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5" r:id="rId3"/>
    <p:sldId id="261" r:id="rId4"/>
    <p:sldId id="284" r:id="rId5"/>
    <p:sldId id="278" r:id="rId6"/>
  </p:sldIdLst>
  <p:sldSz cx="9144000" cy="5143500" type="screen16x9"/>
  <p:notesSz cx="6858000" cy="9144000"/>
  <p:embeddedFontLst>
    <p:embeddedFont>
      <p:font typeface="Lexend Deca" panose="020B0604020202020204" charset="0"/>
      <p:regular r:id="rId8"/>
    </p:embeddedFont>
    <p:embeddedFont>
      <p:font typeface="Muli Regular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E61D56-8BFE-4F73-8551-C60DDCC7B435}">
  <a:tblStyle styleId="{52E61D56-8BFE-4F73-8551-C60DDCC7B4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33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54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46888" y="453122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Passbox</a:t>
            </a:r>
            <a:endParaRPr sz="1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FA113A-000F-DCDC-9FC4-FAD561DD703A}"/>
              </a:ext>
            </a:extLst>
          </p:cNvPr>
          <p:cNvSpPr txBox="1"/>
          <p:nvPr/>
        </p:nvSpPr>
        <p:spPr>
          <a:xfrm>
            <a:off x="342472" y="1808557"/>
            <a:ext cx="2703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@Bruno Calvanese</a:t>
            </a: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#0124002570</a:t>
            </a:r>
          </a:p>
          <a:p>
            <a:endParaRPr lang="it-IT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endParaRPr lang="it-IT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@Davide d’Auria</a:t>
            </a: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#0124002639</a:t>
            </a:r>
          </a:p>
          <a:p>
            <a:endParaRPr lang="it-IT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endParaRPr lang="it-IT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@Davide Iachetta</a:t>
            </a:r>
          </a:p>
          <a:p>
            <a:r>
              <a:rPr lang="it-IT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#0124002577</a:t>
            </a:r>
          </a:p>
        </p:txBody>
      </p:sp>
      <p:pic>
        <p:nvPicPr>
          <p:cNvPr id="9" name="Immagine 8" descr="Immagine che contiene simbolo, emblema, logo, design&#10;&#10;Descrizione generata automaticamente">
            <a:extLst>
              <a:ext uri="{FF2B5EF4-FFF2-40B4-BE49-F238E27FC236}">
                <a16:creationId xmlns:a16="http://schemas.microsoft.com/office/drawing/2014/main" id="{C2595FD3-63D1-4878-7D16-6245247B2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6392" y="3412273"/>
            <a:ext cx="1539311" cy="15880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-73914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t-IT" dirty="0"/>
              <a:t>Descrizione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45E34E-AF27-CDF5-CEC9-64CE4BC19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990900"/>
            <a:ext cx="6014400" cy="3161700"/>
          </a:xfrm>
        </p:spPr>
        <p:txBody>
          <a:bodyPr/>
          <a:lstStyle/>
          <a:p>
            <a:pPr marL="76200" indent="0">
              <a:buNone/>
            </a:pPr>
            <a:r>
              <a:rPr lang="it-IT" sz="1450" dirty="0"/>
              <a:t>Il progetto mira a sviluppare un sistema di storage di credenziali altamente sicuro e affidabile, progettato per proteggere e semplificare la gestione delle credenziali sensibili, sviluppato con l'obiettivo di garantire la massima sicurezza e la massima praticità per individui e organizzazioni che devono gestire una vasta gamma di credenziali.</a:t>
            </a:r>
          </a:p>
          <a:p>
            <a:pPr marL="76200" indent="0">
              <a:buNone/>
            </a:pPr>
            <a:endParaRPr lang="it-IT" sz="1450" dirty="0"/>
          </a:p>
          <a:p>
            <a:pPr marL="76200" indent="0">
              <a:buNone/>
            </a:pPr>
            <a:r>
              <a:rPr lang="it-IT" sz="1450" dirty="0"/>
              <a:t>Il sistema offre un generatore di password robusto per aiutare gli utenti a creare e memorizzare password altamente sicure.</a:t>
            </a:r>
          </a:p>
          <a:p>
            <a:pPr marL="76200" indent="0">
              <a:buNone/>
            </a:pPr>
            <a:endParaRPr lang="it-IT" sz="1450" dirty="0"/>
          </a:p>
          <a:p>
            <a:pPr marL="76200" indent="0">
              <a:buNone/>
            </a:pPr>
            <a:r>
              <a:rPr lang="it-IT" sz="1450" dirty="0"/>
              <a:t>Gli utenti possono facilmente aggiungere, modificare ed eliminare le loro credenziali attraverso un'interfaccia utente intuitiva e user-friendly, accessibile da browser web o applicazione mobile.</a:t>
            </a:r>
          </a:p>
        </p:txBody>
      </p:sp>
    </p:spTree>
    <p:extLst>
      <p:ext uri="{BB962C8B-B14F-4D97-AF65-F5344CB8AC3E}">
        <p14:creationId xmlns:p14="http://schemas.microsoft.com/office/powerpoint/2010/main" val="81603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t-IT" dirty="0"/>
              <a:t>Obiettivi del progetto: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it-IT" sz="1600" dirty="0"/>
              <a:t>Creare un'interfaccia utente intuitiva e responsiva per gli utenti finali.</a:t>
            </a:r>
          </a:p>
          <a:p>
            <a:pPr marL="76200" lvl="0" indent="0">
              <a:buNone/>
            </a:pPr>
            <a:r>
              <a:rPr lang="it-IT" sz="1600" dirty="0"/>
              <a:t>Implementare un sistema di salvataggio credenziali e di gestione del proprio profilo.</a:t>
            </a:r>
          </a:p>
          <a:p>
            <a:pPr marL="76200" lvl="0" indent="0">
              <a:buNone/>
            </a:pPr>
            <a:r>
              <a:rPr lang="it-IT" sz="1600" dirty="0"/>
              <a:t>Implementare un sistema di autenticazione a due fattori tramite OTP al momento della registrazione dell'utente. </a:t>
            </a:r>
          </a:p>
          <a:p>
            <a:pPr marL="76200" lvl="0" indent="0">
              <a:buNone/>
            </a:pPr>
            <a:r>
              <a:rPr lang="it-IT" sz="1600" dirty="0"/>
              <a:t>Assicurare la sicurezza e la protezione dei dati degli utenti.</a:t>
            </a:r>
          </a:p>
          <a:p>
            <a:pPr marL="76200" lvl="0" indent="0">
              <a:buNone/>
            </a:pPr>
            <a:r>
              <a:rPr lang="it-IT" sz="1600" dirty="0"/>
              <a:t>Possibilità di passare ad un account premium che consente di accedere ad ulteriori funzionalità.</a:t>
            </a:r>
          </a:p>
          <a:p>
            <a:pPr lvl="1"/>
            <a:endParaRPr lang="it-IT"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Google Shape;387;p38">
            <a:extLst>
              <a:ext uri="{FF2B5EF4-FFF2-40B4-BE49-F238E27FC236}">
                <a16:creationId xmlns:a16="http://schemas.microsoft.com/office/drawing/2014/main" id="{7A43D36E-37E3-C707-7283-2501A30A56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635" y="845557"/>
            <a:ext cx="3148064" cy="3452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t-IT" dirty="0"/>
              <a:t>Requisiti tecnici: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45E34E-AF27-CDF5-CEC9-64CE4BC19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it-IT" sz="1600" dirty="0"/>
              <a:t>Utilizzare i linguaggi di programmazione markup come HTML </a:t>
            </a:r>
            <a:r>
              <a:rPr lang="it-IT" sz="1600"/>
              <a:t>e CSS, </a:t>
            </a:r>
            <a:r>
              <a:rPr lang="it-IT" sz="1600" dirty="0" err="1"/>
              <a:t>Javascript</a:t>
            </a:r>
            <a:r>
              <a:rPr lang="it-IT" sz="1600" dirty="0"/>
              <a:t> per il lato </a:t>
            </a:r>
            <a:r>
              <a:rPr lang="it-IT" sz="1600" dirty="0" err="1"/>
              <a:t>frontend</a:t>
            </a:r>
            <a:r>
              <a:rPr lang="it-IT" sz="1600" dirty="0"/>
              <a:t> mentre per il </a:t>
            </a:r>
            <a:r>
              <a:rPr lang="it-IT" sz="1600" dirty="0" err="1"/>
              <a:t>backend</a:t>
            </a:r>
            <a:r>
              <a:rPr lang="it-IT" sz="1600" dirty="0"/>
              <a:t> Python tutto ciò per la realizzazione di una PWA.</a:t>
            </a:r>
          </a:p>
          <a:p>
            <a:pPr marL="76200" indent="0">
              <a:buNone/>
            </a:pPr>
            <a:r>
              <a:rPr lang="it-IT" sz="1600" dirty="0"/>
              <a:t>Implementare un database per archiviare informazioni sugli utenti e le credenziali da loro inserite che verranno criptate.</a:t>
            </a:r>
          </a:p>
          <a:p>
            <a:pPr marL="76200" indent="0">
              <a:buNone/>
            </a:pPr>
            <a:r>
              <a:rPr lang="it-IT" sz="1600" dirty="0"/>
              <a:t>Garantire la scalabilità del sistema per gestire un grande numero di utenti e di credenziali.</a:t>
            </a:r>
          </a:p>
          <a:p>
            <a:pPr marL="76200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3560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u="sng"/>
              <a:t>5</a:t>
            </a:fld>
            <a:endParaRPr u="sng"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472290" y="2681025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dirty="0"/>
              <a:t>Coming </a:t>
            </a:r>
            <a:r>
              <a:rPr lang="it-IT" sz="7200" dirty="0" err="1"/>
              <a:t>Soon</a:t>
            </a:r>
            <a:r>
              <a:rPr lang="en" sz="7200" dirty="0"/>
              <a:t>!</a:t>
            </a:r>
            <a:endParaRPr sz="72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260</Words>
  <Application>Microsoft Office PowerPoint</Application>
  <PresentationFormat>Presentazione su schermo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Lexend Deca</vt:lpstr>
      <vt:lpstr>Muli Regular</vt:lpstr>
      <vt:lpstr>Arial</vt:lpstr>
      <vt:lpstr>Aliena template</vt:lpstr>
      <vt:lpstr>Passbox</vt:lpstr>
      <vt:lpstr>Descrizione</vt:lpstr>
      <vt:lpstr>Obiettivi del progetto:</vt:lpstr>
      <vt:lpstr>Requisiti tecnici:</vt:lpstr>
      <vt:lpstr>Coming Soon!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Utente</dc:creator>
  <cp:lastModifiedBy>Davide Iachetta</cp:lastModifiedBy>
  <cp:revision>9</cp:revision>
  <dcterms:modified xsi:type="dcterms:W3CDTF">2023-11-09T08:47:19Z</dcterms:modified>
</cp:coreProperties>
</file>