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6" r:id="rId2"/>
    <p:sldId id="256" r:id="rId3"/>
    <p:sldId id="259" r:id="rId4"/>
    <p:sldId id="260" r:id="rId5"/>
    <p:sldId id="258" r:id="rId6"/>
    <p:sldId id="261" r:id="rId7"/>
    <p:sldId id="301" r:id="rId8"/>
    <p:sldId id="302" r:id="rId9"/>
    <p:sldId id="303" r:id="rId10"/>
    <p:sldId id="304" r:id="rId11"/>
    <p:sldId id="305" r:id="rId12"/>
    <p:sldId id="277" r:id="rId13"/>
    <p:sldId id="268" r:id="rId14"/>
  </p:sldIdLst>
  <p:sldSz cx="9144000" cy="5143500" type="screen16x9"/>
  <p:notesSz cx="6858000" cy="9144000"/>
  <p:embeddedFontLst>
    <p:embeddedFont>
      <p:font typeface="Anaheim" panose="020B0604020202020204" charset="0"/>
      <p:regular r:id="rId17"/>
    </p:embeddedFont>
    <p:embeddedFont>
      <p:font typeface="Bebas Neue" panose="020B0606020202050201" pitchFamily="34" charset="0"/>
      <p:regular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Sora SemiBold" panose="020B0604020202020204" charset="0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2" roundtripDataSignature="AMtx7mjklaCVvtpHUWSNd0ixSQ+jquZ75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3799B01-314C-49CC-DB20-C95367B9D319}" name="Cristina Gutiérrez Jiménez" initials="CG" userId="S::cgutierrez@freepikco.onmicrosoft.com::9b066b6f-0938-49e6-9aab-2bba891a0f35" providerId="AD"/>
  <p188:author id="{07507977-5039-A8F7-4EA5-74658BDCF63F}" name="jmolinos@intranet.freepikcompany.com" initials="j" userId="S-1-5-21-179105700-2695781124-4246538168-24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7EF1"/>
    <a:srgbClr val="000000"/>
    <a:srgbClr val="2C2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DF7B9C-EBDF-46A0-83E7-B09A4955A7FC}">
  <a:tblStyle styleId="{A6DF7B9C-EBDF-46A0-83E7-B09A4955A7F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ile con tema 2 - Color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ile con tema 2 - Color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ile con tema 2 - Color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Stile con tema 2 - Color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Stile chiaro 1 - Color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Stile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Stile chiaro 3 - Color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 showGuides="1">
      <p:cViewPr varScale="1">
        <p:scale>
          <a:sx n="135" d="100"/>
          <a:sy n="135" d="100"/>
        </p:scale>
        <p:origin x="9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72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7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E31DFB-DBB3-AA60-7A6C-2A4A2F7F6E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449E5-1312-2FA6-E29F-1F0F0D3CA9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96FE1-22E7-4AE4-8C76-B00C76814543}" type="datetimeFigureOut">
              <a:rPr lang="es-ES" smtClean="0"/>
              <a:t>19/12/2023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D1F64-243D-6721-A717-7011DEE740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932CC-B4C6-2646-5100-DF9301D2DF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FACC9-2CF6-473D-A817-FB7A15822308}" type="slidenum">
              <a:rPr lang="es-ES" smtClean="0"/>
              <a:t>‹N›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39795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487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5279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590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7615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9310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1573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598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4572000" y="1703437"/>
            <a:ext cx="3848100" cy="11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4800">
                <a:solidFill>
                  <a:schemeClr val="bg2"/>
                </a:solidFill>
                <a:latin typeface="Sora SemiBold" pitchFamily="2" charset="0"/>
                <a:cs typeface="Sora SemiBold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4572000" y="2893255"/>
            <a:ext cx="3848100" cy="35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bg2"/>
                </a:solidFill>
                <a:latin typeface="Lato" panose="020F0502020204030203" pitchFamily="34" charset="0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bg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52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  <a:latin typeface="Sora SemiBold" pitchFamily="2" charset="0"/>
                <a:cs typeface="Sora SemiBold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723901" y="3078954"/>
            <a:ext cx="2531804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2"/>
          </p:nvPr>
        </p:nvSpPr>
        <p:spPr>
          <a:xfrm>
            <a:off x="3306099" y="3078954"/>
            <a:ext cx="2531804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3"/>
          </p:nvPr>
        </p:nvSpPr>
        <p:spPr>
          <a:xfrm>
            <a:off x="723901" y="2686471"/>
            <a:ext cx="253180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>
                <a:solidFill>
                  <a:schemeClr val="bg1"/>
                </a:solidFill>
                <a:latin typeface="Sora SemiBold" pitchFamily="2" charset="0"/>
                <a:ea typeface="Sora SemiBold" pitchFamily="2" charset="0"/>
                <a:cs typeface="Sora SemiBold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4"/>
          </p:nvPr>
        </p:nvSpPr>
        <p:spPr>
          <a:xfrm>
            <a:off x="3306098" y="2684793"/>
            <a:ext cx="253180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>
                <a:solidFill>
                  <a:schemeClr val="bg1"/>
                </a:solidFill>
                <a:latin typeface="Sora SemiBold" pitchFamily="2" charset="0"/>
                <a:ea typeface="Sora SemiBold" pitchFamily="2" charset="0"/>
                <a:cs typeface="Sora SemiBold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5"/>
          </p:nvPr>
        </p:nvSpPr>
        <p:spPr>
          <a:xfrm>
            <a:off x="5888296" y="3078953"/>
            <a:ext cx="2531804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6"/>
          </p:nvPr>
        </p:nvSpPr>
        <p:spPr>
          <a:xfrm>
            <a:off x="5888297" y="2680643"/>
            <a:ext cx="253180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>
                <a:solidFill>
                  <a:schemeClr val="bg1"/>
                </a:solidFill>
                <a:latin typeface="Sora SemiBold" pitchFamily="2" charset="0"/>
                <a:ea typeface="Sora SemiBold" pitchFamily="2" charset="0"/>
                <a:cs typeface="Sora SemiBold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1">
            <a:extLst>
              <a:ext uri="{FF2B5EF4-FFF2-40B4-BE49-F238E27FC236}">
                <a16:creationId xmlns:a16="http://schemas.microsoft.com/office/drawing/2014/main" id="{610FF660-843B-830C-355D-5F88BC8AC7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51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2"/>
                </a:solidFill>
                <a:latin typeface="Sora SemiBold" pitchFamily="2" charset="0"/>
                <a:cs typeface="Sora SemiBold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874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694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598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5188086" cy="92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6000">
                <a:solidFill>
                  <a:schemeClr val="bg2"/>
                </a:solidFill>
                <a:latin typeface="Sora SemiBold" pitchFamily="2" charset="0"/>
                <a:cs typeface="Sora SemiBold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723900" y="1474839"/>
            <a:ext cx="5188086" cy="127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bg2"/>
                </a:solidFill>
                <a:latin typeface="Lato" panose="020F0502020204030203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2" name="Google Shape;63;p24">
            <a:extLst>
              <a:ext uri="{FF2B5EF4-FFF2-40B4-BE49-F238E27FC236}">
                <a16:creationId xmlns:a16="http://schemas.microsoft.com/office/drawing/2014/main" id="{312170AB-FD6C-97B5-B244-D31BA11C8BD7}"/>
              </a:ext>
            </a:extLst>
          </p:cNvPr>
          <p:cNvSpPr txBox="1"/>
          <p:nvPr userDrawn="1"/>
        </p:nvSpPr>
        <p:spPr>
          <a:xfrm>
            <a:off x="723900" y="3720613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</a:pPr>
            <a:r>
              <a:rPr lang="en-US" sz="1100" b="1" i="0" u="none" strike="noStrike" cap="none" dirty="0">
                <a:solidFill>
                  <a:schemeClr val="bg2"/>
                </a:solidFill>
                <a:latin typeface="Lato" panose="020F0502020204030203" pitchFamily="34" charset="0"/>
                <a:ea typeface="Anaheim"/>
                <a:cs typeface="Anaheim"/>
                <a:sym typeface="Anaheim"/>
              </a:rPr>
              <a:t>CREDITS</a:t>
            </a:r>
            <a:r>
              <a:rPr lang="en-US" sz="1100" b="0" i="0" u="none" strike="noStrike" cap="none" dirty="0">
                <a:solidFill>
                  <a:schemeClr val="bg2"/>
                </a:solidFill>
                <a:latin typeface="Lato" panose="020F0502020204030203" pitchFamily="34" charset="0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-US" sz="1100" b="1" i="0" u="none" strike="noStrike" cap="none" dirty="0" err="1">
                <a:solidFill>
                  <a:schemeClr val="bg2"/>
                </a:solidFill>
                <a:uFill>
                  <a:noFill/>
                </a:uFill>
                <a:latin typeface="Lato" panose="020F0502020204030203" pitchFamily="34" charset="0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1100" b="0" i="0" u="none" strike="noStrike" cap="none" dirty="0">
                <a:solidFill>
                  <a:schemeClr val="bg2"/>
                </a:solidFill>
                <a:latin typeface="Lato" panose="020F0502020204030203" pitchFamily="34" charset="0"/>
                <a:ea typeface="Anaheim"/>
                <a:cs typeface="Anaheim"/>
                <a:sym typeface="Anaheim"/>
              </a:rPr>
              <a:t>, and includes icons by </a:t>
            </a:r>
            <a:r>
              <a:rPr lang="en-US" sz="1100" b="1" i="0" u="none" strike="noStrike" cap="none" dirty="0" err="1">
                <a:solidFill>
                  <a:schemeClr val="bg2"/>
                </a:solidFill>
                <a:uFill>
                  <a:noFill/>
                </a:uFill>
                <a:latin typeface="Lato" panose="020F0502020204030203" pitchFamily="34" charset="0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US" sz="1100" b="0" i="0" u="none" strike="noStrike" cap="none" dirty="0">
                <a:solidFill>
                  <a:schemeClr val="bg2"/>
                </a:solidFill>
                <a:latin typeface="Lato" panose="020F0502020204030203" pitchFamily="34" charset="0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-US" sz="1100" b="1" i="0" u="none" strike="noStrike" cap="none" dirty="0" err="1">
                <a:solidFill>
                  <a:schemeClr val="bg2"/>
                </a:solidFill>
                <a:uFill>
                  <a:noFill/>
                </a:uFill>
                <a:latin typeface="Lato" panose="020F0502020204030203" pitchFamily="34" charset="0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 i="0" u="none" strike="noStrike" cap="none" dirty="0">
              <a:solidFill>
                <a:schemeClr val="bg2"/>
              </a:solidFill>
              <a:latin typeface="Lato" panose="020F0502020204030203" pitchFamily="34" charset="0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908452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3771900" y="2028890"/>
            <a:ext cx="4648200" cy="2028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>
                <a:solidFill>
                  <a:schemeClr val="bg2"/>
                </a:solidFill>
                <a:latin typeface="Sora SemiBold" pitchFamily="2" charset="0"/>
                <a:cs typeface="Sora SemiBold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3771900" y="4057154"/>
            <a:ext cx="4648200" cy="533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naheim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2"/>
          </p:nvPr>
        </p:nvSpPr>
        <p:spPr>
          <a:xfrm>
            <a:off x="723900" y="572118"/>
            <a:ext cx="2080966" cy="164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8800">
                <a:solidFill>
                  <a:schemeClr val="tx2"/>
                </a:solidFill>
                <a:latin typeface="Sora SemiBold" pitchFamily="2" charset="0"/>
                <a:ea typeface="Sora SemiBold" pitchFamily="2" charset="0"/>
                <a:cs typeface="Sora SemiBold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bg>
      <p:bgPr>
        <a:solidFill>
          <a:schemeClr val="bg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723900" y="2115623"/>
            <a:ext cx="3322390" cy="2133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4755129" y="2115623"/>
            <a:ext cx="3322386" cy="2133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4" name="Google Shape;44;p20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588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  <a:latin typeface="Sora SemiBold" pitchFamily="2" charset="0"/>
                <a:cs typeface="Sora SemiBold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3"/>
          </p:nvPr>
        </p:nvSpPr>
        <p:spPr>
          <a:xfrm>
            <a:off x="723900" y="1723141"/>
            <a:ext cx="3322390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>
                <a:solidFill>
                  <a:schemeClr val="bg1"/>
                </a:solidFill>
                <a:latin typeface="Sora SemiBold" pitchFamily="2" charset="0"/>
                <a:ea typeface="Sora SemiBold" pitchFamily="2" charset="0"/>
                <a:cs typeface="Sora SemiBold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4"/>
          </p:nvPr>
        </p:nvSpPr>
        <p:spPr>
          <a:xfrm>
            <a:off x="4755129" y="1723141"/>
            <a:ext cx="332238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>
                <a:solidFill>
                  <a:schemeClr val="bg1"/>
                </a:solidFill>
                <a:latin typeface="Sora SemiBold" pitchFamily="2" charset="0"/>
                <a:ea typeface="Sora SemiBold" pitchFamily="2" charset="0"/>
                <a:cs typeface="Sora SemiBold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 column text">
    <p:bg>
      <p:bgPr>
        <a:solidFill>
          <a:schemeClr val="bg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723900" y="1613334"/>
            <a:ext cx="4224183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49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  <a:latin typeface="Sora SemiBold" pitchFamily="2" charset="0"/>
                <a:cs typeface="Sora SemiBold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723900" y="1325526"/>
            <a:ext cx="7696200" cy="2574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2"/>
                </a:solidFill>
                <a:latin typeface="Sora SemiBold" pitchFamily="2" charset="0"/>
                <a:cs typeface="Sora SemiBold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6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bg2"/>
                </a:solidFill>
                <a:latin typeface="Sora SemiBold" pitchFamily="2" charset="0"/>
                <a:cs typeface="Sora SemiBold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bg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>
                <a:solidFill>
                  <a:schemeClr val="bg1"/>
                </a:solidFill>
                <a:latin typeface="Sora SemiBold" pitchFamily="2" charset="0"/>
                <a:cs typeface="Sora SemiBold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723900" y="2850609"/>
            <a:ext cx="7696200" cy="49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451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Table of contents">
    <p:bg>
      <p:bgPr>
        <a:solidFill>
          <a:schemeClr val="bg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52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  <a:latin typeface="Sora SemiBold" pitchFamily="2" charset="0"/>
                <a:cs typeface="Sora SemiBold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1773778" y="2296552"/>
            <a:ext cx="2550242" cy="52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Lato" panose="020F0502020204030203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2"/>
          </p:nvPr>
        </p:nvSpPr>
        <p:spPr>
          <a:xfrm>
            <a:off x="1773778" y="1527393"/>
            <a:ext cx="2550242" cy="78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>
                <a:solidFill>
                  <a:schemeClr val="bg1"/>
                </a:solidFill>
                <a:latin typeface="Sora SemiBold" pitchFamily="2" charset="0"/>
                <a:ea typeface="Sora SemiBold" pitchFamily="2" charset="0"/>
                <a:cs typeface="Sora SemiBold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3"/>
          </p:nvPr>
        </p:nvSpPr>
        <p:spPr>
          <a:xfrm>
            <a:off x="853884" y="1711688"/>
            <a:ext cx="785424" cy="529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bg2"/>
                </a:solidFill>
                <a:latin typeface="Sora SemiBold" pitchFamily="2" charset="0"/>
                <a:ea typeface="Sora SemiBold" pitchFamily="2" charset="0"/>
                <a:cs typeface="Sora SemiBold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4"/>
          </p:nvPr>
        </p:nvSpPr>
        <p:spPr>
          <a:xfrm>
            <a:off x="5734151" y="2296552"/>
            <a:ext cx="2550242" cy="52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Lato" panose="020F0502020204030203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5"/>
          </p:nvPr>
        </p:nvSpPr>
        <p:spPr>
          <a:xfrm>
            <a:off x="5734153" y="1527394"/>
            <a:ext cx="2550242" cy="78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>
                <a:solidFill>
                  <a:schemeClr val="bg1"/>
                </a:solidFill>
                <a:latin typeface="Sora SemiBold" pitchFamily="2" charset="0"/>
                <a:ea typeface="Sora SemiBold" pitchFamily="2" charset="0"/>
                <a:cs typeface="Sora SemiBold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6"/>
          </p:nvPr>
        </p:nvSpPr>
        <p:spPr>
          <a:xfrm>
            <a:off x="4834213" y="1712700"/>
            <a:ext cx="765470" cy="52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bg2"/>
                </a:solidFill>
                <a:latin typeface="Sora SemiBold" pitchFamily="2" charset="0"/>
                <a:ea typeface="Sora SemiBold" pitchFamily="2" charset="0"/>
                <a:cs typeface="Sora SemiBold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7"/>
          </p:nvPr>
        </p:nvSpPr>
        <p:spPr>
          <a:xfrm>
            <a:off x="5734151" y="3893717"/>
            <a:ext cx="2550242" cy="54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Lato" panose="020F0502020204030203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8"/>
          </p:nvPr>
        </p:nvSpPr>
        <p:spPr>
          <a:xfrm>
            <a:off x="5734151" y="3164560"/>
            <a:ext cx="2550242" cy="78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>
                <a:solidFill>
                  <a:schemeClr val="bg1"/>
                </a:solidFill>
                <a:latin typeface="Sora SemiBold" pitchFamily="2" charset="0"/>
                <a:ea typeface="Sora SemiBold" pitchFamily="2" charset="0"/>
                <a:cs typeface="Sora SemiBold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9"/>
          </p:nvPr>
        </p:nvSpPr>
        <p:spPr>
          <a:xfrm>
            <a:off x="4834211" y="3346890"/>
            <a:ext cx="765470" cy="52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bg2"/>
                </a:solidFill>
                <a:latin typeface="Sora SemiBold" pitchFamily="2" charset="0"/>
                <a:ea typeface="Sora SemiBold" pitchFamily="2" charset="0"/>
                <a:cs typeface="Sora SemiBold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3"/>
          </p:nvPr>
        </p:nvSpPr>
        <p:spPr>
          <a:xfrm>
            <a:off x="1773778" y="3893716"/>
            <a:ext cx="2550242" cy="54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Lato" panose="020F0502020204030203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4"/>
          </p:nvPr>
        </p:nvSpPr>
        <p:spPr>
          <a:xfrm>
            <a:off x="1773778" y="3164559"/>
            <a:ext cx="2550242" cy="78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>
                <a:solidFill>
                  <a:schemeClr val="bg1"/>
                </a:solidFill>
                <a:latin typeface="Sora SemiBold" pitchFamily="2" charset="0"/>
                <a:ea typeface="Sora SemiBold" pitchFamily="2" charset="0"/>
                <a:cs typeface="Sora SemiBold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5"/>
          </p:nvPr>
        </p:nvSpPr>
        <p:spPr>
          <a:xfrm>
            <a:off x="853884" y="3349865"/>
            <a:ext cx="785424" cy="52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bg2"/>
                </a:solidFill>
                <a:latin typeface="Sora SemiBold" pitchFamily="2" charset="0"/>
                <a:ea typeface="Sora SemiBold" pitchFamily="2" charset="0"/>
                <a:cs typeface="Sora SemiBold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E8A828-225D-A17D-2193-919821C30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1"/>
            <a:ext cx="7696200" cy="560732"/>
          </a:xfrm>
          <a:prstGeom prst="rect">
            <a:avLst/>
          </a:prstGeom>
        </p:spPr>
        <p:txBody>
          <a:bodyPr vert="horz" lIns="36000" tIns="36000" rIns="36000" bIns="36000" rtlCol="0" anchor="t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21E021-4DD6-BC25-96F6-228BE5876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451429"/>
            <a:ext cx="7696200" cy="3139621"/>
          </a:xfrm>
          <a:prstGeom prst="rect">
            <a:avLst/>
          </a:prstGeom>
        </p:spPr>
        <p:txBody>
          <a:bodyPr vert="horz" lIns="36000" tIns="36000" rIns="36000" bIns="36000" rtlCol="0" anchor="t">
            <a:no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9" r:id="rId5"/>
    <p:sldLayoutId id="2147483660" r:id="rId6"/>
    <p:sldLayoutId id="2147483661" r:id="rId7"/>
    <p:sldLayoutId id="2147483667" r:id="rId8"/>
    <p:sldLayoutId id="2147483651" r:id="rId9"/>
    <p:sldLayoutId id="2147483655" r:id="rId10"/>
    <p:sldLayoutId id="2147483663" r:id="rId11"/>
    <p:sldLayoutId id="2147483668" r:id="rId12"/>
    <p:sldLayoutId id="2147483669" r:id="rId13"/>
    <p:sldLayoutId id="2147483670" r:id="rId1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00" b="1" i="0" u="none" strike="noStrike" cap="none">
          <a:solidFill>
            <a:schemeClr val="bg2"/>
          </a:solidFill>
          <a:latin typeface="Sora SemiBold" panose="020B0604020202020204" charset="0"/>
          <a:ea typeface="Sora SemiBold" panose="020B0604020202020204" charset="0"/>
          <a:cs typeface="Sora SemiBold" panose="020B060402020202020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2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.sv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34.png"/><Relationship Id="rId4" Type="http://schemas.openxmlformats.org/officeDocument/2006/relationships/image" Target="../media/image2.sv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.svg"/><Relationship Id="rId5" Type="http://schemas.openxmlformats.org/officeDocument/2006/relationships/image" Target="../media/image19.png"/><Relationship Id="rId4" Type="http://schemas.openxmlformats.org/officeDocument/2006/relationships/image" Target="../media/image2.sv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11" Type="http://schemas.openxmlformats.org/officeDocument/2006/relationships/image" Target="../media/image21.png"/><Relationship Id="rId5" Type="http://schemas.openxmlformats.org/officeDocument/2006/relationships/image" Target="../media/image1.png"/><Relationship Id="rId10" Type="http://schemas.openxmlformats.org/officeDocument/2006/relationships/image" Target="../media/image6.svg"/><Relationship Id="rId4" Type="http://schemas.openxmlformats.org/officeDocument/2006/relationships/image" Target="../media/image18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6.png"/><Relationship Id="rId4" Type="http://schemas.openxmlformats.org/officeDocument/2006/relationships/image" Target="../media/image2.sv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.sv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svg"/><Relationship Id="rId11" Type="http://schemas.openxmlformats.org/officeDocument/2006/relationships/image" Target="../media/image30.png"/><Relationship Id="rId5" Type="http://schemas.openxmlformats.org/officeDocument/2006/relationships/image" Target="../media/image19.png"/><Relationship Id="rId10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.sv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>
            <a:spLocks noGrp="1"/>
          </p:cNvSpPr>
          <p:nvPr>
            <p:ph type="subTitle" idx="1"/>
          </p:nvPr>
        </p:nvSpPr>
        <p:spPr>
          <a:xfrm>
            <a:off x="686243" y="1780590"/>
            <a:ext cx="4175022" cy="1377422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it-IT" sz="2000" b="1" i="0" dirty="0">
                <a:solidFill>
                  <a:srgbClr val="DBDEE1"/>
                </a:solidFill>
                <a:effectLst/>
                <a:latin typeface="Sora SemiBold" panose="020B0604020202020204" charset="0"/>
                <a:cs typeface="Sora SemiBold" panose="020B0604020202020204" charset="0"/>
              </a:rPr>
              <a:t>Proteggi con facilità</a:t>
            </a:r>
            <a:r>
              <a:rPr lang="it-IT" sz="2000" b="0" i="0" dirty="0">
                <a:solidFill>
                  <a:srgbClr val="DBDEE1"/>
                </a:solidFill>
                <a:effectLst/>
                <a:latin typeface="Sora SemiBold" panose="020B0604020202020204" charset="0"/>
                <a:cs typeface="Sora SemiBold" panose="020B0604020202020204" charset="0"/>
              </a:rPr>
              <a:t>:</a:t>
            </a:r>
          </a:p>
          <a:p>
            <a:pPr lvl="0"/>
            <a:r>
              <a:rPr lang="it-IT" sz="2000" dirty="0">
                <a:solidFill>
                  <a:srgbClr val="DBDEE1"/>
                </a:solidFill>
                <a:latin typeface="Sora SemiBold" panose="020B0604020202020204" charset="0"/>
                <a:cs typeface="Sora SemiBold" panose="020B0604020202020204" charset="0"/>
              </a:rPr>
              <a:t>i</a:t>
            </a:r>
            <a:r>
              <a:rPr lang="it-IT" sz="2000" b="0" i="0" dirty="0">
                <a:solidFill>
                  <a:srgbClr val="DBDEE1"/>
                </a:solidFill>
                <a:effectLst/>
                <a:latin typeface="Sora SemiBold" panose="020B0604020202020204" charset="0"/>
                <a:cs typeface="Sora SemiBold" panose="020B0604020202020204" charset="0"/>
              </a:rPr>
              <a:t>l nostro password manager al tuo servizio.</a:t>
            </a:r>
            <a:endParaRPr lang="en-US" sz="2000" noProof="0" dirty="0">
              <a:latin typeface="Sora SemiBold" panose="020B0604020202020204" charset="0"/>
              <a:cs typeface="Sora SemiBold" panose="020B060402020202020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A8B0E6-937E-B98F-A32E-B0AC0D8844F6}"/>
              </a:ext>
            </a:extLst>
          </p:cNvPr>
          <p:cNvGrpSpPr/>
          <p:nvPr/>
        </p:nvGrpSpPr>
        <p:grpSpPr>
          <a:xfrm>
            <a:off x="-258098" y="4502697"/>
            <a:ext cx="2384519" cy="706202"/>
            <a:chOff x="-258098" y="4115513"/>
            <a:chExt cx="3691861" cy="1093386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FDB74C9-0552-6BF3-61E7-68BCD0CD0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4115513"/>
              <a:ext cx="3433763" cy="1027987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C09D1F14-185E-8EA4-05BF-B3E09A528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58098" y="4267200"/>
              <a:ext cx="2924175" cy="876300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4743024-F71C-1C4D-0063-EAC7C7F3C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56997" y="4437574"/>
              <a:ext cx="2521974" cy="77132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FEBC4B-F09E-30D0-FF88-0606D4098A72}"/>
              </a:ext>
            </a:extLst>
          </p:cNvPr>
          <p:cNvGrpSpPr/>
          <p:nvPr/>
        </p:nvGrpSpPr>
        <p:grpSpPr>
          <a:xfrm>
            <a:off x="8703580" y="-279249"/>
            <a:ext cx="542329" cy="1840100"/>
            <a:chOff x="8405486" y="-381319"/>
            <a:chExt cx="840423" cy="2851520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A6808DD8-1EAB-F902-F0BA-1CDBCBFD0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405486" y="0"/>
              <a:ext cx="738514" cy="2470201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DFA0E1AB-B555-D73A-D828-CA6E04861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695236" y="1"/>
              <a:ext cx="448764" cy="1747400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897D42F-585E-8794-8893-333986521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853251" y="-381319"/>
              <a:ext cx="392658" cy="1283860"/>
            </a:xfrm>
            <a:prstGeom prst="rect">
              <a:avLst/>
            </a:prstGeom>
          </p:spPr>
        </p:pic>
      </p:grpSp>
      <p:pic>
        <p:nvPicPr>
          <p:cNvPr id="4" name="Immagine 3" descr="Immagine che contiene simbolo, emblema, logo, design&#10;&#10;Descrizione generata automaticamente">
            <a:extLst>
              <a:ext uri="{FF2B5EF4-FFF2-40B4-BE49-F238E27FC236}">
                <a16:creationId xmlns:a16="http://schemas.microsoft.com/office/drawing/2014/main" id="{5FD4A898-264B-5272-5C4F-D9BF77CC5DB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21505" y="4193419"/>
            <a:ext cx="669052" cy="690244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302B3DAA-C5FA-FA5B-7A5C-AE195792C4B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6243" y="549232"/>
            <a:ext cx="4895850" cy="857250"/>
          </a:xfrm>
          <a:prstGeom prst="rect">
            <a:avLst/>
          </a:prstGeom>
        </p:spPr>
      </p:pic>
      <p:pic>
        <p:nvPicPr>
          <p:cNvPr id="3" name="Immagine 2" descr="Immagine che contiene schermata, persona, luce&#10;&#10;Descrizione generata automaticamente">
            <a:extLst>
              <a:ext uri="{FF2B5EF4-FFF2-40B4-BE49-F238E27FC236}">
                <a16:creationId xmlns:a16="http://schemas.microsoft.com/office/drawing/2014/main" id="{DB3BC1AD-2EEB-62EE-660A-BD68A6C9943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87398" y="1687033"/>
            <a:ext cx="3550199" cy="2347153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46108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58877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noProof="0" dirty="0"/>
              <a:t>Group Vault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001A47-50B2-98DA-D94F-0B6B7335A57E}"/>
              </a:ext>
            </a:extLst>
          </p:cNvPr>
          <p:cNvGrpSpPr/>
          <p:nvPr/>
        </p:nvGrpSpPr>
        <p:grpSpPr>
          <a:xfrm rot="20728505">
            <a:off x="7530483" y="4147213"/>
            <a:ext cx="3227033" cy="887676"/>
            <a:chOff x="6831900" y="4318971"/>
            <a:chExt cx="3227033" cy="887676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3A4152F-4FB7-874A-F538-B3449B2B3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6831900" y="4318971"/>
              <a:ext cx="2724237" cy="815572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FF01BD0F-DD2D-197F-370A-842635466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7286058" y="4446020"/>
              <a:ext cx="2319946" cy="695228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E28E47AE-9F40-BC2B-5474-EA6A2FE21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058080" y="4594703"/>
              <a:ext cx="2000853" cy="611944"/>
            </a:xfrm>
            <a:prstGeom prst="rect">
              <a:avLst/>
            </a:prstGeom>
          </p:spPr>
        </p:pic>
      </p:grpSp>
      <p:pic>
        <p:nvPicPr>
          <p:cNvPr id="3" name="Immagine 2" descr="Immagine che contiene testo, software, Carattere, schermata&#10;&#10;Descrizione generata automaticamente">
            <a:extLst>
              <a:ext uri="{FF2B5EF4-FFF2-40B4-BE49-F238E27FC236}">
                <a16:creationId xmlns:a16="http://schemas.microsoft.com/office/drawing/2014/main" id="{AF57DAD3-C16E-C94C-B24D-48D3D3DEAD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900" y="1251710"/>
            <a:ext cx="7528954" cy="201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29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58877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noProof="0" dirty="0"/>
              <a:t>Group Vault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001A47-50B2-98DA-D94F-0B6B7335A57E}"/>
              </a:ext>
            </a:extLst>
          </p:cNvPr>
          <p:cNvGrpSpPr/>
          <p:nvPr/>
        </p:nvGrpSpPr>
        <p:grpSpPr>
          <a:xfrm rot="20728505">
            <a:off x="6831031" y="4318860"/>
            <a:ext cx="3227033" cy="887676"/>
            <a:chOff x="6831900" y="4318971"/>
            <a:chExt cx="3227033" cy="887676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3A4152F-4FB7-874A-F538-B3449B2B3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6831900" y="4318971"/>
              <a:ext cx="2724237" cy="815572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FF01BD0F-DD2D-197F-370A-842635466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7286058" y="4446020"/>
              <a:ext cx="2319946" cy="695228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E28E47AE-9F40-BC2B-5474-EA6A2FE21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058080" y="4594703"/>
              <a:ext cx="2000853" cy="611944"/>
            </a:xfrm>
            <a:prstGeom prst="rect">
              <a:avLst/>
            </a:prstGeom>
          </p:spPr>
        </p:pic>
      </p:grpSp>
      <p:pic>
        <p:nvPicPr>
          <p:cNvPr id="3" name="Immagine 2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5DA60397-8CCE-6763-FCCB-E4E5A2F8F7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900" y="2885862"/>
            <a:ext cx="5558846" cy="1856532"/>
          </a:xfrm>
          <a:prstGeom prst="rect">
            <a:avLst/>
          </a:prstGeom>
        </p:spPr>
      </p:pic>
      <p:pic>
        <p:nvPicPr>
          <p:cNvPr id="6" name="Immagine 5" descr="Immagine che contiene testo, Software multimediale, software, schermata&#10;&#10;Descrizione generata automaticamente">
            <a:extLst>
              <a:ext uri="{FF2B5EF4-FFF2-40B4-BE49-F238E27FC236}">
                <a16:creationId xmlns:a16="http://schemas.microsoft.com/office/drawing/2014/main" id="{2D311EEC-53AF-A617-F01C-B4F87E9242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900" y="1191491"/>
            <a:ext cx="5558846" cy="15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98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528927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Piano di </a:t>
            </a:r>
            <a:r>
              <a:rPr lang="en-US" dirty="0" err="1"/>
              <a:t>abbonamenti</a:t>
            </a:r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1F91BE-F3D2-0E06-8800-79C2D74E13E7}"/>
              </a:ext>
            </a:extLst>
          </p:cNvPr>
          <p:cNvGrpSpPr/>
          <p:nvPr/>
        </p:nvGrpSpPr>
        <p:grpSpPr>
          <a:xfrm rot="1747060" flipH="1">
            <a:off x="-931799" y="4449562"/>
            <a:ext cx="3161711" cy="869808"/>
            <a:chOff x="6833681" y="4319359"/>
            <a:chExt cx="3225252" cy="887288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07A9EEF4-E4BE-53CC-A8FA-8C1F3CA6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6833681" y="4319359"/>
              <a:ext cx="2724237" cy="815572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5EABBCDB-55DB-129E-85B6-0BBDF5847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7286058" y="4446019"/>
              <a:ext cx="2319946" cy="695228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9AC9AB6C-79F5-FAA7-646B-6786D7991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058080" y="4594703"/>
              <a:ext cx="2000853" cy="61194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092CA0-279C-8C3A-A55A-AE152E9FA4FC}"/>
              </a:ext>
            </a:extLst>
          </p:cNvPr>
          <p:cNvGrpSpPr/>
          <p:nvPr/>
        </p:nvGrpSpPr>
        <p:grpSpPr>
          <a:xfrm rot="12877556" flipH="1">
            <a:off x="7171010" y="-90060"/>
            <a:ext cx="3161133" cy="869447"/>
            <a:chOff x="6834271" y="4319727"/>
            <a:chExt cx="3224662" cy="886920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E46D753E-72A0-56DE-065D-5ADA1834D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6834271" y="4319727"/>
              <a:ext cx="2724237" cy="815572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793C4F18-3B28-2475-A67F-FE35A0C1A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7286058" y="4446019"/>
              <a:ext cx="2319946" cy="695228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4E183DAF-4863-4FC6-5418-04A1C0911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058080" y="4594703"/>
              <a:ext cx="2000853" cy="611944"/>
            </a:xfrm>
            <a:prstGeom prst="rect">
              <a:avLst/>
            </a:prstGeom>
          </p:spPr>
        </p:pic>
      </p:grp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E81DFE7A-69A8-3868-2A97-1D71FF607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537213"/>
              </p:ext>
            </p:extLst>
          </p:nvPr>
        </p:nvGraphicFramePr>
        <p:xfrm>
          <a:off x="1612170" y="1478844"/>
          <a:ext cx="6096000" cy="2748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967627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538399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769651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31244001"/>
                    </a:ext>
                  </a:extLst>
                </a:gridCol>
              </a:tblGrid>
              <a:tr h="29254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latin typeface="Sora SemiBold" panose="020B0604020202020204" charset="0"/>
                          <a:cs typeface="Sora SemiBold" panose="020B0604020202020204" charset="0"/>
                        </a:rPr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latin typeface="Sora SemiBold" panose="020B0604020202020204" charset="0"/>
                          <a:cs typeface="Sora SemiBold" panose="020B0604020202020204" charset="0"/>
                        </a:rPr>
                        <a:t>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latin typeface="Sora SemiBold" panose="020B0604020202020204" charset="0"/>
                          <a:cs typeface="Sora SemiBold" panose="020B0604020202020204" charset="0"/>
                        </a:rPr>
                        <a:t>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>
                          <a:latin typeface="Sora SemiBold" panose="020B0604020202020204" charset="0"/>
                          <a:cs typeface="Sora SemiBold" panose="020B0604020202020204" charset="0"/>
                        </a:rPr>
                        <a:t>PASSWORD VAULT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408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>
                          <a:latin typeface="Sora SemiBold" panose="020B0604020202020204" charset="0"/>
                          <a:cs typeface="Sora SemiBold" panose="020B0604020202020204" charset="0"/>
                        </a:rPr>
                        <a:t>PASSWORD GENERATOR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74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>
                          <a:latin typeface="Sora SemiBold" panose="020B0604020202020204" charset="0"/>
                          <a:cs typeface="Sora SemiBold" panose="020B0604020202020204" charset="0"/>
                        </a:rPr>
                        <a:t>SUPPORTO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68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>
                          <a:latin typeface="Sora SemiBold" panose="020B0604020202020204" charset="0"/>
                          <a:cs typeface="Sora SemiBold" panose="020B0604020202020204" charset="0"/>
                        </a:rPr>
                        <a:t>PASSWORD CHECKER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58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>
                          <a:latin typeface="Sora SemiBold" panose="020B0604020202020204" charset="0"/>
                          <a:cs typeface="Sora SemiBold" panose="020B0604020202020204" charset="0"/>
                        </a:rPr>
                        <a:t>GROUP VAULT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59887"/>
                  </a:ext>
                </a:extLst>
              </a:tr>
            </a:tbl>
          </a:graphicData>
        </a:graphic>
      </p:graphicFrame>
      <p:pic>
        <p:nvPicPr>
          <p:cNvPr id="19" name="Immagine 18" descr="Immagine che contiene cerchio, Elementi grafici, simbolo, Policromia&#10;&#10;Descrizione generata automaticamente">
            <a:extLst>
              <a:ext uri="{FF2B5EF4-FFF2-40B4-BE49-F238E27FC236}">
                <a16:creationId xmlns:a16="http://schemas.microsoft.com/office/drawing/2014/main" id="{73A8C3D7-7860-203D-625F-C091B23C13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6660" y="1868724"/>
            <a:ext cx="304762" cy="304762"/>
          </a:xfrm>
          <a:prstGeom prst="rect">
            <a:avLst/>
          </a:prstGeom>
        </p:spPr>
      </p:pic>
      <p:pic>
        <p:nvPicPr>
          <p:cNvPr id="28" name="Immagine 27" descr="Immagine che contiene cerchio, Elementi grafici, simbolo, Policromia&#10;&#10;Descrizione generata automaticamente">
            <a:extLst>
              <a:ext uri="{FF2B5EF4-FFF2-40B4-BE49-F238E27FC236}">
                <a16:creationId xmlns:a16="http://schemas.microsoft.com/office/drawing/2014/main" id="{1FC46C5C-5438-A5AF-6330-8A889F0DA9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5315" y="1863305"/>
            <a:ext cx="304762" cy="304762"/>
          </a:xfrm>
          <a:prstGeom prst="rect">
            <a:avLst/>
          </a:prstGeom>
        </p:spPr>
      </p:pic>
      <p:pic>
        <p:nvPicPr>
          <p:cNvPr id="29" name="Immagine 28" descr="Immagine che contiene cerchio, Elementi grafici, simbolo, Policromia&#10;&#10;Descrizione generata automaticamente">
            <a:extLst>
              <a:ext uri="{FF2B5EF4-FFF2-40B4-BE49-F238E27FC236}">
                <a16:creationId xmlns:a16="http://schemas.microsoft.com/office/drawing/2014/main" id="{FF7369CE-7A79-D60D-BD16-1B76725BD4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5315" y="2400147"/>
            <a:ext cx="304762" cy="304762"/>
          </a:xfrm>
          <a:prstGeom prst="rect">
            <a:avLst/>
          </a:prstGeom>
        </p:spPr>
      </p:pic>
      <p:pic>
        <p:nvPicPr>
          <p:cNvPr id="30" name="Immagine 29" descr="Immagine che contiene cerchio, Elementi grafici, simbolo, Policromia&#10;&#10;Descrizione generata automaticamente">
            <a:extLst>
              <a:ext uri="{FF2B5EF4-FFF2-40B4-BE49-F238E27FC236}">
                <a16:creationId xmlns:a16="http://schemas.microsoft.com/office/drawing/2014/main" id="{0C7D09D7-66F9-7660-4EA7-7BD02E8190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0882" y="2410716"/>
            <a:ext cx="304762" cy="304762"/>
          </a:xfrm>
          <a:prstGeom prst="rect">
            <a:avLst/>
          </a:prstGeom>
        </p:spPr>
      </p:pic>
      <p:pic>
        <p:nvPicPr>
          <p:cNvPr id="31" name="Immagine 30" descr="Immagine che contiene cerchio, Elementi grafici, simbolo, Policromia&#10;&#10;Descrizione generata automaticamente">
            <a:extLst>
              <a:ext uri="{FF2B5EF4-FFF2-40B4-BE49-F238E27FC236}">
                <a16:creationId xmlns:a16="http://schemas.microsoft.com/office/drawing/2014/main" id="{E832A3BA-DDD9-84F4-3277-C8D23188E7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0882" y="1880388"/>
            <a:ext cx="304762" cy="304762"/>
          </a:xfrm>
          <a:prstGeom prst="rect">
            <a:avLst/>
          </a:prstGeom>
        </p:spPr>
      </p:pic>
      <p:pic>
        <p:nvPicPr>
          <p:cNvPr id="128" name="Immagine 127" descr="Immagine che contiene cerchio, Elementi grafici, simbolo, Policromia&#10;&#10;Descrizione generata automaticamente">
            <a:extLst>
              <a:ext uri="{FF2B5EF4-FFF2-40B4-BE49-F238E27FC236}">
                <a16:creationId xmlns:a16="http://schemas.microsoft.com/office/drawing/2014/main" id="{C6EFFF5C-DEF0-6190-5CD6-5EC87C7CBC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6660" y="2934062"/>
            <a:ext cx="304762" cy="304762"/>
          </a:xfrm>
          <a:prstGeom prst="rect">
            <a:avLst/>
          </a:prstGeom>
        </p:spPr>
      </p:pic>
      <p:pic>
        <p:nvPicPr>
          <p:cNvPr id="129" name="Immagine 128" descr="Immagine che contiene cerchio, Elementi grafici, simbolo, Policromia&#10;&#10;Descrizione generata automaticamente">
            <a:extLst>
              <a:ext uri="{FF2B5EF4-FFF2-40B4-BE49-F238E27FC236}">
                <a16:creationId xmlns:a16="http://schemas.microsoft.com/office/drawing/2014/main" id="{B9D0C8BB-46BF-954C-78BA-070E00B5A8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0882" y="2934062"/>
            <a:ext cx="304762" cy="304762"/>
          </a:xfrm>
          <a:prstGeom prst="rect">
            <a:avLst/>
          </a:prstGeom>
        </p:spPr>
      </p:pic>
      <p:pic>
        <p:nvPicPr>
          <p:cNvPr id="130" name="Immagine 129" descr="Immagine che contiene cerchio, Elementi grafici, simbolo, Policromia&#10;&#10;Descrizione generata automaticamente">
            <a:extLst>
              <a:ext uri="{FF2B5EF4-FFF2-40B4-BE49-F238E27FC236}">
                <a16:creationId xmlns:a16="http://schemas.microsoft.com/office/drawing/2014/main" id="{2A71C016-72E0-19E7-97F6-DB36B121F1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5315" y="2934062"/>
            <a:ext cx="304762" cy="304762"/>
          </a:xfrm>
          <a:prstGeom prst="rect">
            <a:avLst/>
          </a:prstGeom>
        </p:spPr>
      </p:pic>
      <p:pic>
        <p:nvPicPr>
          <p:cNvPr id="131" name="Immagine 130" descr="Immagine che contiene cerchio, Elementi grafici, simbolo, Policromia&#10;&#10;Descrizione generata automaticamente">
            <a:extLst>
              <a:ext uri="{FF2B5EF4-FFF2-40B4-BE49-F238E27FC236}">
                <a16:creationId xmlns:a16="http://schemas.microsoft.com/office/drawing/2014/main" id="{BA65A830-C444-DD95-69B1-A31626A3E3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5315" y="3467977"/>
            <a:ext cx="304762" cy="304762"/>
          </a:xfrm>
          <a:prstGeom prst="rect">
            <a:avLst/>
          </a:prstGeom>
        </p:spPr>
      </p:pic>
      <p:pic>
        <p:nvPicPr>
          <p:cNvPr id="139" name="Immagine 138" descr="Immagine che contiene cerchio, Elementi grafici, simbolo, Policromia&#10;&#10;Descrizione generata automaticamente">
            <a:extLst>
              <a:ext uri="{FF2B5EF4-FFF2-40B4-BE49-F238E27FC236}">
                <a16:creationId xmlns:a16="http://schemas.microsoft.com/office/drawing/2014/main" id="{66021D0C-3A97-2FAD-588F-0015B1861D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0882" y="3469246"/>
            <a:ext cx="304762" cy="304762"/>
          </a:xfrm>
          <a:prstGeom prst="rect">
            <a:avLst/>
          </a:prstGeom>
        </p:spPr>
      </p:pic>
      <p:pic>
        <p:nvPicPr>
          <p:cNvPr id="140" name="Immagine 139" descr="Immagine che contiene cerchio, Elementi grafici, simbolo, Policromia&#10;&#10;Descrizione generata automaticamente">
            <a:extLst>
              <a:ext uri="{FF2B5EF4-FFF2-40B4-BE49-F238E27FC236}">
                <a16:creationId xmlns:a16="http://schemas.microsoft.com/office/drawing/2014/main" id="{2E01E10C-7672-64CE-BAF2-D4D17457A6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5315" y="3907419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87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1477273" y="1189564"/>
            <a:ext cx="5188086" cy="922389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noProof="0" dirty="0"/>
              <a:t>Thanks!</a:t>
            </a:r>
          </a:p>
        </p:txBody>
      </p:sp>
      <p:sp>
        <p:nvSpPr>
          <p:cNvPr id="263" name="Google Shape;263;p13"/>
          <p:cNvSpPr txBox="1">
            <a:spLocks noGrp="1"/>
          </p:cNvSpPr>
          <p:nvPr>
            <p:ph type="body" idx="1"/>
          </p:nvPr>
        </p:nvSpPr>
        <p:spPr>
          <a:xfrm>
            <a:off x="1477273" y="2111953"/>
            <a:ext cx="5188086" cy="127620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400" dirty="0"/>
              <a:t>Il team di </a:t>
            </a:r>
            <a:r>
              <a:rPr lang="en-US" sz="2400" dirty="0" err="1"/>
              <a:t>Passbox</a:t>
            </a:r>
            <a:r>
              <a:rPr lang="en-US" sz="2400" dirty="0"/>
              <a:t>!</a:t>
            </a:r>
            <a:endParaRPr lang="en-US" sz="2400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AE479A-F51F-CF79-D873-B1B4FFFA3EAC}"/>
              </a:ext>
            </a:extLst>
          </p:cNvPr>
          <p:cNvGrpSpPr/>
          <p:nvPr/>
        </p:nvGrpSpPr>
        <p:grpSpPr>
          <a:xfrm flipH="1" flipV="1">
            <a:off x="5911850" y="-79767"/>
            <a:ext cx="3691861" cy="1093386"/>
            <a:chOff x="-258098" y="4115513"/>
            <a:chExt cx="3691861" cy="109338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2E55B58-4E43-CEF0-187C-2418C4A14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4115513"/>
              <a:ext cx="3433763" cy="1027987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AC5C74C-D9A6-5461-24A8-DF5E67DEE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58098" y="4267200"/>
              <a:ext cx="2924175" cy="87630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700F7D68-3F55-590B-67C7-1A336C050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56997" y="4437574"/>
              <a:ext cx="2521974" cy="771325"/>
            </a:xfrm>
            <a:prstGeom prst="rect">
              <a:avLst/>
            </a:prstGeom>
          </p:spPr>
        </p:pic>
      </p:grpSp>
      <p:sp>
        <p:nvSpPr>
          <p:cNvPr id="6" name="Rettangolo 5">
            <a:extLst>
              <a:ext uri="{FF2B5EF4-FFF2-40B4-BE49-F238E27FC236}">
                <a16:creationId xmlns:a16="http://schemas.microsoft.com/office/drawing/2014/main" id="{D0F592CA-F36E-AE46-A6DE-F21C3E6FE522}"/>
              </a:ext>
            </a:extLst>
          </p:cNvPr>
          <p:cNvSpPr/>
          <p:nvPr/>
        </p:nvSpPr>
        <p:spPr>
          <a:xfrm>
            <a:off x="723900" y="3671455"/>
            <a:ext cx="4617027" cy="727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3BA069-B8CB-3BA1-308F-BCADDAB609D3}"/>
              </a:ext>
            </a:extLst>
          </p:cNvPr>
          <p:cNvGrpSpPr/>
          <p:nvPr/>
        </p:nvGrpSpPr>
        <p:grpSpPr>
          <a:xfrm>
            <a:off x="-258098" y="4115513"/>
            <a:ext cx="3691861" cy="1093386"/>
            <a:chOff x="-258098" y="4115513"/>
            <a:chExt cx="3691861" cy="1093386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CA02A2D1-2990-1FBE-B22E-F0B7A8902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4115513"/>
              <a:ext cx="3433763" cy="1027987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C6DE0FF-9381-0776-6E49-EA9888BD3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58098" y="4267200"/>
              <a:ext cx="2924175" cy="87630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1B0FB0BC-0528-DD8D-B5C0-EC95D420A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56997" y="4437574"/>
              <a:ext cx="2521974" cy="771325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A81A90B-87CB-B761-1769-566DFE746EEF}"/>
              </a:ext>
            </a:extLst>
          </p:cNvPr>
          <p:cNvGrpSpPr/>
          <p:nvPr/>
        </p:nvGrpSpPr>
        <p:grpSpPr>
          <a:xfrm>
            <a:off x="8405486" y="-381319"/>
            <a:ext cx="840423" cy="2851520"/>
            <a:chOff x="8405486" y="-381319"/>
            <a:chExt cx="840423" cy="285152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B4E0322B-7053-EC28-BC85-4CE9377F0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405486" y="0"/>
              <a:ext cx="738514" cy="2470201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2E8A36F8-E340-FFFA-7663-3C449987E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695236" y="1"/>
              <a:ext cx="448764" cy="1747400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2DA1FD6B-F889-ACF2-9AFE-2D4926EE2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853251" y="-381319"/>
              <a:ext cx="392658" cy="1283860"/>
            </a:xfrm>
            <a:prstGeom prst="rect">
              <a:avLst/>
            </a:prstGeom>
          </p:spPr>
        </p:pic>
      </p:grp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6080DDE5-7BEB-817C-0C5F-D4119ECB43F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88210" y="374619"/>
            <a:ext cx="3763451" cy="65897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11C8C6F-87F1-FCFB-BAF4-BA18B5F3A97D}"/>
              </a:ext>
            </a:extLst>
          </p:cNvPr>
          <p:cNvSpPr txBox="1"/>
          <p:nvPr/>
        </p:nvSpPr>
        <p:spPr>
          <a:xfrm>
            <a:off x="3988210" y="1448363"/>
            <a:ext cx="27035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/>
                </a:solidFill>
                <a:latin typeface="Sora SemiBold" panose="020B0604020202020204" charset="0"/>
                <a:cs typeface="Sora SemiBold" panose="020B0604020202020204" charset="0"/>
              </a:rPr>
              <a:t>Il nostro </a:t>
            </a:r>
            <a:r>
              <a:rPr lang="it-IT" b="1" dirty="0">
                <a:solidFill>
                  <a:schemeClr val="bg2"/>
                </a:solidFill>
                <a:latin typeface="Sora SemiBold" panose="020B0604020202020204" charset="0"/>
                <a:cs typeface="Sora SemiBold" panose="020B0604020202020204" charset="0"/>
              </a:rPr>
              <a:t>team</a:t>
            </a:r>
            <a:r>
              <a:rPr lang="it-IT" dirty="0">
                <a:solidFill>
                  <a:schemeClr val="bg2"/>
                </a:solidFill>
                <a:latin typeface="Sora SemiBold" panose="020B0604020202020204" charset="0"/>
                <a:cs typeface="Sora SemiBold" panose="020B0604020202020204" charset="0"/>
              </a:rPr>
              <a:t>:</a:t>
            </a:r>
          </a:p>
          <a:p>
            <a:endParaRPr lang="it-IT" dirty="0">
              <a:solidFill>
                <a:schemeClr val="bg2"/>
              </a:solidFill>
              <a:latin typeface="Sora SemiBold" panose="020B0604020202020204" charset="0"/>
              <a:cs typeface="Sora SemiBold" panose="020B0604020202020204" charset="0"/>
            </a:endParaRPr>
          </a:p>
          <a:p>
            <a:r>
              <a:rPr lang="it-IT" dirty="0">
                <a:solidFill>
                  <a:schemeClr val="bg2"/>
                </a:solidFill>
                <a:latin typeface="Sora SemiBold" panose="020B0604020202020204" charset="0"/>
                <a:cs typeface="Sora SemiBold" panose="020B0604020202020204" charset="0"/>
              </a:rPr>
              <a:t>@</a:t>
            </a:r>
            <a:r>
              <a:rPr lang="it-IT" b="1" dirty="0">
                <a:solidFill>
                  <a:schemeClr val="bg2"/>
                </a:solidFill>
                <a:latin typeface="Sora SemiBold" panose="020B0604020202020204" charset="0"/>
                <a:cs typeface="Sora SemiBold" panose="020B0604020202020204" charset="0"/>
              </a:rPr>
              <a:t>Bruno Calvanese</a:t>
            </a:r>
          </a:p>
          <a:p>
            <a:r>
              <a:rPr lang="it-IT" dirty="0">
                <a:solidFill>
                  <a:schemeClr val="bg2"/>
                </a:solidFill>
                <a:latin typeface="Sora SemiBold" panose="020B0604020202020204" charset="0"/>
                <a:cs typeface="Sora SemiBold" panose="020B0604020202020204" charset="0"/>
              </a:rPr>
              <a:t>#0124002570</a:t>
            </a:r>
          </a:p>
          <a:p>
            <a:endParaRPr lang="it-IT" dirty="0">
              <a:solidFill>
                <a:schemeClr val="bg2"/>
              </a:solidFill>
              <a:latin typeface="Sora SemiBold" panose="020B0604020202020204" charset="0"/>
              <a:cs typeface="Sora SemiBold" panose="020B0604020202020204" charset="0"/>
            </a:endParaRPr>
          </a:p>
          <a:p>
            <a:endParaRPr lang="it-IT" dirty="0">
              <a:solidFill>
                <a:schemeClr val="bg2"/>
              </a:solidFill>
              <a:latin typeface="Sora SemiBold" panose="020B0604020202020204" charset="0"/>
              <a:cs typeface="Sora SemiBold" panose="020B0604020202020204" charset="0"/>
            </a:endParaRPr>
          </a:p>
          <a:p>
            <a:r>
              <a:rPr lang="it-IT" dirty="0">
                <a:solidFill>
                  <a:schemeClr val="bg2"/>
                </a:solidFill>
                <a:latin typeface="Sora SemiBold" panose="020B0604020202020204" charset="0"/>
                <a:cs typeface="Sora SemiBold" panose="020B0604020202020204" charset="0"/>
              </a:rPr>
              <a:t>@</a:t>
            </a:r>
            <a:r>
              <a:rPr lang="it-IT" b="1" dirty="0">
                <a:solidFill>
                  <a:schemeClr val="bg2"/>
                </a:solidFill>
                <a:latin typeface="Sora SemiBold" panose="020B0604020202020204" charset="0"/>
                <a:cs typeface="Sora SemiBold" panose="020B0604020202020204" charset="0"/>
              </a:rPr>
              <a:t>Davide d’Auria</a:t>
            </a:r>
          </a:p>
          <a:p>
            <a:r>
              <a:rPr lang="it-IT" dirty="0">
                <a:solidFill>
                  <a:schemeClr val="bg2"/>
                </a:solidFill>
                <a:latin typeface="Sora SemiBold" panose="020B0604020202020204" charset="0"/>
                <a:cs typeface="Sora SemiBold" panose="020B0604020202020204" charset="0"/>
              </a:rPr>
              <a:t>#0124002639</a:t>
            </a:r>
          </a:p>
          <a:p>
            <a:endParaRPr lang="it-IT" dirty="0">
              <a:solidFill>
                <a:schemeClr val="bg2"/>
              </a:solidFill>
              <a:latin typeface="Sora SemiBold" panose="020B0604020202020204" charset="0"/>
              <a:cs typeface="Sora SemiBold" panose="020B0604020202020204" charset="0"/>
            </a:endParaRPr>
          </a:p>
          <a:p>
            <a:endParaRPr lang="it-IT" dirty="0">
              <a:solidFill>
                <a:schemeClr val="bg2"/>
              </a:solidFill>
              <a:latin typeface="Sora SemiBold" panose="020B0604020202020204" charset="0"/>
              <a:cs typeface="Sora SemiBold" panose="020B0604020202020204" charset="0"/>
            </a:endParaRPr>
          </a:p>
          <a:p>
            <a:r>
              <a:rPr lang="it-IT" dirty="0">
                <a:solidFill>
                  <a:schemeClr val="bg2"/>
                </a:solidFill>
                <a:latin typeface="Sora SemiBold" panose="020B0604020202020204" charset="0"/>
                <a:cs typeface="Sora SemiBold" panose="020B0604020202020204" charset="0"/>
              </a:rPr>
              <a:t>@</a:t>
            </a:r>
            <a:r>
              <a:rPr lang="it-IT" b="1" dirty="0">
                <a:solidFill>
                  <a:schemeClr val="bg2"/>
                </a:solidFill>
                <a:latin typeface="Sora SemiBold" panose="020B0604020202020204" charset="0"/>
                <a:cs typeface="Sora SemiBold" panose="020B0604020202020204" charset="0"/>
              </a:rPr>
              <a:t>Davide Iachetta</a:t>
            </a:r>
          </a:p>
          <a:p>
            <a:r>
              <a:rPr lang="it-IT" dirty="0">
                <a:solidFill>
                  <a:schemeClr val="bg2"/>
                </a:solidFill>
                <a:latin typeface="Sora SemiBold" panose="020B0604020202020204" charset="0"/>
                <a:cs typeface="Sora SemiBold" panose="020B0604020202020204" charset="0"/>
              </a:rPr>
              <a:t>#0124002577</a:t>
            </a:r>
          </a:p>
        </p:txBody>
      </p:sp>
      <p:pic>
        <p:nvPicPr>
          <p:cNvPr id="12" name="Immagine 11" descr="Immagine che contiene simbolo, emblema, logo, design&#10;&#10;Descrizione generata automaticamente">
            <a:extLst>
              <a:ext uri="{FF2B5EF4-FFF2-40B4-BE49-F238E27FC236}">
                <a16:creationId xmlns:a16="http://schemas.microsoft.com/office/drawing/2014/main" id="{5E9E5A4F-3105-ED7F-E8E8-8612D09B811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21505" y="4193419"/>
            <a:ext cx="669052" cy="690244"/>
          </a:xfrm>
          <a:prstGeom prst="rect">
            <a:avLst/>
          </a:prstGeom>
        </p:spPr>
      </p:pic>
      <p:pic>
        <p:nvPicPr>
          <p:cNvPr id="9" name="Immagine 8" descr="Immagine che contiene schermata, persona, luce&#10;&#10;Descrizione generata automaticamente">
            <a:extLst>
              <a:ext uri="{FF2B5EF4-FFF2-40B4-BE49-F238E27FC236}">
                <a16:creationId xmlns:a16="http://schemas.microsoft.com/office/drawing/2014/main" id="{3F9D47A6-0F5C-0FF5-F807-8F551B570D7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1049" y="1361700"/>
            <a:ext cx="3433763" cy="2270173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76200"/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ECC6AF5-347A-7A7E-8FAC-0667B8845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5710237" y="-7450"/>
            <a:ext cx="3433763" cy="102798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8D21425-4008-D6C9-94AF-E3A84FD22F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6219825" y="-7450"/>
            <a:ext cx="2924175" cy="8763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BD07EAE-C3B7-01EC-4D46-3A61AD901C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6622026" y="-103281"/>
            <a:ext cx="2521974" cy="771325"/>
          </a:xfrm>
          <a:prstGeom prst="rect">
            <a:avLst/>
          </a:prstGeom>
        </p:spPr>
      </p:pic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2505258" y="2361581"/>
            <a:ext cx="4648200" cy="877536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noProof="0" dirty="0" err="1"/>
              <a:t>Descrizione</a:t>
            </a:r>
            <a:endParaRPr lang="en-US" noProof="0" dirty="0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>
          <a:xfrm>
            <a:off x="848591" y="1751585"/>
            <a:ext cx="2080966" cy="1640329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noProof="0" dirty="0"/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Word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377;p38">
            <a:extLst>
              <a:ext uri="{FF2B5EF4-FFF2-40B4-BE49-F238E27FC236}">
                <a16:creationId xmlns:a16="http://schemas.microsoft.com/office/drawing/2014/main" id="{A8E9E8C7-3F70-BD03-D710-B9809575DB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3454" y="1061758"/>
            <a:ext cx="1612604" cy="136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77;p38">
            <a:extLst>
              <a:ext uri="{FF2B5EF4-FFF2-40B4-BE49-F238E27FC236}">
                <a16:creationId xmlns:a16="http://schemas.microsoft.com/office/drawing/2014/main" id="{0BFB9347-9D97-9E8C-4BD5-4A136CDECF7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514" y="3401115"/>
            <a:ext cx="1612604" cy="136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81;p38">
            <a:extLst>
              <a:ext uri="{FF2B5EF4-FFF2-40B4-BE49-F238E27FC236}">
                <a16:creationId xmlns:a16="http://schemas.microsoft.com/office/drawing/2014/main" id="{F187900E-D8E9-ECAF-2D55-015F30BBD70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7259" y="1283836"/>
            <a:ext cx="1082924" cy="6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723900" y="1090592"/>
            <a:ext cx="4224338" cy="3671777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it-IT" noProof="0" dirty="0"/>
              <a:t>Il progetto mira a sviluppare un sistema di storage di credenziali altamente sicuro e affidabile, progettato per proteggere e semplificare la gestione delle credenziali sensibili, sviluppato con l'obiettivo di garantire la massima sicurezza e la massima praticità per individui e organizzazioni che devono gestire una vasta gamma di credenziali.</a:t>
            </a:r>
          </a:p>
          <a:p>
            <a:pPr lvl="0"/>
            <a:endParaRPr lang="it-IT" noProof="0" dirty="0"/>
          </a:p>
          <a:p>
            <a:pPr lvl="0"/>
            <a:r>
              <a:rPr lang="it-IT" noProof="0" dirty="0"/>
              <a:t>Il sistema offre un generatore di password robusto per aiutare gli utenti a creare e memorizzare password altamente sicure.</a:t>
            </a:r>
          </a:p>
          <a:p>
            <a:pPr lvl="0"/>
            <a:endParaRPr lang="it-IT" noProof="0" dirty="0"/>
          </a:p>
          <a:p>
            <a:pPr lvl="0"/>
            <a:r>
              <a:rPr lang="it-IT" noProof="0" dirty="0"/>
              <a:t>Gli utenti possono facilmente aggiungere, modificare ed eliminare le loro credenziali attraverso un'interfaccia utente intuitiva e user-friendly, accessibile da browser web o applicazione mobile.</a:t>
            </a:r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723900" y="381131"/>
            <a:ext cx="7696200" cy="715963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noProof="0" dirty="0" err="1"/>
              <a:t>Descrizione</a:t>
            </a:r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F4343E-B6B8-5C0E-6CE1-7D37F5D6A073}"/>
              </a:ext>
            </a:extLst>
          </p:cNvPr>
          <p:cNvGrpSpPr/>
          <p:nvPr/>
        </p:nvGrpSpPr>
        <p:grpSpPr>
          <a:xfrm>
            <a:off x="6830162" y="4325676"/>
            <a:ext cx="3228771" cy="880971"/>
            <a:chOff x="6830162" y="4325676"/>
            <a:chExt cx="3228771" cy="880971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75A19C9E-1AFD-F2B9-E1B4-27AB330AD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830162" y="4325676"/>
              <a:ext cx="2724237" cy="815572"/>
            </a:xfrm>
            <a:prstGeom prst="rect">
              <a:avLst/>
            </a:prstGeom>
          </p:spPr>
        </p:pic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CC7D8B3-3344-984F-DEB2-452F1CDEE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7286058" y="4446020"/>
              <a:ext cx="2319946" cy="695228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38724EE9-566D-6F52-59DC-56D72F010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8058080" y="4594703"/>
              <a:ext cx="2000853" cy="611944"/>
            </a:xfrm>
            <a:prstGeom prst="rect">
              <a:avLst/>
            </a:prstGeom>
          </p:spPr>
        </p:pic>
      </p:grpSp>
      <p:pic>
        <p:nvPicPr>
          <p:cNvPr id="8" name="Google Shape;387;p38">
            <a:extLst>
              <a:ext uri="{FF2B5EF4-FFF2-40B4-BE49-F238E27FC236}">
                <a16:creationId xmlns:a16="http://schemas.microsoft.com/office/drawing/2014/main" id="{3031F366-508F-EDA2-DF6D-2D52267D1DD5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14170" y="3481085"/>
            <a:ext cx="831110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77;p38">
            <a:extLst>
              <a:ext uri="{FF2B5EF4-FFF2-40B4-BE49-F238E27FC236}">
                <a16:creationId xmlns:a16="http://schemas.microsoft.com/office/drawing/2014/main" id="{4F1C1DAC-BD44-A781-5E41-575F8C91D7C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5978" y="2223623"/>
            <a:ext cx="1612604" cy="136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83;p38">
            <a:extLst>
              <a:ext uri="{FF2B5EF4-FFF2-40B4-BE49-F238E27FC236}">
                <a16:creationId xmlns:a16="http://schemas.microsoft.com/office/drawing/2014/main" id="{26126F0C-1E17-2660-FDB9-508F68FE0465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11274" y="2423011"/>
            <a:ext cx="408826" cy="592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52583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noProof="0" dirty="0"/>
              <a:t>I </a:t>
            </a:r>
            <a:r>
              <a:rPr lang="en-US" noProof="0" dirty="0" err="1"/>
              <a:t>nostri</a:t>
            </a:r>
            <a:r>
              <a:rPr lang="en-US" noProof="0" dirty="0"/>
              <a:t> </a:t>
            </a:r>
            <a:r>
              <a:rPr lang="en-US" noProof="0" dirty="0" err="1"/>
              <a:t>servizi</a:t>
            </a:r>
            <a:endParaRPr lang="en-US" noProof="0" dirty="0"/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2"/>
          </p:nvPr>
        </p:nvSpPr>
        <p:spPr>
          <a:xfrm>
            <a:off x="1773778" y="1775392"/>
            <a:ext cx="2550242" cy="357976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noProof="0" dirty="0"/>
              <a:t>Password vault</a:t>
            </a:r>
          </a:p>
        </p:txBody>
      </p:sp>
      <p:sp>
        <p:nvSpPr>
          <p:cNvPr id="94" name="Google Shape;94;p3"/>
          <p:cNvSpPr txBox="1">
            <a:spLocks noGrp="1"/>
          </p:cNvSpPr>
          <p:nvPr>
            <p:ph type="body" idx="3"/>
          </p:nvPr>
        </p:nvSpPr>
        <p:spPr>
          <a:xfrm>
            <a:off x="853884" y="1711688"/>
            <a:ext cx="785424" cy="529822"/>
          </a:xfr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noProof="0" dirty="0"/>
              <a:t>01</a:t>
            </a:r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5"/>
          </p:nvPr>
        </p:nvSpPr>
        <p:spPr>
          <a:xfrm>
            <a:off x="5734153" y="1527394"/>
            <a:ext cx="2550242" cy="784963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dirty="0"/>
              <a:t>Password Checker</a:t>
            </a:r>
            <a:endParaRPr lang="en-US" noProof="0"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6"/>
          </p:nvPr>
        </p:nvSpPr>
        <p:spPr>
          <a:xfrm>
            <a:off x="4834213" y="1712700"/>
            <a:ext cx="765470" cy="525835"/>
          </a:xfr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noProof="0" dirty="0"/>
              <a:t>02</a:t>
            </a:r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8"/>
          </p:nvPr>
        </p:nvSpPr>
        <p:spPr>
          <a:xfrm>
            <a:off x="5721948" y="3441400"/>
            <a:ext cx="2550242" cy="355002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dirty="0"/>
              <a:t>Group vault</a:t>
            </a:r>
            <a:endParaRPr lang="en-US" noProof="0"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9"/>
          </p:nvPr>
        </p:nvSpPr>
        <p:spPr>
          <a:xfrm>
            <a:off x="4834211" y="3346890"/>
            <a:ext cx="765470" cy="525835"/>
          </a:xfr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noProof="0" dirty="0"/>
              <a:t>04</a:t>
            </a:r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4"/>
          </p:nvPr>
        </p:nvSpPr>
        <p:spPr>
          <a:xfrm>
            <a:off x="1773778" y="3164559"/>
            <a:ext cx="2550242" cy="781988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noProof="0" dirty="0"/>
              <a:t>Password Generator</a:t>
            </a:r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5"/>
          </p:nvPr>
        </p:nvSpPr>
        <p:spPr>
          <a:xfrm>
            <a:off x="853884" y="3349865"/>
            <a:ext cx="785424" cy="525835"/>
          </a:xfr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noProof="0" dirty="0"/>
              <a:t>03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BD025F-935B-FB7E-200B-DC8217317F17}"/>
              </a:ext>
            </a:extLst>
          </p:cNvPr>
          <p:cNvGrpSpPr/>
          <p:nvPr/>
        </p:nvGrpSpPr>
        <p:grpSpPr>
          <a:xfrm rot="4456419" flipH="1">
            <a:off x="7868045" y="3858856"/>
            <a:ext cx="834234" cy="2470201"/>
            <a:chOff x="-95720" y="0"/>
            <a:chExt cx="834234" cy="2470201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E277019E-EA7A-35D2-BDFA-1ED139E2C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0" y="0"/>
              <a:ext cx="738514" cy="247020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96A65940-0440-0A20-2221-8F7C0DE9F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0" y="1"/>
              <a:ext cx="448764" cy="1747400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A30A6124-97B3-52A3-53AB-052ABF317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-95720" y="0"/>
              <a:ext cx="392658" cy="128386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742319D-997B-4C03-310A-AC0971C82CF1}"/>
              </a:ext>
            </a:extLst>
          </p:cNvPr>
          <p:cNvGrpSpPr/>
          <p:nvPr/>
        </p:nvGrpSpPr>
        <p:grpSpPr>
          <a:xfrm rot="14719495" flipH="1">
            <a:off x="201522" y="-1105622"/>
            <a:ext cx="840529" cy="2470201"/>
            <a:chOff x="-95720" y="-2892"/>
            <a:chExt cx="840529" cy="2470201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2BB0CA8-E002-A881-20A4-D4F009126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6295" y="-2892"/>
              <a:ext cx="738514" cy="2470201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CDE7A2D2-9F63-91B7-7E3E-B2C4A4850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0" y="1"/>
              <a:ext cx="448764" cy="1747400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9B0E7D1B-7696-F8B2-D79B-4421FFD3F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-95720" y="0"/>
              <a:ext cx="392658" cy="128386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58877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noProof="0" dirty="0"/>
              <a:t>Password Vault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001A47-50B2-98DA-D94F-0B6B7335A57E}"/>
              </a:ext>
            </a:extLst>
          </p:cNvPr>
          <p:cNvGrpSpPr/>
          <p:nvPr/>
        </p:nvGrpSpPr>
        <p:grpSpPr>
          <a:xfrm rot="20728505">
            <a:off x="6831031" y="4318860"/>
            <a:ext cx="3227033" cy="887676"/>
            <a:chOff x="6831900" y="4318971"/>
            <a:chExt cx="3227033" cy="887676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3A4152F-4FB7-874A-F538-B3449B2B3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6831900" y="4318971"/>
              <a:ext cx="2724237" cy="815572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FF01BD0F-DD2D-197F-370A-842635466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7286058" y="4446020"/>
              <a:ext cx="2319946" cy="695228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E28E47AE-9F40-BC2B-5474-EA6A2FE21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058080" y="4594703"/>
              <a:ext cx="2000853" cy="611944"/>
            </a:xfrm>
            <a:prstGeom prst="rect">
              <a:avLst/>
            </a:prstGeom>
          </p:spPr>
        </p:pic>
      </p:grpSp>
      <p:pic>
        <p:nvPicPr>
          <p:cNvPr id="17" name="Immagine 16" descr="Immagine che contiene testo, schermata, software, design&#10;&#10;Descrizione generata automaticamente">
            <a:extLst>
              <a:ext uri="{FF2B5EF4-FFF2-40B4-BE49-F238E27FC236}">
                <a16:creationId xmlns:a16="http://schemas.microsoft.com/office/drawing/2014/main" id="{AA64AB3E-84AE-95B5-C1F5-2C9F9A6A05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614" y="1446027"/>
            <a:ext cx="3568434" cy="2749265"/>
          </a:xfrm>
          <a:prstGeom prst="rect">
            <a:avLst/>
          </a:prstGeom>
        </p:spPr>
      </p:pic>
      <p:pic>
        <p:nvPicPr>
          <p:cNvPr id="19" name="Immagine 18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40E51EEA-A5B8-DA0E-066F-BA8D33107F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84582" y="1446027"/>
            <a:ext cx="4069558" cy="2767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58877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noProof="0" dirty="0"/>
              <a:t>Password Generator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001A47-50B2-98DA-D94F-0B6B7335A57E}"/>
              </a:ext>
            </a:extLst>
          </p:cNvPr>
          <p:cNvGrpSpPr/>
          <p:nvPr/>
        </p:nvGrpSpPr>
        <p:grpSpPr>
          <a:xfrm rot="20728505">
            <a:off x="6831031" y="4318860"/>
            <a:ext cx="3227033" cy="887676"/>
            <a:chOff x="6831900" y="4318971"/>
            <a:chExt cx="3227033" cy="887676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3A4152F-4FB7-874A-F538-B3449B2B3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6831900" y="4318971"/>
              <a:ext cx="2724237" cy="815572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FF01BD0F-DD2D-197F-370A-842635466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7286058" y="4446020"/>
              <a:ext cx="2319946" cy="695228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E28E47AE-9F40-BC2B-5474-EA6A2FE21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058080" y="4594703"/>
              <a:ext cx="2000853" cy="611944"/>
            </a:xfrm>
            <a:prstGeom prst="rect">
              <a:avLst/>
            </a:prstGeom>
          </p:spPr>
        </p:pic>
      </p:grpSp>
      <p:pic>
        <p:nvPicPr>
          <p:cNvPr id="3" name="Immagine 2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EBDF6A89-86FC-58AE-0FD0-56E2391C96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3753" y="1152473"/>
            <a:ext cx="6496493" cy="329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12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58877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noProof="0" dirty="0"/>
              <a:t>Password Checker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001A47-50B2-98DA-D94F-0B6B7335A57E}"/>
              </a:ext>
            </a:extLst>
          </p:cNvPr>
          <p:cNvGrpSpPr/>
          <p:nvPr/>
        </p:nvGrpSpPr>
        <p:grpSpPr>
          <a:xfrm rot="20728505">
            <a:off x="6831031" y="4318860"/>
            <a:ext cx="3227033" cy="887676"/>
            <a:chOff x="6831900" y="4318971"/>
            <a:chExt cx="3227033" cy="887676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3A4152F-4FB7-874A-F538-B3449B2B3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6831900" y="4318971"/>
              <a:ext cx="2724237" cy="815572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FF01BD0F-DD2D-197F-370A-842635466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7286058" y="4446020"/>
              <a:ext cx="2319946" cy="695228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E28E47AE-9F40-BC2B-5474-EA6A2FE21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058080" y="4594703"/>
              <a:ext cx="2000853" cy="611944"/>
            </a:xfrm>
            <a:prstGeom prst="rect">
              <a:avLst/>
            </a:prstGeom>
          </p:spPr>
        </p:pic>
      </p:grpSp>
      <p:pic>
        <p:nvPicPr>
          <p:cNvPr id="4" name="Immagine 3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11E21EB9-9D1D-51CC-EA8B-5D69B5F76E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369" y="1353877"/>
            <a:ext cx="2908842" cy="2575481"/>
          </a:xfrm>
          <a:prstGeom prst="rect">
            <a:avLst/>
          </a:prstGeom>
        </p:spPr>
      </p:pic>
      <p:pic>
        <p:nvPicPr>
          <p:cNvPr id="6" name="Immagine 5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4685B7C3-261B-29EF-7FF7-067698CD34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7965" y="1353877"/>
            <a:ext cx="2866526" cy="2575481"/>
          </a:xfrm>
          <a:prstGeom prst="rect">
            <a:avLst/>
          </a:prstGeom>
        </p:spPr>
      </p:pic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040395B-1B5D-87E2-FF87-51F0F53D16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18904" y="1348678"/>
            <a:ext cx="3063727" cy="257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43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58877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noProof="0" dirty="0"/>
              <a:t>Group Vault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001A47-50B2-98DA-D94F-0B6B7335A57E}"/>
              </a:ext>
            </a:extLst>
          </p:cNvPr>
          <p:cNvGrpSpPr/>
          <p:nvPr/>
        </p:nvGrpSpPr>
        <p:grpSpPr>
          <a:xfrm rot="20728505">
            <a:off x="6831031" y="4318860"/>
            <a:ext cx="3227033" cy="887676"/>
            <a:chOff x="6831900" y="4318971"/>
            <a:chExt cx="3227033" cy="887676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3A4152F-4FB7-874A-F538-B3449B2B3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6831900" y="4318971"/>
              <a:ext cx="2724237" cy="815572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FF01BD0F-DD2D-197F-370A-842635466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7286058" y="4446020"/>
              <a:ext cx="2319946" cy="695228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E28E47AE-9F40-BC2B-5474-EA6A2FE21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058080" y="4594703"/>
              <a:ext cx="2000853" cy="611944"/>
            </a:xfrm>
            <a:prstGeom prst="rect">
              <a:avLst/>
            </a:prstGeom>
          </p:spPr>
        </p:pic>
      </p:grpSp>
      <p:pic>
        <p:nvPicPr>
          <p:cNvPr id="4" name="Immagine 3" descr="Immagine che contiene schermata, testo, software, Software multimediale&#10;&#10;Descrizione generata automaticamente">
            <a:extLst>
              <a:ext uri="{FF2B5EF4-FFF2-40B4-BE49-F238E27FC236}">
                <a16:creationId xmlns:a16="http://schemas.microsoft.com/office/drawing/2014/main" id="{D3C7223C-51BC-F7BE-BF51-7F4A8318A3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283" y="1309348"/>
            <a:ext cx="6428509" cy="235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44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Consulting with Morph Transition by Slidesgo">
  <a:themeElements>
    <a:clrScheme name="Custom 3">
      <a:dk1>
        <a:srgbClr val="000000"/>
      </a:dk1>
      <a:lt1>
        <a:srgbClr val="2C2A96"/>
      </a:lt1>
      <a:dk2>
        <a:srgbClr val="FFFFFF"/>
      </a:dk2>
      <a:lt2>
        <a:srgbClr val="667EF1"/>
      </a:lt2>
      <a:accent1>
        <a:srgbClr val="B2BE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183</Words>
  <Application>Microsoft Office PowerPoint</Application>
  <PresentationFormat>Presentazione su schermo (16:9)</PresentationFormat>
  <Paragraphs>48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Bebas Neue</vt:lpstr>
      <vt:lpstr>Lato</vt:lpstr>
      <vt:lpstr>Sora SemiBold</vt:lpstr>
      <vt:lpstr>Anaheim</vt:lpstr>
      <vt:lpstr>Arial</vt:lpstr>
      <vt:lpstr>Consulting with Morph Transition by Slidesgo</vt:lpstr>
      <vt:lpstr>Presentazione standard di PowerPoint</vt:lpstr>
      <vt:lpstr>Presentazione standard di PowerPoint</vt:lpstr>
      <vt:lpstr>Descrizione</vt:lpstr>
      <vt:lpstr>Descrizione</vt:lpstr>
      <vt:lpstr>I nostri servizi</vt:lpstr>
      <vt:lpstr>Password Vault</vt:lpstr>
      <vt:lpstr>Password Generator</vt:lpstr>
      <vt:lpstr>Password Checker</vt:lpstr>
      <vt:lpstr>Group Vault</vt:lpstr>
      <vt:lpstr>Group Vault</vt:lpstr>
      <vt:lpstr>Group Vault</vt:lpstr>
      <vt:lpstr>Piano di abbonamenti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Consulting with Morph Transition</dc:title>
  <dc:creator>Stefano Iachetta</dc:creator>
  <cp:lastModifiedBy>Davide Iachetta</cp:lastModifiedBy>
  <cp:revision>5</cp:revision>
  <dcterms:created xsi:type="dcterms:W3CDTF">2021-10-12T08:06:43Z</dcterms:created>
  <dcterms:modified xsi:type="dcterms:W3CDTF">2023-12-19T14:19:59Z</dcterms:modified>
</cp:coreProperties>
</file>