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BEDE5E-A221-8540-8D5A-4987C11E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Autofit/>
          </a:bodyPr>
          <a:lstStyle/>
          <a:p>
            <a:pPr algn="ctr"/>
            <a:r>
              <a:rPr lang="hu-HU" sz="4000" cap="none" dirty="0" err="1">
                <a:latin typeface="Avenir Next" panose="020B0503020202020204" pitchFamily="34" charset="0"/>
              </a:rPr>
              <a:t>Fleet</a:t>
            </a:r>
            <a:r>
              <a:rPr lang="hu-HU" sz="4000" cap="none" dirty="0">
                <a:latin typeface="Avenir Next" panose="020B0503020202020204" pitchFamily="34" charset="0"/>
              </a:rPr>
              <a:t> Management System (FMS)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B6370-25B8-1945-B079-755D88C1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979392"/>
          </a:xfrm>
        </p:spPr>
        <p:txBody>
          <a:bodyPr>
            <a:normAutofit/>
          </a:bodyPr>
          <a:lstStyle/>
          <a:p>
            <a:pPr algn="ctr"/>
            <a:r>
              <a:rPr lang="hu-HU" sz="1600" cap="none" dirty="0">
                <a:latin typeface="Avenir Next" panose="020B0503020202020204" pitchFamily="34" charset="0"/>
              </a:rPr>
              <a:t>David Agardi</a:t>
            </a:r>
          </a:p>
          <a:p>
            <a:pPr algn="ctr"/>
            <a:r>
              <a:rPr lang="hu-HU" sz="1600" cap="none" dirty="0">
                <a:latin typeface="Avenir Next" panose="020B0503020202020204" pitchFamily="34" charset="0"/>
              </a:rPr>
              <a:t>Wien, 07.06.2019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F4605FB8-6EDC-4140-9D72-D9A0B42B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6" r="2" b="21372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6DA95F-0AFD-BD4A-B65C-5A26822C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09968"/>
          </a:xfrm>
        </p:spPr>
        <p:txBody>
          <a:bodyPr>
            <a:normAutofit/>
          </a:bodyPr>
          <a:lstStyle/>
          <a:p>
            <a:pPr algn="ctr"/>
            <a:r>
              <a:rPr lang="hu-HU" sz="4000" cap="none" dirty="0">
                <a:latin typeface="Avenir Next" panose="020B0503020202020204" pitchFamily="34" charset="0"/>
              </a:rPr>
              <a:t>Vision des </a:t>
            </a:r>
            <a:r>
              <a:rPr lang="hu-HU" sz="4000" cap="none" dirty="0" err="1">
                <a:latin typeface="Avenir Next" panose="020B0503020202020204" pitchFamily="34" charset="0"/>
              </a:rPr>
              <a:t>Projekts</a:t>
            </a:r>
            <a:endParaRPr lang="hu-HU" sz="4000" cap="none" dirty="0">
              <a:latin typeface="Avenir Next" panose="020B0503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4439D-1169-564E-8AC1-68BEB48D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3929061"/>
          </a:xfrm>
        </p:spPr>
        <p:txBody>
          <a:bodyPr>
            <a:normAutofit/>
          </a:bodyPr>
          <a:lstStyle/>
          <a:p>
            <a:pPr algn="just"/>
            <a:r>
              <a:rPr lang="de-DE" dirty="0">
                <a:latin typeface="Avenir Next" panose="020B0503020202020204" pitchFamily="34" charset="0"/>
              </a:rPr>
              <a:t>Arbeiten Sie alleine</a:t>
            </a:r>
            <a:r>
              <a:rPr lang="de-DE" b="1" dirty="0">
                <a:latin typeface="Avenir Next" panose="020B0503020202020204" pitchFamily="34" charset="0"/>
              </a:rPr>
              <a:t>?</a:t>
            </a:r>
          </a:p>
          <a:p>
            <a:pPr algn="just"/>
            <a:r>
              <a:rPr lang="de-DE" dirty="0">
                <a:latin typeface="Avenir Next" panose="020B0503020202020204" pitchFamily="34" charset="0"/>
              </a:rPr>
              <a:t>Sind Sie ein Mitarbeiter in einem großen Team</a:t>
            </a:r>
            <a:r>
              <a:rPr lang="de-DE" b="1" dirty="0">
                <a:latin typeface="Avenir Next" panose="020B0503020202020204" pitchFamily="34" charset="0"/>
              </a:rPr>
              <a:t>?</a:t>
            </a:r>
          </a:p>
          <a:p>
            <a:pPr algn="just"/>
            <a:r>
              <a:rPr lang="de-DE" dirty="0">
                <a:latin typeface="Avenir Next" panose="020B0503020202020204" pitchFamily="34" charset="0"/>
              </a:rPr>
              <a:t>Oder sind Sie ein Office Manager</a:t>
            </a:r>
            <a:r>
              <a:rPr lang="de-DE" b="1" dirty="0">
                <a:latin typeface="Avenir Next" panose="020B0503020202020204" pitchFamily="34" charset="0"/>
              </a:rPr>
              <a:t>?</a:t>
            </a:r>
          </a:p>
          <a:p>
            <a:pPr algn="just"/>
            <a:r>
              <a:rPr lang="de-DE" dirty="0">
                <a:latin typeface="Avenir Next" panose="020B0503020202020204" pitchFamily="34" charset="0"/>
              </a:rPr>
              <a:t>Nicht zuletzt leiten Sie ein </a:t>
            </a:r>
            <a:r>
              <a:rPr lang="de-DE" u="sng" dirty="0">
                <a:latin typeface="Avenir Next" panose="020B0503020202020204" pitchFamily="34" charset="0"/>
              </a:rPr>
              <a:t>Autoverleih-Unternehmen</a:t>
            </a:r>
            <a:r>
              <a:rPr lang="de-DE" b="1" dirty="0">
                <a:latin typeface="Avenir Next" panose="020B0503020202020204" pitchFamily="34" charset="0"/>
              </a:rPr>
              <a:t>?</a:t>
            </a:r>
          </a:p>
          <a:p>
            <a:pPr algn="just"/>
            <a:r>
              <a:rPr lang="de-DE" dirty="0">
                <a:latin typeface="Avenir Next" panose="020B0503020202020204" pitchFamily="34" charset="0"/>
              </a:rPr>
              <a:t>Die größte Herausforderung ist immer, dass Sie Ihren </a:t>
            </a:r>
            <a:r>
              <a:rPr lang="de-DE" b="1" dirty="0">
                <a:latin typeface="Avenir Next" panose="020B0503020202020204" pitchFamily="34" charset="0"/>
              </a:rPr>
              <a:t>Fuhrpark</a:t>
            </a:r>
            <a:r>
              <a:rPr lang="de-DE" dirty="0">
                <a:latin typeface="Avenir Next" panose="020B0503020202020204" pitchFamily="34" charset="0"/>
              </a:rPr>
              <a:t>, Ihre </a:t>
            </a:r>
            <a:r>
              <a:rPr lang="de-DE" b="1" dirty="0">
                <a:latin typeface="Avenir Next" panose="020B0503020202020204" pitchFamily="34" charset="0"/>
              </a:rPr>
              <a:t>Kunden</a:t>
            </a:r>
            <a:r>
              <a:rPr lang="de-DE" dirty="0">
                <a:latin typeface="Avenir Next" panose="020B0503020202020204" pitchFamily="34" charset="0"/>
              </a:rPr>
              <a:t> und die dazu gehörende </a:t>
            </a:r>
            <a:r>
              <a:rPr lang="de-DE" b="1" dirty="0">
                <a:latin typeface="Avenir Next" panose="020B0503020202020204" pitchFamily="34" charset="0"/>
              </a:rPr>
              <a:t>Reservierungen</a:t>
            </a:r>
            <a:r>
              <a:rPr lang="de-DE" dirty="0">
                <a:latin typeface="Avenir Next" panose="020B0503020202020204" pitchFamily="34" charset="0"/>
              </a:rPr>
              <a:t> durchschaubar, sorgfältig managen müssen.</a:t>
            </a:r>
            <a:endParaRPr lang="de-DE" b="1" dirty="0">
              <a:latin typeface="Avenir Next" panose="020B0503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A76295-553A-AC49-9EC4-45F472FF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157" y="352254"/>
            <a:ext cx="2382356" cy="157655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5A4419F-564C-6546-9014-4A2EDB98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10" y="1928813"/>
            <a:ext cx="2726849" cy="177641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6FB7B13-ADED-F441-942C-F298E7644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575" y="4812283"/>
            <a:ext cx="2726850" cy="18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5670F-AE69-AF41-9C78-4112A42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cap="none" dirty="0">
                <a:latin typeface="Avenir Next" panose="020B0503020202020204" pitchFamily="34" charset="0"/>
              </a:rPr>
              <a:t>Die </a:t>
            </a:r>
            <a:r>
              <a:rPr lang="de-AT" sz="4000" cap="none" dirty="0">
                <a:latin typeface="Avenir Next" panose="020B0503020202020204" pitchFamily="34" charset="0"/>
              </a:rPr>
              <a:t>Lösung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44B0A-21FB-4C4C-8A55-C319D1F1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de-DE" b="1" dirty="0">
                <a:latin typeface="Avenir Next" panose="020B0503020202020204" pitchFamily="34" charset="0"/>
              </a:rPr>
              <a:t>Fleet Management System </a:t>
            </a:r>
            <a:r>
              <a:rPr lang="de-DE" dirty="0">
                <a:latin typeface="Avenir Next" panose="020B0503020202020204" pitchFamily="34" charset="0"/>
              </a:rPr>
              <a:t>ist ein Desktop-Applikation, womit Sie Ihren vielseitigen Job, und die dazu gehörende Administration </a:t>
            </a:r>
            <a:r>
              <a:rPr lang="de-DE" u="sng" dirty="0">
                <a:latin typeface="Avenir Next" panose="020B0503020202020204" pitchFamily="34" charset="0"/>
              </a:rPr>
              <a:t>einfacher</a:t>
            </a:r>
            <a:r>
              <a:rPr lang="de-DE" dirty="0">
                <a:latin typeface="Avenir Next" panose="020B0503020202020204" pitchFamily="34" charset="0"/>
              </a:rPr>
              <a:t>, </a:t>
            </a:r>
            <a:r>
              <a:rPr lang="de-DE" u="sng" dirty="0">
                <a:latin typeface="Avenir Next" panose="020B0503020202020204" pitchFamily="34" charset="0"/>
              </a:rPr>
              <a:t>effektiver</a:t>
            </a:r>
            <a:r>
              <a:rPr lang="de-DE" dirty="0">
                <a:latin typeface="Avenir Next" panose="020B0503020202020204" pitchFamily="34" charset="0"/>
              </a:rPr>
              <a:t> und </a:t>
            </a:r>
            <a:r>
              <a:rPr lang="de-DE" u="sng" dirty="0">
                <a:latin typeface="Avenir Next" panose="020B0503020202020204" pitchFamily="34" charset="0"/>
              </a:rPr>
              <a:t>schneller</a:t>
            </a:r>
            <a:r>
              <a:rPr lang="de-DE" dirty="0">
                <a:latin typeface="Avenir Next" panose="020B0503020202020204" pitchFamily="34" charset="0"/>
              </a:rPr>
              <a:t> managen können.</a:t>
            </a:r>
          </a:p>
          <a:p>
            <a:pPr algn="just"/>
            <a:r>
              <a:rPr lang="de-DE" dirty="0">
                <a:latin typeface="Avenir Next" panose="020B0503020202020204" pitchFamily="34" charset="0"/>
              </a:rPr>
              <a:t>Fleet Monitor -&gt; in diesem Programm können Sie Ihren </a:t>
            </a:r>
            <a:r>
              <a:rPr lang="de-DE" b="1" dirty="0">
                <a:latin typeface="Avenir Next" panose="020B0503020202020204" pitchFamily="34" charset="0"/>
              </a:rPr>
              <a:t>Fuhrpark</a:t>
            </a:r>
            <a:r>
              <a:rPr lang="de-DE" dirty="0">
                <a:latin typeface="Avenir Next" panose="020B0503020202020204" pitchFamily="34" charset="0"/>
              </a:rPr>
              <a:t> detailliert verwalten, und die aktuelle / zukünftige Reservierungen kontrollieren.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Man kann </a:t>
            </a:r>
            <a:r>
              <a:rPr lang="de-AT" b="1" dirty="0">
                <a:latin typeface="Avenir Next" panose="020B0503020202020204" pitchFamily="34" charset="0"/>
              </a:rPr>
              <a:t>Kunden</a:t>
            </a:r>
            <a:r>
              <a:rPr lang="de-AT" dirty="0">
                <a:latin typeface="Avenir Next" panose="020B0503020202020204" pitchFamily="34" charset="0"/>
              </a:rPr>
              <a:t>, und </a:t>
            </a:r>
            <a:r>
              <a:rPr lang="de-AT" b="1" dirty="0">
                <a:latin typeface="Avenir Next" panose="020B0503020202020204" pitchFamily="34" charset="0"/>
              </a:rPr>
              <a:t>Reservierungen</a:t>
            </a:r>
            <a:r>
              <a:rPr lang="de-AT" dirty="0">
                <a:latin typeface="Avenir Next" panose="020B0503020202020204" pitchFamily="34" charset="0"/>
              </a:rPr>
              <a:t> beliebig addieren, ändern, anschauen.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Mit einem Klick, die Reservierung </a:t>
            </a:r>
            <a:r>
              <a:rPr lang="de-AT" b="1" dirty="0">
                <a:latin typeface="Avenir Next" panose="020B0503020202020204" pitchFamily="34" charset="0"/>
              </a:rPr>
              <a:t>Bestätigung ausdrücken</a:t>
            </a:r>
            <a:r>
              <a:rPr lang="de-AT" dirty="0">
                <a:latin typeface="Avenir Next" panose="020B0503020202020204" pitchFamily="34" charset="0"/>
              </a:rPr>
              <a:t>, zusätzlich mit den detaillierten voraussichtlichen Preis Angebot.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C1F203-F8B7-C94A-A160-FB1934FE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49" y="5024437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71544-7FB6-F64C-8EC9-1A0C0F9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cap="none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Und </a:t>
            </a:r>
            <a:r>
              <a:rPr lang="de-AT" sz="4000" cap="none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nicht</a:t>
            </a:r>
            <a:r>
              <a:rPr lang="hu-HU" sz="4000" cap="none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4000" cap="none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zuletzt...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BBB5E3-BF6C-F249-8B9B-1CACF48B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AT" dirty="0">
                <a:latin typeface="Avenir Next" panose="020B0503020202020204" pitchFamily="34" charset="0"/>
              </a:rPr>
              <a:t>Das Programm bietet auch ein einfach verständlichen Dashboard Menü mit </a:t>
            </a:r>
            <a:r>
              <a:rPr lang="de-AT" b="1" dirty="0">
                <a:latin typeface="Avenir Next" panose="020B0503020202020204" pitchFamily="34" charset="0"/>
              </a:rPr>
              <a:t>Statistik</a:t>
            </a:r>
            <a:r>
              <a:rPr lang="de-AT" dirty="0">
                <a:latin typeface="Avenir Next" panose="020B0503020202020204" pitchFamily="34" charset="0"/>
              </a:rPr>
              <a:t>.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Entweder Sie überprüfen Ihre </a:t>
            </a:r>
            <a:r>
              <a:rPr lang="de-AT" b="1" dirty="0">
                <a:latin typeface="Avenir Next" panose="020B0503020202020204" pitchFamily="34" charset="0"/>
              </a:rPr>
              <a:t>Tägliche Tätigkeiten </a:t>
            </a:r>
            <a:r>
              <a:rPr lang="de-AT" dirty="0">
                <a:latin typeface="Avenir Next" panose="020B0503020202020204" pitchFamily="34" charset="0"/>
              </a:rPr>
              <a:t>(Check-out, Check-in),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Oder analysieren Sie die </a:t>
            </a:r>
            <a:r>
              <a:rPr lang="de-AT" b="1" dirty="0">
                <a:latin typeface="Avenir Next" panose="020B0503020202020204" pitchFamily="34" charset="0"/>
              </a:rPr>
              <a:t>letzte 6 Monaten</a:t>
            </a:r>
            <a:r>
              <a:rPr lang="de-AT" dirty="0">
                <a:latin typeface="Avenir Next" panose="020B0503020202020204" pitchFamily="34" charset="0"/>
              </a:rPr>
              <a:t>, wie die Reservierung Anzahl sich erhöht!</a:t>
            </a:r>
          </a:p>
          <a:p>
            <a:endParaRPr lang="de-AT" dirty="0">
              <a:latin typeface="Avenir Next" panose="020B0503020202020204" pitchFamily="34" charset="0"/>
            </a:endParaRPr>
          </a:p>
          <a:p>
            <a:endParaRPr lang="de-AT" dirty="0">
              <a:latin typeface="Avenir Next" panose="020B0503020202020204" pitchFamily="34" charset="0"/>
            </a:endParaRPr>
          </a:p>
          <a:p>
            <a:endParaRPr lang="de-AT" dirty="0">
              <a:latin typeface="Avenir Next" panose="020B0503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85E703-E70B-0548-A27B-BD7E2501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56" y="3938075"/>
            <a:ext cx="3055370" cy="24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938FE-D2E0-C147-BE73-A01CD258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000" cap="none" dirty="0">
                <a:latin typeface="Avenir Next" panose="020B0503020202020204" pitchFamily="34" charset="0"/>
              </a:rPr>
              <a:t>Technologie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8A7B4-BDD7-3B4D-A0AB-73327D6A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AT" dirty="0">
                <a:latin typeface="Avenir Next" panose="020B0503020202020204" pitchFamily="34" charset="0"/>
              </a:rPr>
              <a:t>Das Programm wurde in </a:t>
            </a:r>
            <a:r>
              <a:rPr lang="de-AT" b="1" dirty="0">
                <a:latin typeface="Avenir Next" panose="020B0503020202020204" pitchFamily="34" charset="0"/>
              </a:rPr>
              <a:t>Java</a:t>
            </a:r>
            <a:r>
              <a:rPr lang="de-AT" dirty="0">
                <a:latin typeface="Avenir Next" panose="020B0503020202020204" pitchFamily="34" charset="0"/>
              </a:rPr>
              <a:t> (1.8) Programmierung Sprache geschrieben, in </a:t>
            </a:r>
            <a:r>
              <a:rPr lang="de-AT" b="1" dirty="0">
                <a:latin typeface="Avenir Next" panose="020B0503020202020204" pitchFamily="34" charset="0"/>
              </a:rPr>
              <a:t>Java FX </a:t>
            </a:r>
            <a:r>
              <a:rPr lang="de-AT" dirty="0">
                <a:latin typeface="Avenir Next" panose="020B0503020202020204" pitchFamily="34" charset="0"/>
              </a:rPr>
              <a:t>Grafische Oberfläche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Für die persistente Daten Speicherung es nutzt </a:t>
            </a:r>
            <a:r>
              <a:rPr lang="de-AT" b="1" dirty="0">
                <a:latin typeface="Avenir Next" panose="020B0503020202020204" pitchFamily="34" charset="0"/>
              </a:rPr>
              <a:t>Datenbanksystem</a:t>
            </a:r>
            <a:r>
              <a:rPr lang="de-AT" dirty="0">
                <a:latin typeface="Avenir Next" panose="020B0503020202020204" pitchFamily="34" charset="0"/>
              </a:rPr>
              <a:t>, -&gt; Apache Derby SQL </a:t>
            </a:r>
          </a:p>
          <a:p>
            <a:pPr algn="just"/>
            <a:r>
              <a:rPr lang="de-AT" dirty="0">
                <a:latin typeface="Avenir Next" panose="020B0503020202020204" pitchFamily="34" charset="0"/>
              </a:rPr>
              <a:t>Für das Ausdrücken der Reservierungen und des Plans (PDF), verwendet die Applikation die </a:t>
            </a:r>
            <a:r>
              <a:rPr lang="de-AT" b="1" dirty="0" err="1">
                <a:latin typeface="Avenir Next" panose="020B0503020202020204" pitchFamily="34" charset="0"/>
              </a:rPr>
              <a:t>iText</a:t>
            </a:r>
            <a:r>
              <a:rPr lang="de-AT" dirty="0">
                <a:latin typeface="Avenir Next" panose="020B0503020202020204" pitchFamily="34" charset="0"/>
              </a:rPr>
              <a:t> Bibliothek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349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E9AF34-B873-BB42-AED1-833FDD4D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de-AT" sz="4400" b="1" dirty="0">
              <a:latin typeface="Avenir Next" panose="020B0503020202020204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F83035D-6E34-0547-8E04-01472FB82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662" y="2016125"/>
            <a:ext cx="6731000" cy="3449638"/>
          </a:xfrm>
        </p:spPr>
      </p:pic>
    </p:spTree>
    <p:extLst>
      <p:ext uri="{BB962C8B-B14F-4D97-AF65-F5344CB8AC3E}">
        <p14:creationId xmlns:p14="http://schemas.microsoft.com/office/powerpoint/2010/main" val="26050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234</Words>
  <Application>Microsoft Macintosh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Avenir Next</vt:lpstr>
      <vt:lpstr>Gill Sans MT</vt:lpstr>
      <vt:lpstr>Galéria</vt:lpstr>
      <vt:lpstr>Fleet Management System (FMS)</vt:lpstr>
      <vt:lpstr>Vision des Projekts</vt:lpstr>
      <vt:lpstr>Die Lösung</vt:lpstr>
      <vt:lpstr>Und nicht zuletzt...</vt:lpstr>
      <vt:lpstr>Technologie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 System (FMS)</dc:title>
  <dc:creator>StudentIn</dc:creator>
  <cp:lastModifiedBy>StudentIn</cp:lastModifiedBy>
  <cp:revision>27</cp:revision>
  <dcterms:created xsi:type="dcterms:W3CDTF">2019-05-31T17:09:07Z</dcterms:created>
  <dcterms:modified xsi:type="dcterms:W3CDTF">2019-06-01T08:56:59Z</dcterms:modified>
</cp:coreProperties>
</file>