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78816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C00"/>
    <a:srgbClr val="FFCF00"/>
    <a:srgbClr val="959900"/>
    <a:srgbClr val="995E00"/>
    <a:srgbClr val="1919B3"/>
    <a:srgbClr val="E9E9FF"/>
    <a:srgbClr val="0F0F6B"/>
    <a:srgbClr val="7B7BFF"/>
    <a:srgbClr val="4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5200" y="1646133"/>
            <a:ext cx="1341120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5200" y="5282989"/>
            <a:ext cx="134112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2A2-1257-4B88-A874-3CBBB4B4761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4047-7600-4012-96DA-16B696999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2A2-1257-4B88-A874-3CBBB4B4761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4047-7600-4012-96DA-16B696999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9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96520" y="535517"/>
            <a:ext cx="385572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9360" y="535517"/>
            <a:ext cx="1134364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2A2-1257-4B88-A874-3CBBB4B4761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4047-7600-4012-96DA-16B696999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2A2-1257-4B88-A874-3CBBB4B4761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4047-7600-4012-96DA-16B696999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8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047" y="2507617"/>
            <a:ext cx="1542288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0047" y="6731213"/>
            <a:ext cx="1542288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2A2-1257-4B88-A874-3CBBB4B4761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4047-7600-4012-96DA-16B696999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3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9360" y="2677584"/>
            <a:ext cx="759968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0" y="2677584"/>
            <a:ext cx="759968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2A2-1257-4B88-A874-3CBBB4B4761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4047-7600-4012-96DA-16B696999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8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689" y="535517"/>
            <a:ext cx="1542288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1690" y="2465706"/>
            <a:ext cx="7564754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1690" y="3674110"/>
            <a:ext cx="756475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52560" y="2465706"/>
            <a:ext cx="7602009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52560" y="3674110"/>
            <a:ext cx="760200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2A2-1257-4B88-A874-3CBBB4B4761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4047-7600-4012-96DA-16B696999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1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2A2-1257-4B88-A874-3CBBB4B4761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4047-7600-4012-96DA-16B696999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2A2-1257-4B88-A874-3CBBB4B4761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4047-7600-4012-96DA-16B696999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8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690" y="670560"/>
            <a:ext cx="576728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2009" y="1448224"/>
            <a:ext cx="905256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1690" y="3017520"/>
            <a:ext cx="576728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2A2-1257-4B88-A874-3CBBB4B4761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4047-7600-4012-96DA-16B696999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690" y="670560"/>
            <a:ext cx="576728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02009" y="1448224"/>
            <a:ext cx="905256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1690" y="3017520"/>
            <a:ext cx="576728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2A2-1257-4B88-A874-3CBBB4B4761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4047-7600-4012-96DA-16B696999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0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9360" y="535517"/>
            <a:ext cx="1542288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360" y="2677584"/>
            <a:ext cx="1542288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29360" y="9322647"/>
            <a:ext cx="40233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652A2-1257-4B88-A874-3CBBB4B4761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280" y="9322647"/>
            <a:ext cx="60350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28880" y="9322647"/>
            <a:ext cx="40233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4047-7600-4012-96DA-16B696999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602D9E5-CDA9-6EC8-D109-836A7412EC2C}"/>
              </a:ext>
            </a:extLst>
          </p:cNvPr>
          <p:cNvGrpSpPr/>
          <p:nvPr/>
        </p:nvGrpSpPr>
        <p:grpSpPr>
          <a:xfrm>
            <a:off x="1125515" y="1568012"/>
            <a:ext cx="15630570" cy="6922376"/>
            <a:chOff x="1026159" y="1382815"/>
            <a:chExt cx="15630570" cy="69223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589BFA-8BE2-4A94-40F5-04805D8FFD40}"/>
                </a:ext>
              </a:extLst>
            </p:cNvPr>
            <p:cNvSpPr/>
            <p:nvPr/>
          </p:nvSpPr>
          <p:spPr>
            <a:xfrm>
              <a:off x="1047836" y="1382816"/>
              <a:ext cx="1575237" cy="1575237"/>
            </a:xfrm>
            <a:prstGeom prst="rect">
              <a:avLst/>
            </a:prstGeom>
            <a:solidFill>
              <a:srgbClr val="1919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5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18CA9A0-8D97-70C8-674B-9D277812C68E}"/>
                </a:ext>
              </a:extLst>
            </p:cNvPr>
            <p:cNvSpPr/>
            <p:nvPr/>
          </p:nvSpPr>
          <p:spPr>
            <a:xfrm>
              <a:off x="2797299" y="1382816"/>
              <a:ext cx="1575237" cy="1575237"/>
            </a:xfrm>
            <a:prstGeom prst="rect">
              <a:avLst/>
            </a:prstGeom>
            <a:solidFill>
              <a:srgbClr val="E9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5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619584D-CEB6-CD4C-4193-DDC2E8D5C030}"/>
                </a:ext>
              </a:extLst>
            </p:cNvPr>
            <p:cNvSpPr/>
            <p:nvPr/>
          </p:nvSpPr>
          <p:spPr>
            <a:xfrm>
              <a:off x="4546764" y="1382816"/>
              <a:ext cx="1575237" cy="1575237"/>
            </a:xfrm>
            <a:prstGeom prst="rect">
              <a:avLst/>
            </a:prstGeom>
            <a:solidFill>
              <a:srgbClr val="40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5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CFFDB34-2CAD-71F8-28A7-D30B7FAEC07C}"/>
                </a:ext>
              </a:extLst>
            </p:cNvPr>
            <p:cNvSpPr/>
            <p:nvPr/>
          </p:nvSpPr>
          <p:spPr>
            <a:xfrm>
              <a:off x="6296222" y="1382816"/>
              <a:ext cx="1575237" cy="1575237"/>
            </a:xfrm>
            <a:prstGeom prst="rect">
              <a:avLst/>
            </a:prstGeom>
            <a:solidFill>
              <a:srgbClr val="40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5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089D4C3-09C3-7A08-07A2-53F79F77A487}"/>
                </a:ext>
              </a:extLst>
            </p:cNvPr>
            <p:cNvSpPr/>
            <p:nvPr/>
          </p:nvSpPr>
          <p:spPr>
            <a:xfrm>
              <a:off x="1047836" y="3165196"/>
              <a:ext cx="1575237" cy="1575237"/>
            </a:xfrm>
            <a:prstGeom prst="rect">
              <a:avLst/>
            </a:prstGeom>
            <a:solidFill>
              <a:srgbClr val="40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5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5ED6A7A-F069-C3FE-015E-21647C2394FA}"/>
                </a:ext>
              </a:extLst>
            </p:cNvPr>
            <p:cNvSpPr/>
            <p:nvPr/>
          </p:nvSpPr>
          <p:spPr>
            <a:xfrm>
              <a:off x="1026159" y="4947574"/>
              <a:ext cx="1575237" cy="1575237"/>
            </a:xfrm>
            <a:prstGeom prst="rect">
              <a:avLst/>
            </a:prstGeom>
            <a:solidFill>
              <a:srgbClr val="0F0F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5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1EC9B4F-6505-9D00-F822-1967B33CEF3A}"/>
                </a:ext>
              </a:extLst>
            </p:cNvPr>
            <p:cNvSpPr/>
            <p:nvPr/>
          </p:nvSpPr>
          <p:spPr>
            <a:xfrm>
              <a:off x="4546764" y="3165196"/>
              <a:ext cx="1575237" cy="1575237"/>
            </a:xfrm>
            <a:prstGeom prst="rect">
              <a:avLst/>
            </a:prstGeom>
            <a:solidFill>
              <a:srgbClr val="0F0F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5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62AB24B-946B-C81A-D118-CE193B2795BE}"/>
                </a:ext>
              </a:extLst>
            </p:cNvPr>
            <p:cNvSpPr/>
            <p:nvPr/>
          </p:nvSpPr>
          <p:spPr>
            <a:xfrm>
              <a:off x="6296222" y="3165196"/>
              <a:ext cx="1575237" cy="1575237"/>
            </a:xfrm>
            <a:prstGeom prst="rect">
              <a:avLst/>
            </a:prstGeom>
            <a:solidFill>
              <a:srgbClr val="E9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5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8857078-23B1-6E8A-D0F3-5636F9B84559}"/>
                </a:ext>
              </a:extLst>
            </p:cNvPr>
            <p:cNvSpPr/>
            <p:nvPr/>
          </p:nvSpPr>
          <p:spPr>
            <a:xfrm>
              <a:off x="2797299" y="3165196"/>
              <a:ext cx="1575237" cy="1575237"/>
            </a:xfrm>
            <a:prstGeom prst="rect">
              <a:avLst/>
            </a:prstGeom>
            <a:solidFill>
              <a:srgbClr val="7B7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5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DA728E9-FD16-F3E6-96EA-85F3C248DDAF}"/>
                </a:ext>
              </a:extLst>
            </p:cNvPr>
            <p:cNvSpPr/>
            <p:nvPr/>
          </p:nvSpPr>
          <p:spPr>
            <a:xfrm>
              <a:off x="4546764" y="4947574"/>
              <a:ext cx="1575237" cy="1575237"/>
            </a:xfrm>
            <a:prstGeom prst="rect">
              <a:avLst/>
            </a:prstGeom>
            <a:solidFill>
              <a:srgbClr val="0F0F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5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65CC596-8887-F0EF-B5AF-648388EE0B7B}"/>
                </a:ext>
              </a:extLst>
            </p:cNvPr>
            <p:cNvSpPr/>
            <p:nvPr/>
          </p:nvSpPr>
          <p:spPr>
            <a:xfrm>
              <a:off x="6296222" y="4947574"/>
              <a:ext cx="1575237" cy="1575237"/>
            </a:xfrm>
            <a:prstGeom prst="rect">
              <a:avLst/>
            </a:prstGeom>
            <a:solidFill>
              <a:srgbClr val="40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5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0541B01-1575-058D-8E6F-0509F943F633}"/>
                </a:ext>
              </a:extLst>
            </p:cNvPr>
            <p:cNvSpPr/>
            <p:nvPr/>
          </p:nvSpPr>
          <p:spPr>
            <a:xfrm>
              <a:off x="2797299" y="4947574"/>
              <a:ext cx="1575237" cy="1575237"/>
            </a:xfrm>
            <a:prstGeom prst="rect">
              <a:avLst/>
            </a:prstGeom>
            <a:solidFill>
              <a:srgbClr val="1919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5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DA0125-3E52-4A15-F6A4-7D259CC69D0E}"/>
                </a:ext>
              </a:extLst>
            </p:cNvPr>
            <p:cNvSpPr/>
            <p:nvPr/>
          </p:nvSpPr>
          <p:spPr>
            <a:xfrm>
              <a:off x="1026159" y="6729954"/>
              <a:ext cx="1575237" cy="1575237"/>
            </a:xfrm>
            <a:prstGeom prst="rect">
              <a:avLst/>
            </a:prstGeom>
            <a:solidFill>
              <a:srgbClr val="E9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5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5C87EC3-8939-EE8B-1B9C-EAE8C2943FA6}"/>
                </a:ext>
              </a:extLst>
            </p:cNvPr>
            <p:cNvSpPr/>
            <p:nvPr/>
          </p:nvSpPr>
          <p:spPr>
            <a:xfrm>
              <a:off x="4546764" y="6729954"/>
              <a:ext cx="1575237" cy="1575237"/>
            </a:xfrm>
            <a:prstGeom prst="rect">
              <a:avLst/>
            </a:prstGeom>
            <a:solidFill>
              <a:srgbClr val="40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5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9539945-450A-9884-2032-28017AE6194D}"/>
                </a:ext>
              </a:extLst>
            </p:cNvPr>
            <p:cNvSpPr/>
            <p:nvPr/>
          </p:nvSpPr>
          <p:spPr>
            <a:xfrm>
              <a:off x="6296222" y="6729954"/>
              <a:ext cx="1575237" cy="1575237"/>
            </a:xfrm>
            <a:prstGeom prst="rect">
              <a:avLst/>
            </a:prstGeom>
            <a:solidFill>
              <a:srgbClr val="7B7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5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10ADDF2-B435-D7C0-9953-7300E94860B2}"/>
                </a:ext>
              </a:extLst>
            </p:cNvPr>
            <p:cNvSpPr/>
            <p:nvPr/>
          </p:nvSpPr>
          <p:spPr>
            <a:xfrm>
              <a:off x="2797299" y="6729954"/>
              <a:ext cx="1575237" cy="1575237"/>
            </a:xfrm>
            <a:prstGeom prst="rect">
              <a:avLst/>
            </a:prstGeom>
            <a:solidFill>
              <a:srgbClr val="40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5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7902122-4BE9-2C80-163E-BE4F8555735D}"/>
                </a:ext>
              </a:extLst>
            </p:cNvPr>
            <p:cNvSpPr/>
            <p:nvPr/>
          </p:nvSpPr>
          <p:spPr>
            <a:xfrm rot="10800000">
              <a:off x="13294066" y="6729954"/>
              <a:ext cx="1575237" cy="1575237"/>
            </a:xfrm>
            <a:prstGeom prst="rect">
              <a:avLst/>
            </a:prstGeom>
            <a:solidFill>
              <a:srgbClr val="1919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5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71A6588-AB98-0BE1-A7BC-6717762AC1D9}"/>
                </a:ext>
              </a:extLst>
            </p:cNvPr>
            <p:cNvSpPr/>
            <p:nvPr/>
          </p:nvSpPr>
          <p:spPr>
            <a:xfrm rot="10800000">
              <a:off x="11544603" y="6729954"/>
              <a:ext cx="1575237" cy="1575237"/>
            </a:xfrm>
            <a:prstGeom prst="rect">
              <a:avLst/>
            </a:prstGeom>
            <a:solidFill>
              <a:srgbClr val="E9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5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CC5FE9-40BC-31C4-131F-451E2305FC77}"/>
                </a:ext>
              </a:extLst>
            </p:cNvPr>
            <p:cNvSpPr/>
            <p:nvPr/>
          </p:nvSpPr>
          <p:spPr>
            <a:xfrm rot="10800000">
              <a:off x="9795138" y="6729954"/>
              <a:ext cx="1575237" cy="1575237"/>
            </a:xfrm>
            <a:prstGeom prst="rect">
              <a:avLst/>
            </a:prstGeom>
            <a:solidFill>
              <a:srgbClr val="40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5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30066CC-8A2C-2BDA-460D-D0864D8B1EF0}"/>
                </a:ext>
              </a:extLst>
            </p:cNvPr>
            <p:cNvSpPr/>
            <p:nvPr/>
          </p:nvSpPr>
          <p:spPr>
            <a:xfrm rot="10800000">
              <a:off x="8045680" y="6729954"/>
              <a:ext cx="1575237" cy="1575237"/>
            </a:xfrm>
            <a:prstGeom prst="rect">
              <a:avLst/>
            </a:prstGeom>
            <a:solidFill>
              <a:srgbClr val="40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5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A430402-2D64-8151-AC34-0C2AD2285B95}"/>
                </a:ext>
              </a:extLst>
            </p:cNvPr>
            <p:cNvSpPr/>
            <p:nvPr/>
          </p:nvSpPr>
          <p:spPr>
            <a:xfrm rot="10800000">
              <a:off x="13294066" y="4947574"/>
              <a:ext cx="1575237" cy="1575237"/>
            </a:xfrm>
            <a:prstGeom prst="rect">
              <a:avLst/>
            </a:prstGeom>
            <a:solidFill>
              <a:srgbClr val="40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5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48926F0-6ABA-D491-FF2C-27C49360422B}"/>
                </a:ext>
              </a:extLst>
            </p:cNvPr>
            <p:cNvSpPr/>
            <p:nvPr/>
          </p:nvSpPr>
          <p:spPr>
            <a:xfrm rot="10800000">
              <a:off x="13315743" y="3165196"/>
              <a:ext cx="1575237" cy="1575237"/>
            </a:xfrm>
            <a:prstGeom prst="rect">
              <a:avLst/>
            </a:prstGeom>
            <a:solidFill>
              <a:srgbClr val="0F0F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5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91FD998-BA0B-5466-1BC0-23E1EFD4A589}"/>
                </a:ext>
              </a:extLst>
            </p:cNvPr>
            <p:cNvSpPr/>
            <p:nvPr/>
          </p:nvSpPr>
          <p:spPr>
            <a:xfrm rot="10800000">
              <a:off x="9795138" y="4947574"/>
              <a:ext cx="1575237" cy="1575237"/>
            </a:xfrm>
            <a:prstGeom prst="rect">
              <a:avLst/>
            </a:prstGeom>
            <a:solidFill>
              <a:srgbClr val="0F0F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5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C680414-EDF6-817B-6737-3598AEBD1CFD}"/>
                </a:ext>
              </a:extLst>
            </p:cNvPr>
            <p:cNvSpPr/>
            <p:nvPr/>
          </p:nvSpPr>
          <p:spPr>
            <a:xfrm rot="10800000">
              <a:off x="8045680" y="4947574"/>
              <a:ext cx="1575237" cy="1575237"/>
            </a:xfrm>
            <a:prstGeom prst="rect">
              <a:avLst/>
            </a:prstGeom>
            <a:solidFill>
              <a:srgbClr val="E9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5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ECBFC7A-B493-6B58-324E-0CE8DB688AED}"/>
                </a:ext>
              </a:extLst>
            </p:cNvPr>
            <p:cNvSpPr/>
            <p:nvPr/>
          </p:nvSpPr>
          <p:spPr>
            <a:xfrm rot="10800000">
              <a:off x="11544603" y="4947574"/>
              <a:ext cx="1575237" cy="1575237"/>
            </a:xfrm>
            <a:prstGeom prst="rect">
              <a:avLst/>
            </a:prstGeom>
            <a:solidFill>
              <a:srgbClr val="7B7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5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291656D-302B-5AF8-7074-0B4ADBCAE321}"/>
                </a:ext>
              </a:extLst>
            </p:cNvPr>
            <p:cNvSpPr/>
            <p:nvPr/>
          </p:nvSpPr>
          <p:spPr>
            <a:xfrm rot="10800000">
              <a:off x="9795138" y="3165196"/>
              <a:ext cx="1575237" cy="1575237"/>
            </a:xfrm>
            <a:prstGeom prst="rect">
              <a:avLst/>
            </a:prstGeom>
            <a:solidFill>
              <a:srgbClr val="0F0F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5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26292BA-D278-FC41-4C02-FBA7C6D06983}"/>
                </a:ext>
              </a:extLst>
            </p:cNvPr>
            <p:cNvSpPr/>
            <p:nvPr/>
          </p:nvSpPr>
          <p:spPr>
            <a:xfrm rot="10800000">
              <a:off x="8045680" y="3165196"/>
              <a:ext cx="1575237" cy="1575237"/>
            </a:xfrm>
            <a:prstGeom prst="rect">
              <a:avLst/>
            </a:prstGeom>
            <a:solidFill>
              <a:srgbClr val="40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5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5CF667D-E208-E79A-17B5-D4DC07DA2EE6}"/>
                </a:ext>
              </a:extLst>
            </p:cNvPr>
            <p:cNvSpPr/>
            <p:nvPr/>
          </p:nvSpPr>
          <p:spPr>
            <a:xfrm rot="10800000">
              <a:off x="11544603" y="3165196"/>
              <a:ext cx="1575237" cy="1575237"/>
            </a:xfrm>
            <a:prstGeom prst="rect">
              <a:avLst/>
            </a:prstGeom>
            <a:solidFill>
              <a:srgbClr val="1919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5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910B077-A98D-B28C-1B98-49F94012A9B3}"/>
                </a:ext>
              </a:extLst>
            </p:cNvPr>
            <p:cNvSpPr/>
            <p:nvPr/>
          </p:nvSpPr>
          <p:spPr>
            <a:xfrm rot="10800000">
              <a:off x="13315743" y="1382816"/>
              <a:ext cx="1575237" cy="1575237"/>
            </a:xfrm>
            <a:prstGeom prst="rect">
              <a:avLst/>
            </a:prstGeom>
            <a:solidFill>
              <a:srgbClr val="E9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5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87A6BD1-6173-F320-F604-3174D0A1A798}"/>
                </a:ext>
              </a:extLst>
            </p:cNvPr>
            <p:cNvSpPr/>
            <p:nvPr/>
          </p:nvSpPr>
          <p:spPr>
            <a:xfrm rot="10800000">
              <a:off x="9795138" y="1382816"/>
              <a:ext cx="1575237" cy="1575237"/>
            </a:xfrm>
            <a:prstGeom prst="rect">
              <a:avLst/>
            </a:prstGeom>
            <a:solidFill>
              <a:srgbClr val="40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5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33A97EE-8B0E-5790-CE5E-2A1C3F50134C}"/>
                </a:ext>
              </a:extLst>
            </p:cNvPr>
            <p:cNvSpPr/>
            <p:nvPr/>
          </p:nvSpPr>
          <p:spPr>
            <a:xfrm rot="10800000">
              <a:off x="8045680" y="1382816"/>
              <a:ext cx="1575237" cy="1575237"/>
            </a:xfrm>
            <a:prstGeom prst="rect">
              <a:avLst/>
            </a:prstGeom>
            <a:solidFill>
              <a:srgbClr val="7B7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5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B756500-B3E7-3702-04D9-2DF89E5DAF68}"/>
                </a:ext>
              </a:extLst>
            </p:cNvPr>
            <p:cNvSpPr/>
            <p:nvPr/>
          </p:nvSpPr>
          <p:spPr>
            <a:xfrm rot="10800000">
              <a:off x="11544603" y="1382816"/>
              <a:ext cx="1575237" cy="1575237"/>
            </a:xfrm>
            <a:prstGeom prst="rect">
              <a:avLst/>
            </a:prstGeom>
            <a:solidFill>
              <a:srgbClr val="40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5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9C6975D-5EC4-3C0C-FD5B-498D3153BEBD}"/>
                </a:ext>
              </a:extLst>
            </p:cNvPr>
            <p:cNvSpPr/>
            <p:nvPr/>
          </p:nvSpPr>
          <p:spPr>
            <a:xfrm>
              <a:off x="15081492" y="1382815"/>
              <a:ext cx="1575237" cy="1575237"/>
            </a:xfrm>
            <a:prstGeom prst="rect">
              <a:avLst/>
            </a:prstGeom>
            <a:solidFill>
              <a:srgbClr val="40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5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D02AFE9-1934-5D83-58C3-952B0854C7C3}"/>
                </a:ext>
              </a:extLst>
            </p:cNvPr>
            <p:cNvSpPr/>
            <p:nvPr/>
          </p:nvSpPr>
          <p:spPr>
            <a:xfrm>
              <a:off x="15081492" y="3165195"/>
              <a:ext cx="1575237" cy="1575237"/>
            </a:xfrm>
            <a:prstGeom prst="rect">
              <a:avLst/>
            </a:prstGeom>
            <a:solidFill>
              <a:srgbClr val="E9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5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79C179A-1FDD-7D2C-88FC-D76A0919EB8C}"/>
                </a:ext>
              </a:extLst>
            </p:cNvPr>
            <p:cNvSpPr/>
            <p:nvPr/>
          </p:nvSpPr>
          <p:spPr>
            <a:xfrm>
              <a:off x="15081492" y="4947573"/>
              <a:ext cx="1575237" cy="1575237"/>
            </a:xfrm>
            <a:prstGeom prst="rect">
              <a:avLst/>
            </a:prstGeom>
            <a:solidFill>
              <a:srgbClr val="40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5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24F9817-425D-20EB-3678-0910F9D0856B}"/>
                </a:ext>
              </a:extLst>
            </p:cNvPr>
            <p:cNvSpPr/>
            <p:nvPr/>
          </p:nvSpPr>
          <p:spPr>
            <a:xfrm>
              <a:off x="15081492" y="6729953"/>
              <a:ext cx="1575237" cy="1575237"/>
            </a:xfrm>
            <a:prstGeom prst="rect">
              <a:avLst/>
            </a:prstGeom>
            <a:solidFill>
              <a:srgbClr val="7B7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5"/>
            </a:p>
          </p:txBody>
        </p:sp>
      </p:grpSp>
    </p:spTree>
    <p:extLst>
      <p:ext uri="{BB962C8B-B14F-4D97-AF65-F5344CB8AC3E}">
        <p14:creationId xmlns:p14="http://schemas.microsoft.com/office/powerpoint/2010/main" val="249046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Teply</dc:creator>
  <cp:lastModifiedBy>David Teply</cp:lastModifiedBy>
  <cp:revision>12</cp:revision>
  <dcterms:created xsi:type="dcterms:W3CDTF">2022-05-17T00:54:30Z</dcterms:created>
  <dcterms:modified xsi:type="dcterms:W3CDTF">2022-05-18T12:02:07Z</dcterms:modified>
</cp:coreProperties>
</file>