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C00"/>
    <a:srgbClr val="FFCF00"/>
    <a:srgbClr val="959900"/>
    <a:srgbClr val="995E00"/>
    <a:srgbClr val="1919B3"/>
    <a:srgbClr val="E9E9FF"/>
    <a:srgbClr val="0F0F6B"/>
    <a:srgbClr val="7B7BFF"/>
    <a:srgbClr val="4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0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5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2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4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8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6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2A2-1257-4B88-A874-3CBBB4B4761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8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52A2-1257-4B88-A874-3CBBB4B4761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4047-7600-4012-96DA-16B69699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589BFA-8BE2-4A94-40F5-04805D8FFD40}"/>
              </a:ext>
            </a:extLst>
          </p:cNvPr>
          <p:cNvSpPr/>
          <p:nvPr/>
        </p:nvSpPr>
        <p:spPr>
          <a:xfrm>
            <a:off x="1628225" y="1485685"/>
            <a:ext cx="1575237" cy="1575237"/>
          </a:xfrm>
          <a:prstGeom prst="rect">
            <a:avLst/>
          </a:prstGeom>
          <a:solidFill>
            <a:srgbClr val="191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8CA9A0-8D97-70C8-674B-9D277812C68E}"/>
              </a:ext>
            </a:extLst>
          </p:cNvPr>
          <p:cNvSpPr/>
          <p:nvPr/>
        </p:nvSpPr>
        <p:spPr>
          <a:xfrm>
            <a:off x="3377688" y="1485685"/>
            <a:ext cx="1575237" cy="1575237"/>
          </a:xfrm>
          <a:prstGeom prst="rect">
            <a:avLst/>
          </a:prstGeom>
          <a:solidFill>
            <a:srgbClr val="E9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19584D-CEB6-CD4C-4193-DDC2E8D5C030}"/>
              </a:ext>
            </a:extLst>
          </p:cNvPr>
          <p:cNvSpPr/>
          <p:nvPr/>
        </p:nvSpPr>
        <p:spPr>
          <a:xfrm>
            <a:off x="5127153" y="1485685"/>
            <a:ext cx="1575237" cy="1575237"/>
          </a:xfrm>
          <a:prstGeom prst="rect">
            <a:avLst/>
          </a:prstGeom>
          <a:solidFill>
            <a:srgbClr val="4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FFDB34-2CAD-71F8-28A7-D30B7FAEC07C}"/>
              </a:ext>
            </a:extLst>
          </p:cNvPr>
          <p:cNvSpPr/>
          <p:nvPr/>
        </p:nvSpPr>
        <p:spPr>
          <a:xfrm>
            <a:off x="6876611" y="1485685"/>
            <a:ext cx="1575237" cy="1575237"/>
          </a:xfrm>
          <a:prstGeom prst="rect">
            <a:avLst/>
          </a:prstGeom>
          <a:solidFill>
            <a:srgbClr val="4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89D4C3-09C3-7A08-07A2-53F79F77A487}"/>
              </a:ext>
            </a:extLst>
          </p:cNvPr>
          <p:cNvSpPr/>
          <p:nvPr/>
        </p:nvSpPr>
        <p:spPr>
          <a:xfrm>
            <a:off x="1628225" y="3268065"/>
            <a:ext cx="1575237" cy="1575237"/>
          </a:xfrm>
          <a:prstGeom prst="rect">
            <a:avLst/>
          </a:prstGeom>
          <a:solidFill>
            <a:srgbClr val="4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ED6A7A-F069-C3FE-015E-21647C2394FA}"/>
              </a:ext>
            </a:extLst>
          </p:cNvPr>
          <p:cNvSpPr/>
          <p:nvPr/>
        </p:nvSpPr>
        <p:spPr>
          <a:xfrm>
            <a:off x="1606548" y="5050443"/>
            <a:ext cx="1575237" cy="1575237"/>
          </a:xfrm>
          <a:prstGeom prst="rect">
            <a:avLst/>
          </a:prstGeom>
          <a:solidFill>
            <a:srgbClr val="0F0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EC9B4F-6505-9D00-F822-1967B33CEF3A}"/>
              </a:ext>
            </a:extLst>
          </p:cNvPr>
          <p:cNvSpPr/>
          <p:nvPr/>
        </p:nvSpPr>
        <p:spPr>
          <a:xfrm>
            <a:off x="5127153" y="3268065"/>
            <a:ext cx="1575237" cy="1575237"/>
          </a:xfrm>
          <a:prstGeom prst="rect">
            <a:avLst/>
          </a:prstGeom>
          <a:solidFill>
            <a:srgbClr val="0F0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2AB24B-946B-C81A-D118-CE193B2795BE}"/>
              </a:ext>
            </a:extLst>
          </p:cNvPr>
          <p:cNvSpPr/>
          <p:nvPr/>
        </p:nvSpPr>
        <p:spPr>
          <a:xfrm>
            <a:off x="6876611" y="3268065"/>
            <a:ext cx="1575237" cy="1575237"/>
          </a:xfrm>
          <a:prstGeom prst="rect">
            <a:avLst/>
          </a:prstGeom>
          <a:solidFill>
            <a:srgbClr val="E9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857078-23B1-6E8A-D0F3-5636F9B84559}"/>
              </a:ext>
            </a:extLst>
          </p:cNvPr>
          <p:cNvSpPr/>
          <p:nvPr/>
        </p:nvSpPr>
        <p:spPr>
          <a:xfrm>
            <a:off x="3377688" y="3268065"/>
            <a:ext cx="1575237" cy="1575237"/>
          </a:xfrm>
          <a:prstGeom prst="rect">
            <a:avLst/>
          </a:prstGeom>
          <a:solidFill>
            <a:srgbClr val="7B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A728E9-FD16-F3E6-96EA-85F3C248DDAF}"/>
              </a:ext>
            </a:extLst>
          </p:cNvPr>
          <p:cNvSpPr/>
          <p:nvPr/>
        </p:nvSpPr>
        <p:spPr>
          <a:xfrm>
            <a:off x="5127153" y="5050443"/>
            <a:ext cx="1575237" cy="1575237"/>
          </a:xfrm>
          <a:prstGeom prst="rect">
            <a:avLst/>
          </a:prstGeom>
          <a:solidFill>
            <a:srgbClr val="0F0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5CC596-8887-F0EF-B5AF-648388EE0B7B}"/>
              </a:ext>
            </a:extLst>
          </p:cNvPr>
          <p:cNvSpPr/>
          <p:nvPr/>
        </p:nvSpPr>
        <p:spPr>
          <a:xfrm>
            <a:off x="6876611" y="5050443"/>
            <a:ext cx="1575237" cy="1575237"/>
          </a:xfrm>
          <a:prstGeom prst="rect">
            <a:avLst/>
          </a:prstGeom>
          <a:solidFill>
            <a:srgbClr val="4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541B01-1575-058D-8E6F-0509F943F633}"/>
              </a:ext>
            </a:extLst>
          </p:cNvPr>
          <p:cNvSpPr/>
          <p:nvPr/>
        </p:nvSpPr>
        <p:spPr>
          <a:xfrm>
            <a:off x="3377688" y="5050443"/>
            <a:ext cx="1575237" cy="1575237"/>
          </a:xfrm>
          <a:prstGeom prst="rect">
            <a:avLst/>
          </a:prstGeom>
          <a:solidFill>
            <a:srgbClr val="191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DA0125-3E52-4A15-F6A4-7D259CC69D0E}"/>
              </a:ext>
            </a:extLst>
          </p:cNvPr>
          <p:cNvSpPr/>
          <p:nvPr/>
        </p:nvSpPr>
        <p:spPr>
          <a:xfrm>
            <a:off x="1606548" y="6832823"/>
            <a:ext cx="1575237" cy="1575237"/>
          </a:xfrm>
          <a:prstGeom prst="rect">
            <a:avLst/>
          </a:prstGeom>
          <a:solidFill>
            <a:srgbClr val="E9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C87EC3-8939-EE8B-1B9C-EAE8C2943FA6}"/>
              </a:ext>
            </a:extLst>
          </p:cNvPr>
          <p:cNvSpPr/>
          <p:nvPr/>
        </p:nvSpPr>
        <p:spPr>
          <a:xfrm>
            <a:off x="5127153" y="6832823"/>
            <a:ext cx="1575237" cy="1575237"/>
          </a:xfrm>
          <a:prstGeom prst="rect">
            <a:avLst/>
          </a:prstGeom>
          <a:solidFill>
            <a:srgbClr val="4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539945-450A-9884-2032-28017AE6194D}"/>
              </a:ext>
            </a:extLst>
          </p:cNvPr>
          <p:cNvSpPr/>
          <p:nvPr/>
        </p:nvSpPr>
        <p:spPr>
          <a:xfrm>
            <a:off x="6876611" y="6832823"/>
            <a:ext cx="1575237" cy="1575237"/>
          </a:xfrm>
          <a:prstGeom prst="rect">
            <a:avLst/>
          </a:prstGeom>
          <a:solidFill>
            <a:srgbClr val="7B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0ADDF2-B435-D7C0-9953-7300E94860B2}"/>
              </a:ext>
            </a:extLst>
          </p:cNvPr>
          <p:cNvSpPr/>
          <p:nvPr/>
        </p:nvSpPr>
        <p:spPr>
          <a:xfrm>
            <a:off x="3377688" y="6832823"/>
            <a:ext cx="1575237" cy="1575237"/>
          </a:xfrm>
          <a:prstGeom prst="rect">
            <a:avLst/>
          </a:prstGeom>
          <a:solidFill>
            <a:srgbClr val="4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5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EECB30-A08C-AC73-D8F4-965999CE90C1}"/>
              </a:ext>
            </a:extLst>
          </p:cNvPr>
          <p:cNvSpPr txBox="1"/>
          <p:nvPr/>
        </p:nvSpPr>
        <p:spPr>
          <a:xfrm>
            <a:off x="1628229" y="917267"/>
            <a:ext cx="6823625" cy="8189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616" b="1" dirty="0">
                <a:ln w="76200">
                  <a:solidFill>
                    <a:schemeClr val="tx1"/>
                  </a:solidFill>
                </a:ln>
                <a:solidFill>
                  <a:srgbClr val="FF9C00"/>
                </a:solidFill>
                <a:latin typeface="Arial Black" panose="020B0A04020102020204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904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Teply</dc:creator>
  <cp:lastModifiedBy>David Teply</cp:lastModifiedBy>
  <cp:revision>10</cp:revision>
  <dcterms:created xsi:type="dcterms:W3CDTF">2022-05-17T00:54:30Z</dcterms:created>
  <dcterms:modified xsi:type="dcterms:W3CDTF">2022-05-17T12:34:54Z</dcterms:modified>
</cp:coreProperties>
</file>