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09917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38" y="748242"/>
            <a:ext cx="518429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397" y="2401359"/>
            <a:ext cx="4574381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4722" y="243417"/>
            <a:ext cx="131513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319" y="243417"/>
            <a:ext cx="386916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2" y="1139826"/>
            <a:ext cx="5260538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42" y="3059643"/>
            <a:ext cx="5260538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31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7708" y="1217083"/>
            <a:ext cx="259214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43418"/>
            <a:ext cx="5260538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13" y="1120775"/>
            <a:ext cx="258023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13" y="1670050"/>
            <a:ext cx="258023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7708" y="1120775"/>
            <a:ext cx="25929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708" y="1670050"/>
            <a:ext cx="259294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44" y="658285"/>
            <a:ext cx="3087707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304800"/>
            <a:ext cx="196714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2944" y="658285"/>
            <a:ext cx="3087707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371600"/>
            <a:ext cx="196714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319" y="243418"/>
            <a:ext cx="5260538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19" y="1217083"/>
            <a:ext cx="5260538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318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EF3A-0F04-4EDE-AB9E-7F9E0CC00A87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0352" y="4237568"/>
            <a:ext cx="205847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7543" y="4237568"/>
            <a:ext cx="137231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B156-FE29-48EE-BFE7-5B29236F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29" y="574623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5" y="574622"/>
            <a:ext cx="821961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07AFBCF3-3C37-A9DE-186C-5308DF97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787" y="1638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DAF61243-463E-F068-01E8-7A0CE7A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266" y="16589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DB25-FCDE-D2CC-1198-9276CF0D9C6D}"/>
              </a:ext>
            </a:extLst>
          </p:cNvPr>
          <p:cNvSpPr/>
          <p:nvPr/>
        </p:nvSpPr>
        <p:spPr>
          <a:xfrm>
            <a:off x="2676564" y="2323956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7D01-9931-0E12-0AAD-517090F9C166}"/>
              </a:ext>
            </a:extLst>
          </p:cNvPr>
          <p:cNvSpPr/>
          <p:nvPr/>
        </p:nvSpPr>
        <p:spPr>
          <a:xfrm>
            <a:off x="2676563" y="1501995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3049-4E2B-D556-85EF-F1CAD269A799}"/>
              </a:ext>
            </a:extLst>
          </p:cNvPr>
          <p:cNvSpPr/>
          <p:nvPr/>
        </p:nvSpPr>
        <p:spPr>
          <a:xfrm>
            <a:off x="2676564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ursor outline">
            <a:extLst>
              <a:ext uri="{FF2B5EF4-FFF2-40B4-BE49-F238E27FC236}">
                <a16:creationId xmlns:a16="http://schemas.microsoft.com/office/drawing/2014/main" id="{AFF052C0-7A9A-FFC7-295F-983B2588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298" y="2433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33660-87B4-33C8-0219-F3E0DA91D028}"/>
              </a:ext>
            </a:extLst>
          </p:cNvPr>
          <p:cNvSpPr/>
          <p:nvPr/>
        </p:nvSpPr>
        <p:spPr>
          <a:xfrm>
            <a:off x="1854603" y="150199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A75D9F-B9BE-F998-9456-8390ED991CF6}"/>
              </a:ext>
            </a:extLst>
          </p:cNvPr>
          <p:cNvSpPr/>
          <p:nvPr/>
        </p:nvSpPr>
        <p:spPr>
          <a:xfrm>
            <a:off x="1854603" y="2323957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4783C-AED4-620B-DD92-2082110ED86A}"/>
              </a:ext>
            </a:extLst>
          </p:cNvPr>
          <p:cNvSpPr/>
          <p:nvPr/>
        </p:nvSpPr>
        <p:spPr>
          <a:xfrm>
            <a:off x="1854603" y="3145918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69C72-DFDA-D9B6-BD73-C602A51316D6}"/>
              </a:ext>
            </a:extLst>
          </p:cNvPr>
          <p:cNvSpPr/>
          <p:nvPr/>
        </p:nvSpPr>
        <p:spPr>
          <a:xfrm>
            <a:off x="3498523" y="2323956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E8584-F27B-4F5B-46AF-2DED9DC089BE}"/>
              </a:ext>
            </a:extLst>
          </p:cNvPr>
          <p:cNvSpPr/>
          <p:nvPr/>
        </p:nvSpPr>
        <p:spPr>
          <a:xfrm>
            <a:off x="3498522" y="1501995"/>
            <a:ext cx="746049" cy="746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DCE99-B4DC-4C6A-E6F9-781289623D96}"/>
              </a:ext>
            </a:extLst>
          </p:cNvPr>
          <p:cNvSpPr/>
          <p:nvPr/>
        </p:nvSpPr>
        <p:spPr>
          <a:xfrm>
            <a:off x="3498523" y="3145917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C7BE1-3BEE-CA23-4A03-5877D7766F0D}"/>
              </a:ext>
            </a:extLst>
          </p:cNvPr>
          <p:cNvSpPr/>
          <p:nvPr/>
        </p:nvSpPr>
        <p:spPr>
          <a:xfrm>
            <a:off x="1854603" y="68003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CF62A-8AD8-B520-07EB-DF0904F25FF2}"/>
              </a:ext>
            </a:extLst>
          </p:cNvPr>
          <p:cNvSpPr/>
          <p:nvPr/>
        </p:nvSpPr>
        <p:spPr>
          <a:xfrm>
            <a:off x="2676563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B69939-69A0-6FD2-B1EA-0BE7043E9E1A}"/>
              </a:ext>
            </a:extLst>
          </p:cNvPr>
          <p:cNvSpPr/>
          <p:nvPr/>
        </p:nvSpPr>
        <p:spPr>
          <a:xfrm>
            <a:off x="3498522" y="680034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3D299-F764-2E6A-1F0E-3B21F85C54BB}"/>
              </a:ext>
            </a:extLst>
          </p:cNvPr>
          <p:cNvSpPr/>
          <p:nvPr/>
        </p:nvSpPr>
        <p:spPr>
          <a:xfrm>
            <a:off x="1032642" y="1501995"/>
            <a:ext cx="746049" cy="746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0886C-DFDE-C055-1BE8-C1D238BA5A19}"/>
              </a:ext>
            </a:extLst>
          </p:cNvPr>
          <p:cNvSpPr/>
          <p:nvPr/>
        </p:nvSpPr>
        <p:spPr>
          <a:xfrm>
            <a:off x="1032642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B3085-4D7F-820F-4465-4AFC9A5D872B}"/>
              </a:ext>
            </a:extLst>
          </p:cNvPr>
          <p:cNvSpPr/>
          <p:nvPr/>
        </p:nvSpPr>
        <p:spPr>
          <a:xfrm>
            <a:off x="1032642" y="3145917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E78707-25C8-FE98-3523-16268C5C69CB}"/>
              </a:ext>
            </a:extLst>
          </p:cNvPr>
          <p:cNvSpPr/>
          <p:nvPr/>
        </p:nvSpPr>
        <p:spPr>
          <a:xfrm>
            <a:off x="1032642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ADD75-796E-8D5F-D3A3-0350E0EF67E6}"/>
              </a:ext>
            </a:extLst>
          </p:cNvPr>
          <p:cNvSpPr/>
          <p:nvPr/>
        </p:nvSpPr>
        <p:spPr>
          <a:xfrm>
            <a:off x="4320484" y="1501995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02B264-A7CB-BFCA-E25A-22A93EBCE250}"/>
              </a:ext>
            </a:extLst>
          </p:cNvPr>
          <p:cNvSpPr/>
          <p:nvPr/>
        </p:nvSpPr>
        <p:spPr>
          <a:xfrm>
            <a:off x="4320484" y="2323956"/>
            <a:ext cx="746049" cy="74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C8571-4254-2857-1319-35A5D4092974}"/>
              </a:ext>
            </a:extLst>
          </p:cNvPr>
          <p:cNvSpPr/>
          <p:nvPr/>
        </p:nvSpPr>
        <p:spPr>
          <a:xfrm>
            <a:off x="4320484" y="3145917"/>
            <a:ext cx="746049" cy="7460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5CF0A-35A8-9030-3454-E642F55D675F}"/>
              </a:ext>
            </a:extLst>
          </p:cNvPr>
          <p:cNvSpPr/>
          <p:nvPr/>
        </p:nvSpPr>
        <p:spPr>
          <a:xfrm>
            <a:off x="4320484" y="680034"/>
            <a:ext cx="746049" cy="7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FEE9E2-BB55-9D62-E62A-AD8C1AF425E1}"/>
              </a:ext>
            </a:extLst>
          </p:cNvPr>
          <p:cNvSpPr/>
          <p:nvPr/>
        </p:nvSpPr>
        <p:spPr>
          <a:xfrm>
            <a:off x="956730" y="574623"/>
            <a:ext cx="821960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2F0D-F426-317D-4169-DE6EE6A0FB59}"/>
              </a:ext>
            </a:extLst>
          </p:cNvPr>
          <p:cNvSpPr/>
          <p:nvPr/>
        </p:nvSpPr>
        <p:spPr>
          <a:xfrm rot="10800000">
            <a:off x="4320481" y="574620"/>
            <a:ext cx="821964" cy="3407763"/>
          </a:xfrm>
          <a:prstGeom prst="rect">
            <a:avLst/>
          </a:prstGeom>
          <a:gradFill flip="none" rotWithShape="1">
            <a:gsLst>
              <a:gs pos="52000">
                <a:srgbClr val="FFFFFF">
                  <a:alpha val="76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ursor with solid fill">
            <a:extLst>
              <a:ext uri="{FF2B5EF4-FFF2-40B4-BE49-F238E27FC236}">
                <a16:creationId xmlns:a16="http://schemas.microsoft.com/office/drawing/2014/main" id="{CF9EDEC1-CB3F-E3D9-7D6D-A5974207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7305" y="2428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Teply</dc:creator>
  <cp:lastModifiedBy>David Teply</cp:lastModifiedBy>
  <cp:revision>15</cp:revision>
  <dcterms:created xsi:type="dcterms:W3CDTF">2022-05-10T00:43:26Z</dcterms:created>
  <dcterms:modified xsi:type="dcterms:W3CDTF">2022-05-11T12:12:56Z</dcterms:modified>
</cp:coreProperties>
</file>