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6099175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438" y="748242"/>
            <a:ext cx="5184299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397" y="2401359"/>
            <a:ext cx="4574381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4722" y="243417"/>
            <a:ext cx="131513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319" y="243417"/>
            <a:ext cx="386916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42" y="1139826"/>
            <a:ext cx="5260538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142" y="3059643"/>
            <a:ext cx="5260538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318" y="1217083"/>
            <a:ext cx="2592149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7708" y="1217083"/>
            <a:ext cx="2592149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13" y="243418"/>
            <a:ext cx="5260538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13" y="1120775"/>
            <a:ext cx="258023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13" y="1670050"/>
            <a:ext cx="258023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7708" y="1120775"/>
            <a:ext cx="259294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7708" y="1670050"/>
            <a:ext cx="259294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4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13" y="304800"/>
            <a:ext cx="196714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44" y="658285"/>
            <a:ext cx="3087707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13" y="1371600"/>
            <a:ext cx="196714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13" y="304800"/>
            <a:ext cx="196714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2944" y="658285"/>
            <a:ext cx="3087707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13" y="1371600"/>
            <a:ext cx="196714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5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319" y="243418"/>
            <a:ext cx="5260538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319" y="1217083"/>
            <a:ext cx="5260538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318" y="4237568"/>
            <a:ext cx="1372314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0352" y="4237568"/>
            <a:ext cx="2058472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7543" y="4237568"/>
            <a:ext cx="1372314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0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FDB25-FCDE-D2CC-1198-9276CF0D9C6D}"/>
              </a:ext>
            </a:extLst>
          </p:cNvPr>
          <p:cNvSpPr/>
          <p:nvPr/>
        </p:nvSpPr>
        <p:spPr>
          <a:xfrm>
            <a:off x="2676564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7D01-9931-0E12-0AAD-517090F9C166}"/>
              </a:ext>
            </a:extLst>
          </p:cNvPr>
          <p:cNvSpPr/>
          <p:nvPr/>
        </p:nvSpPr>
        <p:spPr>
          <a:xfrm>
            <a:off x="2676563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3049-4E2B-D556-85EF-F1CAD269A799}"/>
              </a:ext>
            </a:extLst>
          </p:cNvPr>
          <p:cNvSpPr/>
          <p:nvPr/>
        </p:nvSpPr>
        <p:spPr>
          <a:xfrm>
            <a:off x="2676564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29" y="574623"/>
            <a:ext cx="821961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5" y="574622"/>
            <a:ext cx="821961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Touchscreen with solid fill">
            <a:extLst>
              <a:ext uri="{FF2B5EF4-FFF2-40B4-BE49-F238E27FC236}">
                <a16:creationId xmlns:a16="http://schemas.microsoft.com/office/drawing/2014/main" id="{AD08519F-86F9-A3D2-C9AE-32D89320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6187" y="17363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FDB25-FCDE-D2CC-1198-9276CF0D9C6D}"/>
              </a:ext>
            </a:extLst>
          </p:cNvPr>
          <p:cNvSpPr/>
          <p:nvPr/>
        </p:nvSpPr>
        <p:spPr>
          <a:xfrm>
            <a:off x="2676564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7D01-9931-0E12-0AAD-517090F9C166}"/>
              </a:ext>
            </a:extLst>
          </p:cNvPr>
          <p:cNvSpPr/>
          <p:nvPr/>
        </p:nvSpPr>
        <p:spPr>
          <a:xfrm>
            <a:off x="2676563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3049-4E2B-D556-85EF-F1CAD269A799}"/>
              </a:ext>
            </a:extLst>
          </p:cNvPr>
          <p:cNvSpPr/>
          <p:nvPr/>
        </p:nvSpPr>
        <p:spPr>
          <a:xfrm>
            <a:off x="2676564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30" y="574623"/>
            <a:ext cx="821960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1" y="574620"/>
            <a:ext cx="821964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Touchscreen with solid fill">
            <a:extLst>
              <a:ext uri="{FF2B5EF4-FFF2-40B4-BE49-F238E27FC236}">
                <a16:creationId xmlns:a16="http://schemas.microsoft.com/office/drawing/2014/main" id="{CB9283DB-0C44-12ED-747E-A1B5C4697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557" y="17363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FDB25-FCDE-D2CC-1198-9276CF0D9C6D}"/>
              </a:ext>
            </a:extLst>
          </p:cNvPr>
          <p:cNvSpPr/>
          <p:nvPr/>
        </p:nvSpPr>
        <p:spPr>
          <a:xfrm>
            <a:off x="2676564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7D01-9931-0E12-0AAD-517090F9C166}"/>
              </a:ext>
            </a:extLst>
          </p:cNvPr>
          <p:cNvSpPr/>
          <p:nvPr/>
        </p:nvSpPr>
        <p:spPr>
          <a:xfrm>
            <a:off x="2676563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3049-4E2B-D556-85EF-F1CAD269A799}"/>
              </a:ext>
            </a:extLst>
          </p:cNvPr>
          <p:cNvSpPr/>
          <p:nvPr/>
        </p:nvSpPr>
        <p:spPr>
          <a:xfrm>
            <a:off x="2676564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30" y="574623"/>
            <a:ext cx="821960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1" y="574620"/>
            <a:ext cx="821964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Touchscreen outline">
            <a:extLst>
              <a:ext uri="{FF2B5EF4-FFF2-40B4-BE49-F238E27FC236}">
                <a16:creationId xmlns:a16="http://schemas.microsoft.com/office/drawing/2014/main" id="{D4C10464-A9E8-A78E-409B-5CBBB222C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557" y="25033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30" y="574623"/>
            <a:ext cx="821960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1" y="574620"/>
            <a:ext cx="821964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Touchscreen with solid fill">
            <a:extLst>
              <a:ext uri="{FF2B5EF4-FFF2-40B4-BE49-F238E27FC236}">
                <a16:creationId xmlns:a16="http://schemas.microsoft.com/office/drawing/2014/main" id="{BD72C614-40F3-80E7-E578-3E9BB9A3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558" y="2538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1406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Teply</dc:creator>
  <cp:lastModifiedBy>David Teply</cp:lastModifiedBy>
  <cp:revision>15</cp:revision>
  <dcterms:created xsi:type="dcterms:W3CDTF">2022-05-10T00:43:26Z</dcterms:created>
  <dcterms:modified xsi:type="dcterms:W3CDTF">2022-05-11T12:14:21Z</dcterms:modified>
</cp:coreProperties>
</file>