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609917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438" y="748242"/>
            <a:ext cx="518429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397" y="2401359"/>
            <a:ext cx="4574381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4722" y="243417"/>
            <a:ext cx="131513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319" y="243417"/>
            <a:ext cx="386916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42" y="1139826"/>
            <a:ext cx="5260538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142" y="3059643"/>
            <a:ext cx="5260538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318" y="1217083"/>
            <a:ext cx="259214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7708" y="1217083"/>
            <a:ext cx="259214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243418"/>
            <a:ext cx="5260538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13" y="1120775"/>
            <a:ext cx="258023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13" y="1670050"/>
            <a:ext cx="258023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7708" y="1120775"/>
            <a:ext cx="25929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7708" y="1670050"/>
            <a:ext cx="259294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304800"/>
            <a:ext cx="196714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44" y="658285"/>
            <a:ext cx="3087707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13" y="1371600"/>
            <a:ext cx="196714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304800"/>
            <a:ext cx="196714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2944" y="658285"/>
            <a:ext cx="3087707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13" y="1371600"/>
            <a:ext cx="196714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319" y="243418"/>
            <a:ext cx="5260538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19" y="1217083"/>
            <a:ext cx="5260538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318" y="4237568"/>
            <a:ext cx="137231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0352" y="4237568"/>
            <a:ext cx="205847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7543" y="4237568"/>
            <a:ext cx="137231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5" y="574622"/>
            <a:ext cx="821961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Touchscreen with solid fill">
            <a:extLst>
              <a:ext uri="{FF2B5EF4-FFF2-40B4-BE49-F238E27FC236}">
                <a16:creationId xmlns:a16="http://schemas.microsoft.com/office/drawing/2014/main" id="{89137283-29A8-09CE-8EC6-7C5AE9E85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600" y="25402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5" y="574622"/>
            <a:ext cx="821961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Touchscreen with solid fill">
            <a:extLst>
              <a:ext uri="{FF2B5EF4-FFF2-40B4-BE49-F238E27FC236}">
                <a16:creationId xmlns:a16="http://schemas.microsoft.com/office/drawing/2014/main" id="{64F262A8-EA11-C662-75EF-AD5972B9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561" y="25402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2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5" y="574622"/>
            <a:ext cx="821961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Touchscreen with solid fill">
            <a:extLst>
              <a:ext uri="{FF2B5EF4-FFF2-40B4-BE49-F238E27FC236}">
                <a16:creationId xmlns:a16="http://schemas.microsoft.com/office/drawing/2014/main" id="{4145DBA1-0ABD-9F62-1537-6C6903A65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133" y="9246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Touchscreen with solid fill">
            <a:extLst>
              <a:ext uri="{FF2B5EF4-FFF2-40B4-BE49-F238E27FC236}">
                <a16:creationId xmlns:a16="http://schemas.microsoft.com/office/drawing/2014/main" id="{24F51355-5BCA-C9CD-6263-D334E1D4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518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1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Touchscreen with solid fill">
            <a:extLst>
              <a:ext uri="{FF2B5EF4-FFF2-40B4-BE49-F238E27FC236}">
                <a16:creationId xmlns:a16="http://schemas.microsoft.com/office/drawing/2014/main" id="{9B107B84-2093-DA9E-3E45-E2897B897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557" y="25302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Touchscreen outline">
            <a:extLst>
              <a:ext uri="{FF2B5EF4-FFF2-40B4-BE49-F238E27FC236}">
                <a16:creationId xmlns:a16="http://schemas.microsoft.com/office/drawing/2014/main" id="{63BDD73A-C883-C050-1F7B-56571545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557" y="2505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3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682195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Touchscreen with solid fill">
            <a:extLst>
              <a:ext uri="{FF2B5EF4-FFF2-40B4-BE49-F238E27FC236}">
                <a16:creationId xmlns:a16="http://schemas.microsoft.com/office/drawing/2014/main" id="{D1C9D995-1A8B-15DC-A864-E15CD21D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557" y="25302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8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Teply</dc:creator>
  <cp:lastModifiedBy>David Teply</cp:lastModifiedBy>
  <cp:revision>21</cp:revision>
  <dcterms:created xsi:type="dcterms:W3CDTF">2022-05-10T00:43:26Z</dcterms:created>
  <dcterms:modified xsi:type="dcterms:W3CDTF">2022-05-11T12:10:32Z</dcterms:modified>
</cp:coreProperties>
</file>