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>
        <p:scale>
          <a:sx n="100" d="100"/>
          <a:sy n="10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058B-1F94-32E1-7075-5B71D438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87E62-2866-B57D-2CBD-CCC836DED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BA15-AFBB-A7FF-3FD5-052163C3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1D2B-26BF-F2EC-1276-CB073621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C6590-DE3C-ED22-074C-6F0D5FA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19ED-75B0-28AC-954F-9E164AEB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8C97-F5DD-0C51-902F-AB2D4DB6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8999-5FC0-913E-7EDF-5D74B85D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ED8C-495E-24B9-BBC0-B07B324D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C864-1172-7585-9325-3E09CDF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3A67C-66B4-21F6-2818-BE1E5E830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9093-3188-F47F-3EC7-8ADA306E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AAFE4-DC6B-BA65-4C5A-5A2089F1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BE6D-1FD8-458C-1D5A-29762B47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69E6-7EC3-5615-A44C-81971DDA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DC62-D58D-9B2C-A109-C8CE305B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7EA3-7470-761F-87A4-9F5FDD6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4794-D981-F072-F918-12653843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73C1-C2E6-0F05-E61F-8DB6CC92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F9252-0CA4-6C2C-2235-B9A2D07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F97E-6452-2A7A-C09C-2601596D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08F0-C097-C7A0-AFAB-5E2762E1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7AFE-B81E-E235-C58E-0F049EA4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2769-3202-73AF-A746-D2FACD1F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C353-FC41-DF37-C203-F2219D77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1080-4053-165D-22F5-CF3F8FF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7B99-B4BE-EB56-5BFB-CF565F1C0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BA57D-6CF8-11E5-6F68-70EC91E59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4E12-22DC-1C06-CE86-70964C9F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50897-009D-9D84-A194-53CD3F84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1D455-D235-666B-8FF3-5BA4C76E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260C-7090-CEA2-0356-41A87D5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38EA-16EA-BFAB-2E85-2AFF2558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DC19-BA3E-104A-ABFD-1CCE1124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C6F05-439A-62F6-6538-E89A9E3D7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88DC5-578C-100F-56F4-2E8CA4A13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0C206-F1BF-0BA9-3B51-DBC72FF8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EC157-9CA1-B9D2-690D-A01E7C3F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004E7-4527-AC69-5E11-330E4598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9625-7BB8-B015-2D72-38CFAEC5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31377-22E9-1396-DE37-C9B24862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4EF79-9BF3-FE01-173C-E2CB324E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010A-2D58-2874-934C-81CE5016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8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2E93F-1EB5-E469-1BC5-F511EE42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894A9-B96B-061F-C157-A4D9A80A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D1CF5-358D-CA8C-F37C-15EC4E9B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021F-1218-33D5-BCF2-761103AA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D553-3171-C487-76F3-C533FA0C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66E62-EC1F-264F-6FD5-983CBE497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713A-B671-E3EE-BD1C-37AD02DA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74030-47D2-5390-A4E8-C9FA493E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C02DB-2354-45C3-7AB9-3946943F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7B5B-8478-6BEA-878E-556B65CE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EED92-0C4F-5F36-B9ED-4E3F403F8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6A621-45AF-0F07-FBAD-A403CA3F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CD24-D7D9-0CA8-4FC2-FE3F51F6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4D2A-0479-E98F-D67E-ABC2CFC8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CA3BA-F389-08D9-AD23-509803CE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B5FDF-148F-EF7D-844A-FE049643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B870-3693-4C48-F454-8D7F2D6C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5245-48FB-A089-BE62-5E3687DAA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7B25-20EF-4A80-B768-B1E542147F6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8F5B-169F-E38D-FA48-40538E83B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CEC6-212E-9AAE-88DE-AEED2CB85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4626-09EA-442E-976E-E83B947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779E25-532B-98D2-248A-B594BF8555EA}"/>
              </a:ext>
            </a:extLst>
          </p:cNvPr>
          <p:cNvSpPr/>
          <p:nvPr/>
        </p:nvSpPr>
        <p:spPr>
          <a:xfrm>
            <a:off x="1330960" y="1056640"/>
            <a:ext cx="477520" cy="477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36446-FF3D-00B4-4A57-9EB4C4A247E6}"/>
              </a:ext>
            </a:extLst>
          </p:cNvPr>
          <p:cNvSpPr/>
          <p:nvPr/>
        </p:nvSpPr>
        <p:spPr>
          <a:xfrm>
            <a:off x="1330960" y="1577340"/>
            <a:ext cx="477520" cy="477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8AD51-A260-3505-76CC-F4B968014B3C}"/>
              </a:ext>
            </a:extLst>
          </p:cNvPr>
          <p:cNvSpPr/>
          <p:nvPr/>
        </p:nvSpPr>
        <p:spPr>
          <a:xfrm>
            <a:off x="1330960" y="2098040"/>
            <a:ext cx="477520" cy="477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26B27-BF20-579A-F3C2-BE7D569CC1D0}"/>
              </a:ext>
            </a:extLst>
          </p:cNvPr>
          <p:cNvSpPr/>
          <p:nvPr/>
        </p:nvSpPr>
        <p:spPr>
          <a:xfrm>
            <a:off x="2100580" y="754380"/>
            <a:ext cx="477520" cy="4775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539E9-84A4-C7AC-DA76-185B61528F72}"/>
              </a:ext>
            </a:extLst>
          </p:cNvPr>
          <p:cNvSpPr/>
          <p:nvPr/>
        </p:nvSpPr>
        <p:spPr>
          <a:xfrm>
            <a:off x="2608580" y="754380"/>
            <a:ext cx="477520" cy="4775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11FA4-F111-E1D6-67A2-F1F2B60B99E3}"/>
              </a:ext>
            </a:extLst>
          </p:cNvPr>
          <p:cNvSpPr/>
          <p:nvPr/>
        </p:nvSpPr>
        <p:spPr>
          <a:xfrm>
            <a:off x="3121660" y="754380"/>
            <a:ext cx="477520" cy="4775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4DD24-F894-1CFB-5579-670E7D283928}"/>
              </a:ext>
            </a:extLst>
          </p:cNvPr>
          <p:cNvSpPr/>
          <p:nvPr/>
        </p:nvSpPr>
        <p:spPr>
          <a:xfrm>
            <a:off x="2339340" y="1534160"/>
            <a:ext cx="477520" cy="477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1C531-BA33-38B9-FFDC-139819D97979}"/>
              </a:ext>
            </a:extLst>
          </p:cNvPr>
          <p:cNvSpPr/>
          <p:nvPr/>
        </p:nvSpPr>
        <p:spPr>
          <a:xfrm>
            <a:off x="2875280" y="1534160"/>
            <a:ext cx="477520" cy="477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44E6E-085E-3C95-6D6E-CF113BE0BB88}"/>
              </a:ext>
            </a:extLst>
          </p:cNvPr>
          <p:cNvSpPr/>
          <p:nvPr/>
        </p:nvSpPr>
        <p:spPr>
          <a:xfrm>
            <a:off x="2867660" y="2059940"/>
            <a:ext cx="477520" cy="477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8DBAD-50E2-4BB2-6D12-17470B05CF7E}"/>
              </a:ext>
            </a:extLst>
          </p:cNvPr>
          <p:cNvSpPr/>
          <p:nvPr/>
        </p:nvSpPr>
        <p:spPr>
          <a:xfrm>
            <a:off x="4234180" y="976630"/>
            <a:ext cx="477520" cy="477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0E07D-D8F7-A715-003C-2E5EF3309186}"/>
              </a:ext>
            </a:extLst>
          </p:cNvPr>
          <p:cNvSpPr/>
          <p:nvPr/>
        </p:nvSpPr>
        <p:spPr>
          <a:xfrm>
            <a:off x="4763770" y="1497330"/>
            <a:ext cx="477520" cy="477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8EE576-629E-E198-C5C1-17B806D3DDEC}"/>
              </a:ext>
            </a:extLst>
          </p:cNvPr>
          <p:cNvSpPr/>
          <p:nvPr/>
        </p:nvSpPr>
        <p:spPr>
          <a:xfrm>
            <a:off x="5270500" y="2011680"/>
            <a:ext cx="477520" cy="477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9C7F79-CF7B-4838-0AAD-C77508A79ADB}"/>
              </a:ext>
            </a:extLst>
          </p:cNvPr>
          <p:cNvSpPr txBox="1"/>
          <p:nvPr/>
        </p:nvSpPr>
        <p:spPr>
          <a:xfrm>
            <a:off x="2199640" y="267914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54C11A-C602-2ECF-A236-3C89D8740FBE}"/>
              </a:ext>
            </a:extLst>
          </p:cNvPr>
          <p:cNvSpPr txBox="1"/>
          <p:nvPr/>
        </p:nvSpPr>
        <p:spPr>
          <a:xfrm>
            <a:off x="4671061" y="267914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1278F-E6CB-F8A8-E687-0EF580ECCE77}"/>
              </a:ext>
            </a:extLst>
          </p:cNvPr>
          <p:cNvCxnSpPr/>
          <p:nvPr/>
        </p:nvCxnSpPr>
        <p:spPr>
          <a:xfrm>
            <a:off x="3931920" y="764957"/>
            <a:ext cx="0" cy="21022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8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Teply</dc:creator>
  <cp:lastModifiedBy>David Teply</cp:lastModifiedBy>
  <cp:revision>2</cp:revision>
  <dcterms:created xsi:type="dcterms:W3CDTF">2022-05-01T15:14:26Z</dcterms:created>
  <dcterms:modified xsi:type="dcterms:W3CDTF">2022-05-01T15:37:37Z</dcterms:modified>
</cp:coreProperties>
</file>