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675" r:id="rId5"/>
  </p:sldMasterIdLst>
  <p:notesMasterIdLst>
    <p:notesMasterId r:id="rId21"/>
  </p:notesMasterIdLst>
  <p:handoutMasterIdLst>
    <p:handoutMasterId r:id="rId22"/>
  </p:handoutMasterIdLst>
  <p:sldIdLst>
    <p:sldId id="2094" r:id="rId6"/>
    <p:sldId id="1895" r:id="rId7"/>
    <p:sldId id="2095" r:id="rId8"/>
    <p:sldId id="2027" r:id="rId9"/>
    <p:sldId id="1891" r:id="rId10"/>
    <p:sldId id="2088" r:id="rId11"/>
    <p:sldId id="1916" r:id="rId12"/>
    <p:sldId id="1919" r:id="rId13"/>
    <p:sldId id="256" r:id="rId14"/>
    <p:sldId id="258" r:id="rId15"/>
    <p:sldId id="259" r:id="rId16"/>
    <p:sldId id="260" r:id="rId17"/>
    <p:sldId id="1927" r:id="rId18"/>
    <p:sldId id="264" r:id="rId19"/>
    <p:sldId id="2028"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mp; Ideate" id="{0785E3E9-798B-4ED1-A4AD-3CDDD37C2D42}">
          <p14:sldIdLst>
            <p14:sldId id="2094"/>
            <p14:sldId id="1895"/>
            <p14:sldId id="2095"/>
            <p14:sldId id="2027"/>
            <p14:sldId id="1891"/>
            <p14:sldId id="2088"/>
            <p14:sldId id="1916"/>
            <p14:sldId id="1919"/>
            <p14:sldId id="256"/>
            <p14:sldId id="258"/>
            <p14:sldId id="259"/>
            <p14:sldId id="260"/>
            <p14:sldId id="1927"/>
            <p14:sldId id="264"/>
            <p14:sldId id="20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Liz Kinerk (MBO Partners)" initials="LK(P" lastIdx="12" clrIdx="5">
    <p:extLst>
      <p:ext uri="{19B8F6BF-5375-455C-9EA6-DF929625EA0E}">
        <p15:presenceInfo xmlns:p15="http://schemas.microsoft.com/office/powerpoint/2012/main" userId="S::v-elkine@microsoft.com::d2c9697c-c7d7-489d-b164-93da4dfa58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B6B86"/>
    <a:srgbClr val="50E6FF"/>
    <a:srgbClr val="FEF000"/>
    <a:srgbClr val="3B2E58"/>
    <a:srgbClr val="243A5E"/>
    <a:srgbClr val="274B47"/>
    <a:srgbClr val="2F2F2F"/>
    <a:srgbClr val="525252"/>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BFAB6B-DF55-4C5F-8253-86047A99AE38}" v="34" dt="2020-02-03T23:47:59.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772" autoAdjust="0"/>
  </p:normalViewPr>
  <p:slideViewPr>
    <p:cSldViewPr snapToGrid="0">
      <p:cViewPr varScale="1">
        <p:scale>
          <a:sx n="79" d="100"/>
          <a:sy n="79" d="100"/>
        </p:scale>
        <p:origin x="75" y="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 Snarski" userId="a2eade68-7d51-4ef8-85ef-ad2e1b7f1483" providerId="ADAL" clId="{779122C0-90E7-4582-A686-CAEEDA593324}"/>
    <pc:docChg chg="undo redo custSel addSld delSld modSld modSection">
      <pc:chgData name="Rich Snarski" userId="a2eade68-7d51-4ef8-85ef-ad2e1b7f1483" providerId="ADAL" clId="{779122C0-90E7-4582-A686-CAEEDA593324}" dt="2020-02-04T16:43:57.145" v="991" actId="6549"/>
      <pc:docMkLst>
        <pc:docMk/>
      </pc:docMkLst>
      <pc:sldChg chg="delSp mod">
        <pc:chgData name="Rich Snarski" userId="a2eade68-7d51-4ef8-85ef-ad2e1b7f1483" providerId="ADAL" clId="{779122C0-90E7-4582-A686-CAEEDA593324}" dt="2020-01-28T18:40:58.644" v="723" actId="478"/>
        <pc:sldMkLst>
          <pc:docMk/>
          <pc:sldMk cId="3060058629" sldId="2022"/>
        </pc:sldMkLst>
        <pc:spChg chg="del">
          <ac:chgData name="Rich Snarski" userId="a2eade68-7d51-4ef8-85ef-ad2e1b7f1483" providerId="ADAL" clId="{779122C0-90E7-4582-A686-CAEEDA593324}" dt="2020-01-28T18:40:58.644" v="723" actId="478"/>
          <ac:spMkLst>
            <pc:docMk/>
            <pc:sldMk cId="3060058629" sldId="2022"/>
            <ac:spMk id="65" creationId="{5838C7A9-99E8-4854-8208-6C07A2500EAF}"/>
          </ac:spMkLst>
        </pc:spChg>
      </pc:sldChg>
      <pc:sldChg chg="modSp mod">
        <pc:chgData name="Rich Snarski" userId="a2eade68-7d51-4ef8-85ef-ad2e1b7f1483" providerId="ADAL" clId="{779122C0-90E7-4582-A686-CAEEDA593324}" dt="2020-02-04T16:43:57.145" v="991" actId="6549"/>
        <pc:sldMkLst>
          <pc:docMk/>
          <pc:sldMk cId="3887937953" sldId="2029"/>
        </pc:sldMkLst>
        <pc:spChg chg="mod">
          <ac:chgData name="Rich Snarski" userId="a2eade68-7d51-4ef8-85ef-ad2e1b7f1483" providerId="ADAL" clId="{779122C0-90E7-4582-A686-CAEEDA593324}" dt="2020-02-04T16:43:57.145" v="991" actId="6549"/>
          <ac:spMkLst>
            <pc:docMk/>
            <pc:sldMk cId="3887937953" sldId="2029"/>
            <ac:spMk id="2" creationId="{00000000-0000-0000-0000-000000000000}"/>
          </ac:spMkLst>
        </pc:spChg>
      </pc:sldChg>
      <pc:sldChg chg="addSp delSp modSp mod modNotesTx">
        <pc:chgData name="Rich Snarski" userId="a2eade68-7d51-4ef8-85ef-ad2e1b7f1483" providerId="ADAL" clId="{779122C0-90E7-4582-A686-CAEEDA593324}" dt="2020-01-28T13:32:36.081" v="589" actId="20577"/>
        <pc:sldMkLst>
          <pc:docMk/>
          <pc:sldMk cId="3119918491" sldId="2044"/>
        </pc:sldMkLst>
        <pc:spChg chg="del">
          <ac:chgData name="Rich Snarski" userId="a2eade68-7d51-4ef8-85ef-ad2e1b7f1483" providerId="ADAL" clId="{779122C0-90E7-4582-A686-CAEEDA593324}" dt="2020-01-28T13:20:56.145" v="0" actId="478"/>
          <ac:spMkLst>
            <pc:docMk/>
            <pc:sldMk cId="3119918491" sldId="2044"/>
            <ac:spMk id="3" creationId="{866CB965-C42A-4BEE-8323-082A46AE35CD}"/>
          </ac:spMkLst>
        </pc:spChg>
        <pc:spChg chg="add del mod">
          <ac:chgData name="Rich Snarski" userId="a2eade68-7d51-4ef8-85ef-ad2e1b7f1483" providerId="ADAL" clId="{779122C0-90E7-4582-A686-CAEEDA593324}" dt="2020-01-28T13:20:58.165" v="1" actId="478"/>
          <ac:spMkLst>
            <pc:docMk/>
            <pc:sldMk cId="3119918491" sldId="2044"/>
            <ac:spMk id="7" creationId="{F5327B9F-0FF0-4B7E-9C64-F07BF848BF04}"/>
          </ac:spMkLst>
        </pc:spChg>
        <pc:picChg chg="del">
          <ac:chgData name="Rich Snarski" userId="a2eade68-7d51-4ef8-85ef-ad2e1b7f1483" providerId="ADAL" clId="{779122C0-90E7-4582-A686-CAEEDA593324}" dt="2020-01-28T13:20:59.525" v="2" actId="478"/>
          <ac:picMkLst>
            <pc:docMk/>
            <pc:sldMk cId="3119918491" sldId="2044"/>
            <ac:picMk id="4" creationId="{0E0F94AD-67B1-47B3-86E3-A9067317E2F5}"/>
          </ac:picMkLst>
        </pc:picChg>
        <pc:picChg chg="del">
          <ac:chgData name="Rich Snarski" userId="a2eade68-7d51-4ef8-85ef-ad2e1b7f1483" providerId="ADAL" clId="{779122C0-90E7-4582-A686-CAEEDA593324}" dt="2020-01-28T13:21:00.676" v="3" actId="478"/>
          <ac:picMkLst>
            <pc:docMk/>
            <pc:sldMk cId="3119918491" sldId="2044"/>
            <ac:picMk id="5" creationId="{49F68D50-63C8-4031-9481-7004B3BA0EA7}"/>
          </ac:picMkLst>
        </pc:picChg>
        <pc:picChg chg="add mod">
          <ac:chgData name="Rich Snarski" userId="a2eade68-7d51-4ef8-85ef-ad2e1b7f1483" providerId="ADAL" clId="{779122C0-90E7-4582-A686-CAEEDA593324}" dt="2020-01-28T13:21:47.678" v="10" actId="1076"/>
          <ac:picMkLst>
            <pc:docMk/>
            <pc:sldMk cId="3119918491" sldId="2044"/>
            <ac:picMk id="8" creationId="{CDF115EE-ACE0-454C-90C0-76DC0D19D556}"/>
          </ac:picMkLst>
        </pc:picChg>
      </pc:sldChg>
      <pc:sldChg chg="del">
        <pc:chgData name="Rich Snarski" userId="a2eade68-7d51-4ef8-85ef-ad2e1b7f1483" providerId="ADAL" clId="{779122C0-90E7-4582-A686-CAEEDA593324}" dt="2020-02-04T16:31:32.647" v="724" actId="2696"/>
        <pc:sldMkLst>
          <pc:docMk/>
          <pc:sldMk cId="1820477078" sldId="2055"/>
        </pc:sldMkLst>
      </pc:sldChg>
      <pc:sldChg chg="addSp delSp modSp add mod modClrScheme chgLayout modNotesTx">
        <pc:chgData name="Rich Snarski" userId="a2eade68-7d51-4ef8-85ef-ad2e1b7f1483" providerId="ADAL" clId="{779122C0-90E7-4582-A686-CAEEDA593324}" dt="2020-02-04T16:39:04.209" v="734" actId="1076"/>
        <pc:sldMkLst>
          <pc:docMk/>
          <pc:sldMk cId="3405388462" sldId="2090"/>
        </pc:sldMkLst>
        <pc:spChg chg="mod ord">
          <ac:chgData name="Rich Snarski" userId="a2eade68-7d51-4ef8-85ef-ad2e1b7f1483" providerId="ADAL" clId="{779122C0-90E7-4582-A686-CAEEDA593324}" dt="2020-01-28T13:22:26.487" v="25" actId="700"/>
          <ac:spMkLst>
            <pc:docMk/>
            <pc:sldMk cId="3405388462" sldId="2090"/>
            <ac:spMk id="2" creationId="{A74EFDC7-7D58-4D33-80AE-D5E09A90A0FE}"/>
          </ac:spMkLst>
        </pc:spChg>
        <pc:spChg chg="add mod ord">
          <ac:chgData name="Rich Snarski" userId="a2eade68-7d51-4ef8-85ef-ad2e1b7f1483" providerId="ADAL" clId="{779122C0-90E7-4582-A686-CAEEDA593324}" dt="2020-01-28T13:22:40.629" v="73" actId="20577"/>
          <ac:spMkLst>
            <pc:docMk/>
            <pc:sldMk cId="3405388462" sldId="2090"/>
            <ac:spMk id="3" creationId="{B4D312C8-BE26-49EC-8673-9E1D2CD9FB4D}"/>
          </ac:spMkLst>
        </pc:spChg>
        <pc:spChg chg="add del">
          <ac:chgData name="Rich Snarski" userId="a2eade68-7d51-4ef8-85ef-ad2e1b7f1483" providerId="ADAL" clId="{779122C0-90E7-4582-A686-CAEEDA593324}" dt="2020-01-28T13:26:59.003" v="82" actId="11529"/>
          <ac:spMkLst>
            <pc:docMk/>
            <pc:sldMk cId="3405388462" sldId="2090"/>
            <ac:spMk id="7" creationId="{E3DDF39B-59DA-4146-BF6A-47F17E8AB13F}"/>
          </ac:spMkLst>
        </pc:spChg>
        <pc:spChg chg="add mod">
          <ac:chgData name="Rich Snarski" userId="a2eade68-7d51-4ef8-85ef-ad2e1b7f1483" providerId="ADAL" clId="{779122C0-90E7-4582-A686-CAEEDA593324}" dt="2020-02-04T16:39:04.209" v="734" actId="1076"/>
          <ac:spMkLst>
            <pc:docMk/>
            <pc:sldMk cId="3405388462" sldId="2090"/>
            <ac:spMk id="9" creationId="{5B61C83B-633F-4F14-B784-3C11FF83E8EB}"/>
          </ac:spMkLst>
        </pc:spChg>
        <pc:picChg chg="add mod">
          <ac:chgData name="Rich Snarski" userId="a2eade68-7d51-4ef8-85ef-ad2e1b7f1483" providerId="ADAL" clId="{779122C0-90E7-4582-A686-CAEEDA593324}" dt="2020-02-04T16:39:04.209" v="734" actId="1076"/>
          <ac:picMkLst>
            <pc:docMk/>
            <pc:sldMk cId="3405388462" sldId="2090"/>
            <ac:picMk id="4" creationId="{E636474D-08A2-43CA-9D7B-472764CFD4E3}"/>
          </ac:picMkLst>
        </pc:picChg>
        <pc:picChg chg="add mod">
          <ac:chgData name="Rich Snarski" userId="a2eade68-7d51-4ef8-85ef-ad2e1b7f1483" providerId="ADAL" clId="{779122C0-90E7-4582-A686-CAEEDA593324}" dt="2020-02-04T16:38:49.405" v="733" actId="14100"/>
          <ac:picMkLst>
            <pc:docMk/>
            <pc:sldMk cId="3405388462" sldId="2090"/>
            <ac:picMk id="5" creationId="{A300654E-C72F-4438-AA62-B8C8F4A432A6}"/>
          </ac:picMkLst>
        </pc:picChg>
        <pc:picChg chg="add mod">
          <ac:chgData name="Rich Snarski" userId="a2eade68-7d51-4ef8-85ef-ad2e1b7f1483" providerId="ADAL" clId="{779122C0-90E7-4582-A686-CAEEDA593324}" dt="2020-02-04T16:39:04.209" v="734" actId="1076"/>
          <ac:picMkLst>
            <pc:docMk/>
            <pc:sldMk cId="3405388462" sldId="2090"/>
            <ac:picMk id="6" creationId="{8D0ECD14-9754-4F91-976F-1708F6DFD830}"/>
          </ac:picMkLst>
        </pc:picChg>
        <pc:picChg chg="del">
          <ac:chgData name="Rich Snarski" userId="a2eade68-7d51-4ef8-85ef-ad2e1b7f1483" providerId="ADAL" clId="{779122C0-90E7-4582-A686-CAEEDA593324}" dt="2020-01-28T13:22:09.190" v="24" actId="478"/>
          <ac:picMkLst>
            <pc:docMk/>
            <pc:sldMk cId="3405388462" sldId="2090"/>
            <ac:picMk id="8" creationId="{CDF115EE-ACE0-454C-90C0-76DC0D19D556}"/>
          </ac:picMkLst>
        </pc:picChg>
      </pc:sldChg>
      <pc:sldChg chg="modSp mod">
        <pc:chgData name="Rich Snarski" userId="a2eade68-7d51-4ef8-85ef-ad2e1b7f1483" providerId="ADAL" clId="{779122C0-90E7-4582-A686-CAEEDA593324}" dt="2020-02-04T16:36:53.891" v="726" actId="20577"/>
        <pc:sldMkLst>
          <pc:docMk/>
          <pc:sldMk cId="1472576363" sldId="2101"/>
        </pc:sldMkLst>
        <pc:spChg chg="mod">
          <ac:chgData name="Rich Snarski" userId="a2eade68-7d51-4ef8-85ef-ad2e1b7f1483" providerId="ADAL" clId="{779122C0-90E7-4582-A686-CAEEDA593324}" dt="2020-02-04T16:36:53.891" v="726" actId="20577"/>
          <ac:spMkLst>
            <pc:docMk/>
            <pc:sldMk cId="1472576363" sldId="2101"/>
            <ac:spMk id="3" creationId="{97D2B132-F2D1-4E1D-A6C2-F81C2EDEC65D}"/>
          </ac:spMkLst>
        </pc:spChg>
      </pc:sldChg>
      <pc:sldChg chg="addSp delSp modSp add mod">
        <pc:chgData name="Rich Snarski" userId="a2eade68-7d51-4ef8-85ef-ad2e1b7f1483" providerId="ADAL" clId="{779122C0-90E7-4582-A686-CAEEDA593324}" dt="2020-02-04T16:43:41.383" v="990" actId="20577"/>
        <pc:sldMkLst>
          <pc:docMk/>
          <pc:sldMk cId="1678377781" sldId="2104"/>
        </pc:sldMkLst>
        <pc:spChg chg="add mod">
          <ac:chgData name="Rich Snarski" userId="a2eade68-7d51-4ef8-85ef-ad2e1b7f1483" providerId="ADAL" clId="{779122C0-90E7-4582-A686-CAEEDA593324}" dt="2020-02-04T16:43:28.490" v="965" actId="20577"/>
          <ac:spMkLst>
            <pc:docMk/>
            <pc:sldMk cId="1678377781" sldId="2104"/>
            <ac:spMk id="4" creationId="{99D1E997-97A6-459A-99AD-DBDF1E3EF411}"/>
          </ac:spMkLst>
        </pc:spChg>
        <pc:spChg chg="del">
          <ac:chgData name="Rich Snarski" userId="a2eade68-7d51-4ef8-85ef-ad2e1b7f1483" providerId="ADAL" clId="{779122C0-90E7-4582-A686-CAEEDA593324}" dt="2020-02-04T16:41:25.357" v="757" actId="478"/>
          <ac:spMkLst>
            <pc:docMk/>
            <pc:sldMk cId="1678377781" sldId="2104"/>
            <ac:spMk id="6" creationId="{00000000-0000-0000-0000-000000000000}"/>
          </ac:spMkLst>
        </pc:spChg>
        <pc:spChg chg="mod">
          <ac:chgData name="Rich Snarski" userId="a2eade68-7d51-4ef8-85ef-ad2e1b7f1483" providerId="ADAL" clId="{779122C0-90E7-4582-A686-CAEEDA593324}" dt="2020-02-04T16:43:41.383" v="990" actId="20577"/>
          <ac:spMkLst>
            <pc:docMk/>
            <pc:sldMk cId="1678377781" sldId="2104"/>
            <ac:spMk id="17" creationId="{00000000-0000-0000-0000-000000000000}"/>
          </ac:spMkLst>
        </pc:spChg>
        <pc:picChg chg="del">
          <ac:chgData name="Rich Snarski" userId="a2eade68-7d51-4ef8-85ef-ad2e1b7f1483" providerId="ADAL" clId="{779122C0-90E7-4582-A686-CAEEDA593324}" dt="2020-02-04T16:41:20.041" v="756" actId="478"/>
          <ac:picMkLst>
            <pc:docMk/>
            <pc:sldMk cId="1678377781" sldId="2104"/>
            <ac:picMk id="2" creationId="{1B760135-2678-40AB-932D-569AE40DA72A}"/>
          </ac:picMkLst>
        </pc:picChg>
      </pc:sldChg>
    </pc:docChg>
  </pc:docChgLst>
  <pc:docChgLst>
    <pc:chgData name="Taylor O'Malley" userId="02565edf-dede-44b8-9ea3-7a68fa6d631f" providerId="ADAL" clId="{6EBFAB6B-DF55-4C5F-8253-86047A99AE38}"/>
    <pc:docChg chg="undo custSel addSld delSld modSld sldOrd delSection modSection">
      <pc:chgData name="Taylor O'Malley" userId="02565edf-dede-44b8-9ea3-7a68fa6d631f" providerId="ADAL" clId="{6EBFAB6B-DF55-4C5F-8253-86047A99AE38}" dt="2020-02-03T23:51:18.946" v="2636" actId="47"/>
      <pc:docMkLst>
        <pc:docMk/>
      </pc:docMkLst>
      <pc:sldChg chg="add modNotesTx">
        <pc:chgData name="Taylor O'Malley" userId="02565edf-dede-44b8-9ea3-7a68fa6d631f" providerId="ADAL" clId="{6EBFAB6B-DF55-4C5F-8253-86047A99AE38}" dt="2020-02-03T13:06:53.565" v="2382" actId="20577"/>
        <pc:sldMkLst>
          <pc:docMk/>
          <pc:sldMk cId="1089517921" sldId="256"/>
        </pc:sldMkLst>
      </pc:sldChg>
      <pc:sldChg chg="add del">
        <pc:chgData name="Taylor O'Malley" userId="02565edf-dede-44b8-9ea3-7a68fa6d631f" providerId="ADAL" clId="{6EBFAB6B-DF55-4C5F-8253-86047A99AE38}" dt="2020-01-29T20:32:07.818" v="1053" actId="47"/>
        <pc:sldMkLst>
          <pc:docMk/>
          <pc:sldMk cId="626478355" sldId="257"/>
        </pc:sldMkLst>
      </pc:sldChg>
      <pc:sldChg chg="add">
        <pc:chgData name="Taylor O'Malley" userId="02565edf-dede-44b8-9ea3-7a68fa6d631f" providerId="ADAL" clId="{6EBFAB6B-DF55-4C5F-8253-86047A99AE38}" dt="2020-01-23T21:29:11.922" v="387"/>
        <pc:sldMkLst>
          <pc:docMk/>
          <pc:sldMk cId="362912199" sldId="258"/>
        </pc:sldMkLst>
      </pc:sldChg>
      <pc:sldChg chg="add">
        <pc:chgData name="Taylor O'Malley" userId="02565edf-dede-44b8-9ea3-7a68fa6d631f" providerId="ADAL" clId="{6EBFAB6B-DF55-4C5F-8253-86047A99AE38}" dt="2020-01-23T21:29:11.922" v="387"/>
        <pc:sldMkLst>
          <pc:docMk/>
          <pc:sldMk cId="707132880" sldId="259"/>
        </pc:sldMkLst>
      </pc:sldChg>
      <pc:sldChg chg="add">
        <pc:chgData name="Taylor O'Malley" userId="02565edf-dede-44b8-9ea3-7a68fa6d631f" providerId="ADAL" clId="{6EBFAB6B-DF55-4C5F-8253-86047A99AE38}" dt="2020-01-23T21:29:11.922" v="387"/>
        <pc:sldMkLst>
          <pc:docMk/>
          <pc:sldMk cId="1073699727" sldId="260"/>
        </pc:sldMkLst>
      </pc:sldChg>
      <pc:sldChg chg="add del mod modShow">
        <pc:chgData name="Taylor O'Malley" userId="02565edf-dede-44b8-9ea3-7a68fa6d631f" providerId="ADAL" clId="{6EBFAB6B-DF55-4C5F-8253-86047A99AE38}" dt="2020-01-28T18:06:33.083" v="473" actId="47"/>
        <pc:sldMkLst>
          <pc:docMk/>
          <pc:sldMk cId="2048238534" sldId="261"/>
        </pc:sldMkLst>
      </pc:sldChg>
      <pc:sldChg chg="add del mod modShow">
        <pc:chgData name="Taylor O'Malley" userId="02565edf-dede-44b8-9ea3-7a68fa6d631f" providerId="ADAL" clId="{6EBFAB6B-DF55-4C5F-8253-86047A99AE38}" dt="2020-01-28T18:06:35.374" v="474" actId="47"/>
        <pc:sldMkLst>
          <pc:docMk/>
          <pc:sldMk cId="1299011456" sldId="262"/>
        </pc:sldMkLst>
      </pc:sldChg>
      <pc:sldChg chg="add del mod modShow">
        <pc:chgData name="Taylor O'Malley" userId="02565edf-dede-44b8-9ea3-7a68fa6d631f" providerId="ADAL" clId="{6EBFAB6B-DF55-4C5F-8253-86047A99AE38}" dt="2020-01-28T18:06:37.921" v="475" actId="47"/>
        <pc:sldMkLst>
          <pc:docMk/>
          <pc:sldMk cId="1756552239" sldId="263"/>
        </pc:sldMkLst>
      </pc:sldChg>
      <pc:sldChg chg="add">
        <pc:chgData name="Taylor O'Malley" userId="02565edf-dede-44b8-9ea3-7a68fa6d631f" providerId="ADAL" clId="{6EBFAB6B-DF55-4C5F-8253-86047A99AE38}" dt="2020-01-23T21:29:11.922" v="387"/>
        <pc:sldMkLst>
          <pc:docMk/>
          <pc:sldMk cId="1612688876" sldId="264"/>
        </pc:sldMkLst>
      </pc:sldChg>
      <pc:sldChg chg="mod modShow">
        <pc:chgData name="Taylor O'Malley" userId="02565edf-dede-44b8-9ea3-7a68fa6d631f" providerId="ADAL" clId="{6EBFAB6B-DF55-4C5F-8253-86047A99AE38}" dt="2020-01-24T18:56:14.114" v="463" actId="729"/>
        <pc:sldMkLst>
          <pc:docMk/>
          <pc:sldMk cId="25930342" sldId="1552"/>
        </pc:sldMkLst>
      </pc:sldChg>
      <pc:sldChg chg="mod modShow">
        <pc:chgData name="Taylor O'Malley" userId="02565edf-dede-44b8-9ea3-7a68fa6d631f" providerId="ADAL" clId="{6EBFAB6B-DF55-4C5F-8253-86047A99AE38}" dt="2020-01-24T18:56:16.633" v="464" actId="729"/>
        <pc:sldMkLst>
          <pc:docMk/>
          <pc:sldMk cId="1101704244" sldId="1553"/>
        </pc:sldMkLst>
      </pc:sldChg>
      <pc:sldChg chg="mod modShow">
        <pc:chgData name="Taylor O'Malley" userId="02565edf-dede-44b8-9ea3-7a68fa6d631f" providerId="ADAL" clId="{6EBFAB6B-DF55-4C5F-8253-86047A99AE38}" dt="2020-01-24T18:56:19.356" v="465" actId="729"/>
        <pc:sldMkLst>
          <pc:docMk/>
          <pc:sldMk cId="382578226" sldId="1554"/>
        </pc:sldMkLst>
      </pc:sldChg>
      <pc:sldChg chg="ord modNotesTx">
        <pc:chgData name="Taylor O'Malley" userId="02565edf-dede-44b8-9ea3-7a68fa6d631f" providerId="ADAL" clId="{6EBFAB6B-DF55-4C5F-8253-86047A99AE38}" dt="2020-01-29T19:22:55.952" v="708" actId="20577"/>
        <pc:sldMkLst>
          <pc:docMk/>
          <pc:sldMk cId="2114293671" sldId="1566"/>
        </pc:sldMkLst>
      </pc:sldChg>
      <pc:sldChg chg="del ord">
        <pc:chgData name="Taylor O'Malley" userId="02565edf-dede-44b8-9ea3-7a68fa6d631f" providerId="ADAL" clId="{6EBFAB6B-DF55-4C5F-8253-86047A99AE38}" dt="2020-01-29T19:23:02.267" v="709" actId="47"/>
        <pc:sldMkLst>
          <pc:docMk/>
          <pc:sldMk cId="1033568787" sldId="1567"/>
        </pc:sldMkLst>
      </pc:sldChg>
      <pc:sldChg chg="ord">
        <pc:chgData name="Taylor O'Malley" userId="02565edf-dede-44b8-9ea3-7a68fa6d631f" providerId="ADAL" clId="{6EBFAB6B-DF55-4C5F-8253-86047A99AE38}" dt="2020-01-23T18:31:27.596" v="11"/>
        <pc:sldMkLst>
          <pc:docMk/>
          <pc:sldMk cId="2805493683" sldId="1568"/>
        </pc:sldMkLst>
      </pc:sldChg>
      <pc:sldChg chg="ord">
        <pc:chgData name="Taylor O'Malley" userId="02565edf-dede-44b8-9ea3-7a68fa6d631f" providerId="ADAL" clId="{6EBFAB6B-DF55-4C5F-8253-86047A99AE38}" dt="2020-01-23T18:31:27.596" v="11"/>
        <pc:sldMkLst>
          <pc:docMk/>
          <pc:sldMk cId="2461274766" sldId="1569"/>
        </pc:sldMkLst>
      </pc:sldChg>
      <pc:sldChg chg="ord">
        <pc:chgData name="Taylor O'Malley" userId="02565edf-dede-44b8-9ea3-7a68fa6d631f" providerId="ADAL" clId="{6EBFAB6B-DF55-4C5F-8253-86047A99AE38}" dt="2020-01-23T18:31:27.596" v="11"/>
        <pc:sldMkLst>
          <pc:docMk/>
          <pc:sldMk cId="569057305" sldId="1570"/>
        </pc:sldMkLst>
      </pc:sldChg>
      <pc:sldChg chg="mod modShow">
        <pc:chgData name="Taylor O'Malley" userId="02565edf-dede-44b8-9ea3-7a68fa6d631f" providerId="ADAL" clId="{6EBFAB6B-DF55-4C5F-8253-86047A99AE38}" dt="2020-01-24T18:56:22.525" v="466" actId="729"/>
        <pc:sldMkLst>
          <pc:docMk/>
          <pc:sldMk cId="380970323" sldId="1594"/>
        </pc:sldMkLst>
      </pc:sldChg>
      <pc:sldChg chg="del">
        <pc:chgData name="Taylor O'Malley" userId="02565edf-dede-44b8-9ea3-7a68fa6d631f" providerId="ADAL" clId="{6EBFAB6B-DF55-4C5F-8253-86047A99AE38}" dt="2020-01-23T18:29:17.175" v="9" actId="47"/>
        <pc:sldMkLst>
          <pc:docMk/>
          <pc:sldMk cId="2820821090" sldId="1603"/>
        </pc:sldMkLst>
      </pc:sldChg>
      <pc:sldChg chg="modSp add del mod">
        <pc:chgData name="Taylor O'Malley" userId="02565edf-dede-44b8-9ea3-7a68fa6d631f" providerId="ADAL" clId="{6EBFAB6B-DF55-4C5F-8253-86047A99AE38}" dt="2020-02-03T12:54:04.288" v="2209" actId="2696"/>
        <pc:sldMkLst>
          <pc:docMk/>
          <pc:sldMk cId="804893017" sldId="1834"/>
        </pc:sldMkLst>
        <pc:spChg chg="mod">
          <ac:chgData name="Taylor O'Malley" userId="02565edf-dede-44b8-9ea3-7a68fa6d631f" providerId="ADAL" clId="{6EBFAB6B-DF55-4C5F-8253-86047A99AE38}" dt="2020-01-29T19:55:03.860" v="793" actId="20577"/>
          <ac:spMkLst>
            <pc:docMk/>
            <pc:sldMk cId="804893017" sldId="1834"/>
            <ac:spMk id="3" creationId="{666BFC85-81C7-4F71-B196-00FF787C016A}"/>
          </ac:spMkLst>
        </pc:spChg>
      </pc:sldChg>
      <pc:sldChg chg="modSp add del mod">
        <pc:chgData name="Taylor O'Malley" userId="02565edf-dede-44b8-9ea3-7a68fa6d631f" providerId="ADAL" clId="{6EBFAB6B-DF55-4C5F-8253-86047A99AE38}" dt="2020-02-03T23:48:07.478" v="2613" actId="47"/>
        <pc:sldMkLst>
          <pc:docMk/>
          <pc:sldMk cId="3099635516" sldId="1834"/>
        </pc:sldMkLst>
        <pc:spChg chg="mod">
          <ac:chgData name="Taylor O'Malley" userId="02565edf-dede-44b8-9ea3-7a68fa6d631f" providerId="ADAL" clId="{6EBFAB6B-DF55-4C5F-8253-86047A99AE38}" dt="2020-02-03T23:47:51.102" v="2609" actId="20577"/>
          <ac:spMkLst>
            <pc:docMk/>
            <pc:sldMk cId="3099635516" sldId="1834"/>
            <ac:spMk id="3" creationId="{666BFC85-81C7-4F71-B196-00FF787C016A}"/>
          </ac:spMkLst>
        </pc:spChg>
      </pc:sldChg>
      <pc:sldChg chg="del mod modShow">
        <pc:chgData name="Taylor O'Malley" userId="02565edf-dede-44b8-9ea3-7a68fa6d631f" providerId="ADAL" clId="{6EBFAB6B-DF55-4C5F-8253-86047A99AE38}" dt="2020-01-29T19:55:13.264" v="794" actId="47"/>
        <pc:sldMkLst>
          <pc:docMk/>
          <pc:sldMk cId="561145704" sldId="1836"/>
        </pc:sldMkLst>
      </pc:sldChg>
      <pc:sldChg chg="modSp mod modNotesTx">
        <pc:chgData name="Taylor O'Malley" userId="02565edf-dede-44b8-9ea3-7a68fa6d631f" providerId="ADAL" clId="{6EBFAB6B-DF55-4C5F-8253-86047A99AE38}" dt="2020-01-28T18:17:57.028" v="477" actId="5793"/>
        <pc:sldMkLst>
          <pc:docMk/>
          <pc:sldMk cId="2892219758" sldId="1845"/>
        </pc:sldMkLst>
        <pc:spChg chg="mod">
          <ac:chgData name="Taylor O'Malley" userId="02565edf-dede-44b8-9ea3-7a68fa6d631f" providerId="ADAL" clId="{6EBFAB6B-DF55-4C5F-8253-86047A99AE38}" dt="2020-01-21T18:12:47.557" v="7" actId="20577"/>
          <ac:spMkLst>
            <pc:docMk/>
            <pc:sldMk cId="2892219758" sldId="1845"/>
            <ac:spMk id="5" creationId="{00000000-0000-0000-0000-000000000000}"/>
          </ac:spMkLst>
        </pc:spChg>
      </pc:sldChg>
      <pc:sldChg chg="delSp add mod modNotesTx">
        <pc:chgData name="Taylor O'Malley" userId="02565edf-dede-44b8-9ea3-7a68fa6d631f" providerId="ADAL" clId="{6EBFAB6B-DF55-4C5F-8253-86047A99AE38}" dt="2020-01-28T18:01:15.575" v="472" actId="20577"/>
        <pc:sldMkLst>
          <pc:docMk/>
          <pc:sldMk cId="396539740" sldId="1891"/>
        </pc:sldMkLst>
        <pc:picChg chg="del">
          <ac:chgData name="Taylor O'Malley" userId="02565edf-dede-44b8-9ea3-7a68fa6d631f" providerId="ADAL" clId="{6EBFAB6B-DF55-4C5F-8253-86047A99AE38}" dt="2020-01-23T21:27:16.816" v="386" actId="478"/>
          <ac:picMkLst>
            <pc:docMk/>
            <pc:sldMk cId="396539740" sldId="1891"/>
            <ac:picMk id="3" creationId="{B840288B-C6B1-4D58-ABA4-F60D3F1FD5A3}"/>
          </ac:picMkLst>
        </pc:picChg>
      </pc:sldChg>
      <pc:sldChg chg="add">
        <pc:chgData name="Taylor O'Malley" userId="02565edf-dede-44b8-9ea3-7a68fa6d631f" providerId="ADAL" clId="{6EBFAB6B-DF55-4C5F-8253-86047A99AE38}" dt="2020-01-23T21:18:58.541" v="48"/>
        <pc:sldMkLst>
          <pc:docMk/>
          <pc:sldMk cId="3671334418" sldId="1895"/>
        </pc:sldMkLst>
      </pc:sldChg>
      <pc:sldChg chg="add del">
        <pc:chgData name="Taylor O'Malley" userId="02565edf-dede-44b8-9ea3-7a68fa6d631f" providerId="ADAL" clId="{6EBFAB6B-DF55-4C5F-8253-86047A99AE38}" dt="2020-02-03T12:57:23.360" v="2211" actId="47"/>
        <pc:sldMkLst>
          <pc:docMk/>
          <pc:sldMk cId="3479980855" sldId="1907"/>
        </pc:sldMkLst>
      </pc:sldChg>
      <pc:sldChg chg="add del setBg">
        <pc:chgData name="Taylor O'Malley" userId="02565edf-dede-44b8-9ea3-7a68fa6d631f" providerId="ADAL" clId="{6EBFAB6B-DF55-4C5F-8253-86047A99AE38}" dt="2020-01-23T21:49:12.626" v="389" actId="47"/>
        <pc:sldMkLst>
          <pc:docMk/>
          <pc:sldMk cId="63662188" sldId="1915"/>
        </pc:sldMkLst>
      </pc:sldChg>
      <pc:sldChg chg="modSp add mod ord">
        <pc:chgData name="Taylor O'Malley" userId="02565edf-dede-44b8-9ea3-7a68fa6d631f" providerId="ADAL" clId="{6EBFAB6B-DF55-4C5F-8253-86047A99AE38}" dt="2020-01-24T18:26:13.961" v="425"/>
        <pc:sldMkLst>
          <pc:docMk/>
          <pc:sldMk cId="4001599025" sldId="1916"/>
        </pc:sldMkLst>
        <pc:spChg chg="mod">
          <ac:chgData name="Taylor O'Malley" userId="02565edf-dede-44b8-9ea3-7a68fa6d631f" providerId="ADAL" clId="{6EBFAB6B-DF55-4C5F-8253-86047A99AE38}" dt="2020-01-24T18:26:06.244" v="422" actId="14100"/>
          <ac:spMkLst>
            <pc:docMk/>
            <pc:sldMk cId="4001599025" sldId="1916"/>
            <ac:spMk id="4" creationId="{00000000-0000-0000-0000-000000000000}"/>
          </ac:spMkLst>
        </pc:spChg>
      </pc:sldChg>
      <pc:sldChg chg="add del">
        <pc:chgData name="Taylor O'Malley" userId="02565edf-dede-44b8-9ea3-7a68fa6d631f" providerId="ADAL" clId="{6EBFAB6B-DF55-4C5F-8253-86047A99AE38}" dt="2020-01-24T18:26:31.723" v="427" actId="47"/>
        <pc:sldMkLst>
          <pc:docMk/>
          <pc:sldMk cId="3537508563" sldId="1917"/>
        </pc:sldMkLst>
      </pc:sldChg>
      <pc:sldChg chg="modSp add mod">
        <pc:chgData name="Taylor O'Malley" userId="02565edf-dede-44b8-9ea3-7a68fa6d631f" providerId="ADAL" clId="{6EBFAB6B-DF55-4C5F-8253-86047A99AE38}" dt="2020-01-24T18:28:10.987" v="438" actId="20577"/>
        <pc:sldMkLst>
          <pc:docMk/>
          <pc:sldMk cId="898160193" sldId="1919"/>
        </pc:sldMkLst>
        <pc:spChg chg="mod">
          <ac:chgData name="Taylor O'Malley" userId="02565edf-dede-44b8-9ea3-7a68fa6d631f" providerId="ADAL" clId="{6EBFAB6B-DF55-4C5F-8253-86047A99AE38}" dt="2020-01-24T18:28:10.987" v="438" actId="20577"/>
          <ac:spMkLst>
            <pc:docMk/>
            <pc:sldMk cId="898160193" sldId="1919"/>
            <ac:spMk id="4" creationId="{00000000-0000-0000-0000-000000000000}"/>
          </ac:spMkLst>
        </pc:spChg>
      </pc:sldChg>
      <pc:sldChg chg="add del">
        <pc:chgData name="Taylor O'Malley" userId="02565edf-dede-44b8-9ea3-7a68fa6d631f" providerId="ADAL" clId="{6EBFAB6B-DF55-4C5F-8253-86047A99AE38}" dt="2020-01-24T18:26:27.620" v="426" actId="47"/>
        <pc:sldMkLst>
          <pc:docMk/>
          <pc:sldMk cId="864101393" sldId="1923"/>
        </pc:sldMkLst>
      </pc:sldChg>
      <pc:sldChg chg="add del">
        <pc:chgData name="Taylor O'Malley" userId="02565edf-dede-44b8-9ea3-7a68fa6d631f" providerId="ADAL" clId="{6EBFAB6B-DF55-4C5F-8253-86047A99AE38}" dt="2020-01-24T18:26:08.628" v="423" actId="47"/>
        <pc:sldMkLst>
          <pc:docMk/>
          <pc:sldMk cId="3611791927" sldId="1925"/>
        </pc:sldMkLst>
      </pc:sldChg>
      <pc:sldChg chg="modSp add mod modNotesTx">
        <pc:chgData name="Taylor O'Malley" userId="02565edf-dede-44b8-9ea3-7a68fa6d631f" providerId="ADAL" clId="{6EBFAB6B-DF55-4C5F-8253-86047A99AE38}" dt="2020-01-29T21:12:35.914" v="2196" actId="20577"/>
        <pc:sldMkLst>
          <pc:docMk/>
          <pc:sldMk cId="2821980379" sldId="1927"/>
        </pc:sldMkLst>
        <pc:spChg chg="mod">
          <ac:chgData name="Taylor O'Malley" userId="02565edf-dede-44b8-9ea3-7a68fa6d631f" providerId="ADAL" clId="{6EBFAB6B-DF55-4C5F-8253-86047A99AE38}" dt="2020-01-24T18:30:12.038" v="453" actId="20577"/>
          <ac:spMkLst>
            <pc:docMk/>
            <pc:sldMk cId="2821980379" sldId="1927"/>
            <ac:spMk id="4" creationId="{00000000-0000-0000-0000-000000000000}"/>
          </ac:spMkLst>
        </pc:spChg>
      </pc:sldChg>
      <pc:sldChg chg="del">
        <pc:chgData name="Taylor O'Malley" userId="02565edf-dede-44b8-9ea3-7a68fa6d631f" providerId="ADAL" clId="{6EBFAB6B-DF55-4C5F-8253-86047A99AE38}" dt="2020-01-28T17:59:32.616" v="467" actId="47"/>
        <pc:sldMkLst>
          <pc:docMk/>
          <pc:sldMk cId="1774631430" sldId="1994"/>
        </pc:sldMkLst>
      </pc:sldChg>
      <pc:sldChg chg="del">
        <pc:chgData name="Taylor O'Malley" userId="02565edf-dede-44b8-9ea3-7a68fa6d631f" providerId="ADAL" clId="{6EBFAB6B-DF55-4C5F-8253-86047A99AE38}" dt="2020-01-28T17:59:36.028" v="468" actId="47"/>
        <pc:sldMkLst>
          <pc:docMk/>
          <pc:sldMk cId="2602064444" sldId="2017"/>
        </pc:sldMkLst>
      </pc:sldChg>
      <pc:sldChg chg="del">
        <pc:chgData name="Taylor O'Malley" userId="02565edf-dede-44b8-9ea3-7a68fa6d631f" providerId="ADAL" clId="{6EBFAB6B-DF55-4C5F-8253-86047A99AE38}" dt="2020-01-28T17:59:37.709" v="469" actId="47"/>
        <pc:sldMkLst>
          <pc:docMk/>
          <pc:sldMk cId="785429223" sldId="2020"/>
        </pc:sldMkLst>
      </pc:sldChg>
      <pc:sldChg chg="modSp add del mod">
        <pc:chgData name="Taylor O'Malley" userId="02565edf-dede-44b8-9ea3-7a68fa6d631f" providerId="ADAL" clId="{6EBFAB6B-DF55-4C5F-8253-86047A99AE38}" dt="2020-02-03T23:48:37.534" v="2635" actId="20577"/>
        <pc:sldMkLst>
          <pc:docMk/>
          <pc:sldMk cId="2255477744" sldId="2024"/>
        </pc:sldMkLst>
        <pc:spChg chg="mod">
          <ac:chgData name="Taylor O'Malley" userId="02565edf-dede-44b8-9ea3-7a68fa6d631f" providerId="ADAL" clId="{6EBFAB6B-DF55-4C5F-8253-86047A99AE38}" dt="2020-02-03T23:48:37.534" v="2635" actId="20577"/>
          <ac:spMkLst>
            <pc:docMk/>
            <pc:sldMk cId="2255477744" sldId="2024"/>
            <ac:spMk id="6" creationId="{00000000-0000-0000-0000-000000000000}"/>
          </ac:spMkLst>
        </pc:spChg>
        <pc:spChg chg="mod">
          <ac:chgData name="Taylor O'Malley" userId="02565edf-dede-44b8-9ea3-7a68fa6d631f" providerId="ADAL" clId="{6EBFAB6B-DF55-4C5F-8253-86047A99AE38}" dt="2020-02-03T23:48:33.452" v="2631" actId="20577"/>
          <ac:spMkLst>
            <pc:docMk/>
            <pc:sldMk cId="2255477744" sldId="2024"/>
            <ac:spMk id="17" creationId="{00000000-0000-0000-0000-000000000000}"/>
          </ac:spMkLst>
        </pc:spChg>
      </pc:sldChg>
      <pc:sldChg chg="add del">
        <pc:chgData name="Taylor O'Malley" userId="02565edf-dede-44b8-9ea3-7a68fa6d631f" providerId="ADAL" clId="{6EBFAB6B-DF55-4C5F-8253-86047A99AE38}" dt="2020-02-03T12:54:04.288" v="2209" actId="2696"/>
        <pc:sldMkLst>
          <pc:docMk/>
          <pc:sldMk cId="3125636695" sldId="2024"/>
        </pc:sldMkLst>
      </pc:sldChg>
      <pc:sldChg chg="addSp delSp del mod modNotesTx">
        <pc:chgData name="Taylor O'Malley" userId="02565edf-dede-44b8-9ea3-7a68fa6d631f" providerId="ADAL" clId="{6EBFAB6B-DF55-4C5F-8253-86047A99AE38}" dt="2020-02-03T23:51:18.946" v="2636" actId="47"/>
        <pc:sldMkLst>
          <pc:docMk/>
          <pc:sldMk cId="1216108710" sldId="2025"/>
        </pc:sldMkLst>
        <pc:spChg chg="add">
          <ac:chgData name="Taylor O'Malley" userId="02565edf-dede-44b8-9ea3-7a68fa6d631f" providerId="ADAL" clId="{6EBFAB6B-DF55-4C5F-8253-86047A99AE38}" dt="2020-01-23T21:10:29.838" v="45"/>
          <ac:spMkLst>
            <pc:docMk/>
            <pc:sldMk cId="1216108710" sldId="2025"/>
            <ac:spMk id="2" creationId="{9D1B65C1-9F08-4544-9F2C-BECE4589FFAD}"/>
          </ac:spMkLst>
        </pc:spChg>
        <pc:spChg chg="add del">
          <ac:chgData name="Taylor O'Malley" userId="02565edf-dede-44b8-9ea3-7a68fa6d631f" providerId="ADAL" clId="{6EBFAB6B-DF55-4C5F-8253-86047A99AE38}" dt="2020-01-23T21:10:37.274" v="47" actId="478"/>
          <ac:spMkLst>
            <pc:docMk/>
            <pc:sldMk cId="1216108710" sldId="2025"/>
            <ac:spMk id="3" creationId="{0631C36F-388D-437A-93E4-97D54589594A}"/>
          </ac:spMkLst>
        </pc:spChg>
      </pc:sldChg>
      <pc:sldChg chg="del">
        <pc:chgData name="Taylor O'Malley" userId="02565edf-dede-44b8-9ea3-7a68fa6d631f" providerId="ADAL" clId="{6EBFAB6B-DF55-4C5F-8253-86047A99AE38}" dt="2020-01-23T21:04:17.793" v="44" actId="47"/>
        <pc:sldMkLst>
          <pc:docMk/>
          <pc:sldMk cId="391664972" sldId="2026"/>
        </pc:sldMkLst>
      </pc:sldChg>
      <pc:sldChg chg="modNotesTx">
        <pc:chgData name="Taylor O'Malley" userId="02565edf-dede-44b8-9ea3-7a68fa6d631f" providerId="ADAL" clId="{6EBFAB6B-DF55-4C5F-8253-86047A99AE38}" dt="2020-01-29T21:12:45.113" v="2199" actId="20577"/>
        <pc:sldMkLst>
          <pc:docMk/>
          <pc:sldMk cId="3131194327" sldId="2028"/>
        </pc:sldMkLst>
      </pc:sldChg>
      <pc:sldChg chg="delSp mod modNotesTx">
        <pc:chgData name="Taylor O'Malley" userId="02565edf-dede-44b8-9ea3-7a68fa6d631f" providerId="ADAL" clId="{6EBFAB6B-DF55-4C5F-8253-86047A99AE38}" dt="2020-01-29T21:12:57.583" v="2200" actId="20577"/>
        <pc:sldMkLst>
          <pc:docMk/>
          <pc:sldMk cId="1171904230" sldId="2030"/>
        </pc:sldMkLst>
        <pc:spChg chg="del">
          <ac:chgData name="Taylor O'Malley" userId="02565edf-dede-44b8-9ea3-7a68fa6d631f" providerId="ADAL" clId="{6EBFAB6B-DF55-4C5F-8253-86047A99AE38}" dt="2020-01-24T18:41:54.320" v="454" actId="478"/>
          <ac:spMkLst>
            <pc:docMk/>
            <pc:sldMk cId="1171904230" sldId="2030"/>
            <ac:spMk id="4" creationId="{0CD8A458-C3DF-4DEB-B6EE-2E074917C715}"/>
          </ac:spMkLst>
        </pc:spChg>
      </pc:sldChg>
      <pc:sldChg chg="modSp mod">
        <pc:chgData name="Taylor O'Malley" userId="02565edf-dede-44b8-9ea3-7a68fa6d631f" providerId="ADAL" clId="{6EBFAB6B-DF55-4C5F-8253-86047A99AE38}" dt="2020-01-29T21:00:19.688" v="1700" actId="20577"/>
        <pc:sldMkLst>
          <pc:docMk/>
          <pc:sldMk cId="4149217217" sldId="2035"/>
        </pc:sldMkLst>
        <pc:spChg chg="mod">
          <ac:chgData name="Taylor O'Malley" userId="02565edf-dede-44b8-9ea3-7a68fa6d631f" providerId="ADAL" clId="{6EBFAB6B-DF55-4C5F-8253-86047A99AE38}" dt="2020-01-29T21:00:19.688" v="1700" actId="20577"/>
          <ac:spMkLst>
            <pc:docMk/>
            <pc:sldMk cId="4149217217" sldId="2035"/>
            <ac:spMk id="6" creationId="{00000000-0000-0000-0000-000000000000}"/>
          </ac:spMkLst>
        </pc:spChg>
      </pc:sldChg>
      <pc:sldChg chg="addSp delSp modSp mod modAnim">
        <pc:chgData name="Taylor O'Malley" userId="02565edf-dede-44b8-9ea3-7a68fa6d631f" providerId="ADAL" clId="{6EBFAB6B-DF55-4C5F-8253-86047A99AE38}" dt="2020-01-29T20:47:24.445" v="1074" actId="1076"/>
        <pc:sldMkLst>
          <pc:docMk/>
          <pc:sldMk cId="3388481480" sldId="2057"/>
        </pc:sldMkLst>
        <pc:spChg chg="del">
          <ac:chgData name="Taylor O'Malley" userId="02565edf-dede-44b8-9ea3-7a68fa6d631f" providerId="ADAL" clId="{6EBFAB6B-DF55-4C5F-8253-86047A99AE38}" dt="2020-01-29T20:45:48.905" v="1055" actId="478"/>
          <ac:spMkLst>
            <pc:docMk/>
            <pc:sldMk cId="3388481480" sldId="2057"/>
            <ac:spMk id="3" creationId="{EC5D587D-5C64-458B-8684-7650C310125C}"/>
          </ac:spMkLst>
        </pc:spChg>
        <pc:spChg chg="del">
          <ac:chgData name="Taylor O'Malley" userId="02565edf-dede-44b8-9ea3-7a68fa6d631f" providerId="ADAL" clId="{6EBFAB6B-DF55-4C5F-8253-86047A99AE38}" dt="2020-01-29T20:45:50.128" v="1056" actId="478"/>
          <ac:spMkLst>
            <pc:docMk/>
            <pc:sldMk cId="3388481480" sldId="2057"/>
            <ac:spMk id="4" creationId="{0F939CAA-BC24-466A-9030-9E1CC9BA1410}"/>
          </ac:spMkLst>
        </pc:spChg>
        <pc:spChg chg="add mod">
          <ac:chgData name="Taylor O'Malley" userId="02565edf-dede-44b8-9ea3-7a68fa6d631f" providerId="ADAL" clId="{6EBFAB6B-DF55-4C5F-8253-86047A99AE38}" dt="2020-01-29T20:47:19.218" v="1073" actId="12"/>
          <ac:spMkLst>
            <pc:docMk/>
            <pc:sldMk cId="3388481480" sldId="2057"/>
            <ac:spMk id="5" creationId="{3AE1A801-7AFE-4021-95C0-C85E71C53337}"/>
          </ac:spMkLst>
        </pc:spChg>
        <pc:spChg chg="add mod">
          <ac:chgData name="Taylor O'Malley" userId="02565edf-dede-44b8-9ea3-7a68fa6d631f" providerId="ADAL" clId="{6EBFAB6B-DF55-4C5F-8253-86047A99AE38}" dt="2020-01-29T20:47:24.445" v="1074" actId="1076"/>
          <ac:spMkLst>
            <pc:docMk/>
            <pc:sldMk cId="3388481480" sldId="2057"/>
            <ac:spMk id="6" creationId="{D669E7E7-8A71-4F3C-A746-4A5204BE53A6}"/>
          </ac:spMkLst>
        </pc:spChg>
        <pc:spChg chg="add mod">
          <ac:chgData name="Taylor O'Malley" userId="02565edf-dede-44b8-9ea3-7a68fa6d631f" providerId="ADAL" clId="{6EBFAB6B-DF55-4C5F-8253-86047A99AE38}" dt="2020-01-29T20:47:10.259" v="1071" actId="12"/>
          <ac:spMkLst>
            <pc:docMk/>
            <pc:sldMk cId="3388481480" sldId="2057"/>
            <ac:spMk id="7" creationId="{DBB5209E-D16E-4EE2-91FA-13BB870C5EFD}"/>
          </ac:spMkLst>
        </pc:spChg>
        <pc:spChg chg="add mod">
          <ac:chgData name="Taylor O'Malley" userId="02565edf-dede-44b8-9ea3-7a68fa6d631f" providerId="ADAL" clId="{6EBFAB6B-DF55-4C5F-8253-86047A99AE38}" dt="2020-01-29T20:47:05.330" v="1070" actId="12"/>
          <ac:spMkLst>
            <pc:docMk/>
            <pc:sldMk cId="3388481480" sldId="2057"/>
            <ac:spMk id="8" creationId="{D2469CBF-AF57-4029-BB01-F9C7F5312041}"/>
          </ac:spMkLst>
        </pc:spChg>
        <pc:picChg chg="add">
          <ac:chgData name="Taylor O'Malley" userId="02565edf-dede-44b8-9ea3-7a68fa6d631f" providerId="ADAL" clId="{6EBFAB6B-DF55-4C5F-8253-86047A99AE38}" dt="2020-01-29T20:45:45.060" v="1054"/>
          <ac:picMkLst>
            <pc:docMk/>
            <pc:sldMk cId="3388481480" sldId="2057"/>
            <ac:picMk id="9" creationId="{103C6433-545D-49C9-998D-5455646A7E02}"/>
          </ac:picMkLst>
        </pc:picChg>
      </pc:sldChg>
      <pc:sldChg chg="modSp mod">
        <pc:chgData name="Taylor O'Malley" userId="02565edf-dede-44b8-9ea3-7a68fa6d631f" providerId="ADAL" clId="{6EBFAB6B-DF55-4C5F-8253-86047A99AE38}" dt="2020-01-29T20:56:23.282" v="1497" actId="20577"/>
        <pc:sldMkLst>
          <pc:docMk/>
          <pc:sldMk cId="371780822" sldId="2061"/>
        </pc:sldMkLst>
        <pc:spChg chg="mod">
          <ac:chgData name="Taylor O'Malley" userId="02565edf-dede-44b8-9ea3-7a68fa6d631f" providerId="ADAL" clId="{6EBFAB6B-DF55-4C5F-8253-86047A99AE38}" dt="2020-01-29T20:56:23.282" v="1497" actId="20577"/>
          <ac:spMkLst>
            <pc:docMk/>
            <pc:sldMk cId="371780822" sldId="2061"/>
            <ac:spMk id="3" creationId="{00000000-0000-0000-0000-000000000000}"/>
          </ac:spMkLst>
        </pc:spChg>
      </pc:sldChg>
      <pc:sldChg chg="modSp mod">
        <pc:chgData name="Taylor O'Malley" userId="02565edf-dede-44b8-9ea3-7a68fa6d631f" providerId="ADAL" clId="{6EBFAB6B-DF55-4C5F-8253-86047A99AE38}" dt="2020-01-29T20:56:34.380" v="1508" actId="20577"/>
        <pc:sldMkLst>
          <pc:docMk/>
          <pc:sldMk cId="3952643402" sldId="2062"/>
        </pc:sldMkLst>
        <pc:spChg chg="mod">
          <ac:chgData name="Taylor O'Malley" userId="02565edf-dede-44b8-9ea3-7a68fa6d631f" providerId="ADAL" clId="{6EBFAB6B-DF55-4C5F-8253-86047A99AE38}" dt="2020-01-29T20:56:34.380" v="1508" actId="20577"/>
          <ac:spMkLst>
            <pc:docMk/>
            <pc:sldMk cId="3952643402" sldId="2062"/>
            <ac:spMk id="3" creationId="{00000000-0000-0000-0000-000000000000}"/>
          </ac:spMkLst>
        </pc:spChg>
      </pc:sldChg>
      <pc:sldChg chg="modNotesTx">
        <pc:chgData name="Taylor O'Malley" userId="02565edf-dede-44b8-9ea3-7a68fa6d631f" providerId="ADAL" clId="{6EBFAB6B-DF55-4C5F-8253-86047A99AE38}" dt="2020-01-29T21:13:23.015" v="2201" actId="20577"/>
        <pc:sldMkLst>
          <pc:docMk/>
          <pc:sldMk cId="3733941707" sldId="2063"/>
        </pc:sldMkLst>
      </pc:sldChg>
      <pc:sldChg chg="modSp mod">
        <pc:chgData name="Taylor O'Malley" userId="02565edf-dede-44b8-9ea3-7a68fa6d631f" providerId="ADAL" clId="{6EBFAB6B-DF55-4C5F-8253-86047A99AE38}" dt="2020-01-29T20:57:10.816" v="1516" actId="20577"/>
        <pc:sldMkLst>
          <pc:docMk/>
          <pc:sldMk cId="981570731" sldId="2066"/>
        </pc:sldMkLst>
        <pc:spChg chg="mod">
          <ac:chgData name="Taylor O'Malley" userId="02565edf-dede-44b8-9ea3-7a68fa6d631f" providerId="ADAL" clId="{6EBFAB6B-DF55-4C5F-8253-86047A99AE38}" dt="2020-01-29T20:57:10.816" v="1516" actId="20577"/>
          <ac:spMkLst>
            <pc:docMk/>
            <pc:sldMk cId="981570731" sldId="2066"/>
            <ac:spMk id="3" creationId="{00000000-0000-0000-0000-000000000000}"/>
          </ac:spMkLst>
        </pc:spChg>
      </pc:sldChg>
      <pc:sldChg chg="modSp mod">
        <pc:chgData name="Taylor O'Malley" userId="02565edf-dede-44b8-9ea3-7a68fa6d631f" providerId="ADAL" clId="{6EBFAB6B-DF55-4C5F-8253-86047A99AE38}" dt="2020-01-29T20:57:22.785" v="1555" actId="20577"/>
        <pc:sldMkLst>
          <pc:docMk/>
          <pc:sldMk cId="3332030256" sldId="2067"/>
        </pc:sldMkLst>
        <pc:spChg chg="mod">
          <ac:chgData name="Taylor O'Malley" userId="02565edf-dede-44b8-9ea3-7a68fa6d631f" providerId="ADAL" clId="{6EBFAB6B-DF55-4C5F-8253-86047A99AE38}" dt="2020-01-29T20:57:22.785" v="1555" actId="20577"/>
          <ac:spMkLst>
            <pc:docMk/>
            <pc:sldMk cId="3332030256" sldId="2067"/>
            <ac:spMk id="3" creationId="{00000000-0000-0000-0000-000000000000}"/>
          </ac:spMkLst>
        </pc:spChg>
      </pc:sldChg>
      <pc:sldChg chg="modSp mod">
        <pc:chgData name="Taylor O'Malley" userId="02565edf-dede-44b8-9ea3-7a68fa6d631f" providerId="ADAL" clId="{6EBFAB6B-DF55-4C5F-8253-86047A99AE38}" dt="2020-01-29T20:55:56.165" v="1469" actId="14100"/>
        <pc:sldMkLst>
          <pc:docMk/>
          <pc:sldMk cId="3050303964" sldId="2077"/>
        </pc:sldMkLst>
        <pc:spChg chg="mod">
          <ac:chgData name="Taylor O'Malley" userId="02565edf-dede-44b8-9ea3-7a68fa6d631f" providerId="ADAL" clId="{6EBFAB6B-DF55-4C5F-8253-86047A99AE38}" dt="2020-01-29T20:55:56.165" v="1469" actId="14100"/>
          <ac:spMkLst>
            <pc:docMk/>
            <pc:sldMk cId="3050303964" sldId="2077"/>
            <ac:spMk id="3" creationId="{00000000-0000-0000-0000-000000000000}"/>
          </ac:spMkLst>
        </pc:spChg>
      </pc:sldChg>
      <pc:sldChg chg="modSp mod">
        <pc:chgData name="Taylor O'Malley" userId="02565edf-dede-44b8-9ea3-7a68fa6d631f" providerId="ADAL" clId="{6EBFAB6B-DF55-4C5F-8253-86047A99AE38}" dt="2020-01-29T20:56:06.604" v="1483" actId="14100"/>
        <pc:sldMkLst>
          <pc:docMk/>
          <pc:sldMk cId="1952592668" sldId="2078"/>
        </pc:sldMkLst>
        <pc:spChg chg="mod">
          <ac:chgData name="Taylor O'Malley" userId="02565edf-dede-44b8-9ea3-7a68fa6d631f" providerId="ADAL" clId="{6EBFAB6B-DF55-4C5F-8253-86047A99AE38}" dt="2020-01-29T20:56:06.604" v="1483" actId="14100"/>
          <ac:spMkLst>
            <pc:docMk/>
            <pc:sldMk cId="1952592668" sldId="2078"/>
            <ac:spMk id="3" creationId="{00000000-0000-0000-0000-000000000000}"/>
          </ac:spMkLst>
        </pc:spChg>
      </pc:sldChg>
      <pc:sldChg chg="modSp mod">
        <pc:chgData name="Taylor O'Malley" userId="02565edf-dede-44b8-9ea3-7a68fa6d631f" providerId="ADAL" clId="{6EBFAB6B-DF55-4C5F-8253-86047A99AE38}" dt="2020-01-29T20:59:19.179" v="1651" actId="20577"/>
        <pc:sldMkLst>
          <pc:docMk/>
          <pc:sldMk cId="3902617423" sldId="2080"/>
        </pc:sldMkLst>
        <pc:spChg chg="mod">
          <ac:chgData name="Taylor O'Malley" userId="02565edf-dede-44b8-9ea3-7a68fa6d631f" providerId="ADAL" clId="{6EBFAB6B-DF55-4C5F-8253-86047A99AE38}" dt="2020-01-29T20:59:19.179" v="1651" actId="20577"/>
          <ac:spMkLst>
            <pc:docMk/>
            <pc:sldMk cId="3902617423" sldId="2080"/>
            <ac:spMk id="3" creationId="{00000000-0000-0000-0000-000000000000}"/>
          </ac:spMkLst>
        </pc:spChg>
      </pc:sldChg>
      <pc:sldChg chg="modSp mod">
        <pc:chgData name="Taylor O'Malley" userId="02565edf-dede-44b8-9ea3-7a68fa6d631f" providerId="ADAL" clId="{6EBFAB6B-DF55-4C5F-8253-86047A99AE38}" dt="2020-01-29T21:00:01.256" v="1699" actId="20577"/>
        <pc:sldMkLst>
          <pc:docMk/>
          <pc:sldMk cId="2852094395" sldId="2081"/>
        </pc:sldMkLst>
        <pc:spChg chg="mod">
          <ac:chgData name="Taylor O'Malley" userId="02565edf-dede-44b8-9ea3-7a68fa6d631f" providerId="ADAL" clId="{6EBFAB6B-DF55-4C5F-8253-86047A99AE38}" dt="2020-01-29T21:00:01.256" v="1699" actId="20577"/>
          <ac:spMkLst>
            <pc:docMk/>
            <pc:sldMk cId="2852094395" sldId="2081"/>
            <ac:spMk id="3" creationId="{00000000-0000-0000-0000-000000000000}"/>
          </ac:spMkLst>
        </pc:spChg>
      </pc:sldChg>
      <pc:sldChg chg="delSp modSp mod">
        <pc:chgData name="Taylor O'Malley" userId="02565edf-dede-44b8-9ea3-7a68fa6d631f" providerId="ADAL" clId="{6EBFAB6B-DF55-4C5F-8253-86047A99AE38}" dt="2020-01-29T21:14:10.989" v="2203" actId="20577"/>
        <pc:sldMkLst>
          <pc:docMk/>
          <pc:sldMk cId="597337370" sldId="2082"/>
        </pc:sldMkLst>
        <pc:spChg chg="del">
          <ac:chgData name="Taylor O'Malley" userId="02565edf-dede-44b8-9ea3-7a68fa6d631f" providerId="ADAL" clId="{6EBFAB6B-DF55-4C5F-8253-86047A99AE38}" dt="2020-01-29T21:00:48.441" v="1761" actId="478"/>
          <ac:spMkLst>
            <pc:docMk/>
            <pc:sldMk cId="597337370" sldId="2082"/>
            <ac:spMk id="4" creationId="{E8023598-8F50-4133-A502-7857AA9EC450}"/>
          </ac:spMkLst>
        </pc:spChg>
        <pc:spChg chg="mod">
          <ac:chgData name="Taylor O'Malley" userId="02565edf-dede-44b8-9ea3-7a68fa6d631f" providerId="ADAL" clId="{6EBFAB6B-DF55-4C5F-8253-86047A99AE38}" dt="2020-01-29T21:14:10.989" v="2203" actId="20577"/>
          <ac:spMkLst>
            <pc:docMk/>
            <pc:sldMk cId="597337370" sldId="2082"/>
            <ac:spMk id="6" creationId="{00000000-0000-0000-0000-000000000000}"/>
          </ac:spMkLst>
        </pc:spChg>
      </pc:sldChg>
      <pc:sldChg chg="delSp modSp mod modNotesTx">
        <pc:chgData name="Taylor O'Malley" userId="02565edf-dede-44b8-9ea3-7a68fa6d631f" providerId="ADAL" clId="{6EBFAB6B-DF55-4C5F-8253-86047A99AE38}" dt="2020-01-29T21:05:27.973" v="2195" actId="20577"/>
        <pc:sldMkLst>
          <pc:docMk/>
          <pc:sldMk cId="1745180777" sldId="2083"/>
        </pc:sldMkLst>
        <pc:spChg chg="mod">
          <ac:chgData name="Taylor O'Malley" userId="02565edf-dede-44b8-9ea3-7a68fa6d631f" providerId="ADAL" clId="{6EBFAB6B-DF55-4C5F-8253-86047A99AE38}" dt="2020-01-29T21:05:27.973" v="2195" actId="20577"/>
          <ac:spMkLst>
            <pc:docMk/>
            <pc:sldMk cId="1745180777" sldId="2083"/>
            <ac:spMk id="5" creationId="{00000000-0000-0000-0000-000000000000}"/>
          </ac:spMkLst>
        </pc:spChg>
        <pc:spChg chg="del">
          <ac:chgData name="Taylor O'Malley" userId="02565edf-dede-44b8-9ea3-7a68fa6d631f" providerId="ADAL" clId="{6EBFAB6B-DF55-4C5F-8253-86047A99AE38}" dt="2020-01-29T21:00:55.809" v="1762" actId="478"/>
          <ac:spMkLst>
            <pc:docMk/>
            <pc:sldMk cId="1745180777" sldId="2083"/>
            <ac:spMk id="7" creationId="{CBB6B987-6703-467F-80C7-66525CB1C904}"/>
          </ac:spMkLst>
        </pc:spChg>
      </pc:sldChg>
      <pc:sldChg chg="delSp modSp mod modNotesTx">
        <pc:chgData name="Taylor O'Malley" userId="02565edf-dede-44b8-9ea3-7a68fa6d631f" providerId="ADAL" clId="{6EBFAB6B-DF55-4C5F-8253-86047A99AE38}" dt="2020-01-29T21:14:17.457" v="2204" actId="20577"/>
        <pc:sldMkLst>
          <pc:docMk/>
          <pc:sldMk cId="2084492149" sldId="2084"/>
        </pc:sldMkLst>
        <pc:spChg chg="mod">
          <ac:chgData name="Taylor O'Malley" userId="02565edf-dede-44b8-9ea3-7a68fa6d631f" providerId="ADAL" clId="{6EBFAB6B-DF55-4C5F-8253-86047A99AE38}" dt="2020-01-29T21:02:02.742" v="1767" actId="20577"/>
          <ac:spMkLst>
            <pc:docMk/>
            <pc:sldMk cId="2084492149" sldId="2084"/>
            <ac:spMk id="5" creationId="{00000000-0000-0000-0000-000000000000}"/>
          </ac:spMkLst>
        </pc:spChg>
        <pc:spChg chg="del">
          <ac:chgData name="Taylor O'Malley" userId="02565edf-dede-44b8-9ea3-7a68fa6d631f" providerId="ADAL" clId="{6EBFAB6B-DF55-4C5F-8253-86047A99AE38}" dt="2020-01-29T21:01:33.096" v="1764" actId="478"/>
          <ac:spMkLst>
            <pc:docMk/>
            <pc:sldMk cId="2084492149" sldId="2084"/>
            <ac:spMk id="6" creationId="{FF6E3218-7C1A-4BE2-B11E-AE7BED061B66}"/>
          </ac:spMkLst>
        </pc:spChg>
      </pc:sldChg>
      <pc:sldChg chg="modSp new del mod">
        <pc:chgData name="Taylor O'Malley" userId="02565edf-dede-44b8-9ea3-7a68fa6d631f" providerId="ADAL" clId="{6EBFAB6B-DF55-4C5F-8253-86047A99AE38}" dt="2020-01-23T21:04:14.912" v="43" actId="47"/>
        <pc:sldMkLst>
          <pc:docMk/>
          <pc:sldMk cId="2225429163" sldId="2087"/>
        </pc:sldMkLst>
        <pc:spChg chg="mod">
          <ac:chgData name="Taylor O'Malley" userId="02565edf-dede-44b8-9ea3-7a68fa6d631f" providerId="ADAL" clId="{6EBFAB6B-DF55-4C5F-8253-86047A99AE38}" dt="2020-01-23T20:57:21.329" v="42" actId="20577"/>
          <ac:spMkLst>
            <pc:docMk/>
            <pc:sldMk cId="2225429163" sldId="2087"/>
            <ac:spMk id="2" creationId="{86F4C09C-C9EA-4FC8-B953-3DF12066037C}"/>
          </ac:spMkLst>
        </pc:spChg>
      </pc:sldChg>
      <pc:sldChg chg="addSp delSp modSp add del mod">
        <pc:chgData name="Taylor O'Malley" userId="02565edf-dede-44b8-9ea3-7a68fa6d631f" providerId="ADAL" clId="{6EBFAB6B-DF55-4C5F-8253-86047A99AE38}" dt="2020-01-29T20:28:17.715" v="1052" actId="47"/>
        <pc:sldMkLst>
          <pc:docMk/>
          <pc:sldMk cId="3590937049" sldId="2087"/>
        </pc:sldMkLst>
        <pc:spChg chg="add mod">
          <ac:chgData name="Taylor O'Malley" userId="02565edf-dede-44b8-9ea3-7a68fa6d631f" providerId="ADAL" clId="{6EBFAB6B-DF55-4C5F-8253-86047A99AE38}" dt="2020-01-23T21:24:10.528" v="143" actId="122"/>
          <ac:spMkLst>
            <pc:docMk/>
            <pc:sldMk cId="3590937049" sldId="2087"/>
            <ac:spMk id="3" creationId="{D8FFF0E9-FF37-4E52-AEC1-C4D791D58287}"/>
          </ac:spMkLst>
        </pc:spChg>
        <pc:spChg chg="add mod">
          <ac:chgData name="Taylor O'Malley" userId="02565edf-dede-44b8-9ea3-7a68fa6d631f" providerId="ADAL" clId="{6EBFAB6B-DF55-4C5F-8253-86047A99AE38}" dt="2020-01-24T18:25:28.793" v="412" actId="1076"/>
          <ac:spMkLst>
            <pc:docMk/>
            <pc:sldMk cId="3590937049" sldId="2087"/>
            <ac:spMk id="4" creationId="{BCEFFC8D-1862-4B6D-954E-103B72239204}"/>
          </ac:spMkLst>
        </pc:spChg>
        <pc:spChg chg="del mod">
          <ac:chgData name="Taylor O'Malley" userId="02565edf-dede-44b8-9ea3-7a68fa6d631f" providerId="ADAL" clId="{6EBFAB6B-DF55-4C5F-8253-86047A99AE38}" dt="2020-01-23T21:22:57.866" v="95" actId="478"/>
          <ac:spMkLst>
            <pc:docMk/>
            <pc:sldMk cId="3590937049" sldId="2087"/>
            <ac:spMk id="6" creationId="{00000000-0000-0000-0000-000000000000}"/>
          </ac:spMkLst>
        </pc:spChg>
        <pc:spChg chg="add mod">
          <ac:chgData name="Taylor O'Malley" userId="02565edf-dede-44b8-9ea3-7a68fa6d631f" providerId="ADAL" clId="{6EBFAB6B-DF55-4C5F-8253-86047A99AE38}" dt="2020-01-23T21:24:13.477" v="144" actId="122"/>
          <ac:spMkLst>
            <pc:docMk/>
            <pc:sldMk cId="3590937049" sldId="2087"/>
            <ac:spMk id="7" creationId="{B65635B9-B3C0-4C67-84BD-1C112D55D46B}"/>
          </ac:spMkLst>
        </pc:spChg>
        <pc:spChg chg="add mod">
          <ac:chgData name="Taylor O'Malley" userId="02565edf-dede-44b8-9ea3-7a68fa6d631f" providerId="ADAL" clId="{6EBFAB6B-DF55-4C5F-8253-86047A99AE38}" dt="2020-01-23T21:24:19.012" v="146" actId="122"/>
          <ac:spMkLst>
            <pc:docMk/>
            <pc:sldMk cId="3590937049" sldId="2087"/>
            <ac:spMk id="8" creationId="{C822BB88-E522-4DA7-8D03-23AC39AF7C14}"/>
          </ac:spMkLst>
        </pc:spChg>
        <pc:spChg chg="add mod">
          <ac:chgData name="Taylor O'Malley" userId="02565edf-dede-44b8-9ea3-7a68fa6d631f" providerId="ADAL" clId="{6EBFAB6B-DF55-4C5F-8253-86047A99AE38}" dt="2020-01-23T21:24:16.051" v="145" actId="122"/>
          <ac:spMkLst>
            <pc:docMk/>
            <pc:sldMk cId="3590937049" sldId="2087"/>
            <ac:spMk id="9" creationId="{3A0C76EB-29BB-451E-A655-F771A300F039}"/>
          </ac:spMkLst>
        </pc:spChg>
        <pc:spChg chg="mod">
          <ac:chgData name="Taylor O'Malley" userId="02565edf-dede-44b8-9ea3-7a68fa6d631f" providerId="ADAL" clId="{6EBFAB6B-DF55-4C5F-8253-86047A99AE38}" dt="2020-01-23T21:22:36.330" v="80" actId="20577"/>
          <ac:spMkLst>
            <pc:docMk/>
            <pc:sldMk cId="3590937049" sldId="2087"/>
            <ac:spMk id="17" creationId="{00000000-0000-0000-0000-000000000000}"/>
          </ac:spMkLst>
        </pc:spChg>
      </pc:sldChg>
      <pc:sldChg chg="modSp new mod">
        <pc:chgData name="Taylor O'Malley" userId="02565edf-dede-44b8-9ea3-7a68fa6d631f" providerId="ADAL" clId="{6EBFAB6B-DF55-4C5F-8253-86047A99AE38}" dt="2020-01-23T21:26:54.489" v="384" actId="20577"/>
        <pc:sldMkLst>
          <pc:docMk/>
          <pc:sldMk cId="1416501288" sldId="2088"/>
        </pc:sldMkLst>
        <pc:spChg chg="mod">
          <ac:chgData name="Taylor O'Malley" userId="02565edf-dede-44b8-9ea3-7a68fa6d631f" providerId="ADAL" clId="{6EBFAB6B-DF55-4C5F-8253-86047A99AE38}" dt="2020-01-23T21:25:56.835" v="192" actId="20577"/>
          <ac:spMkLst>
            <pc:docMk/>
            <pc:sldMk cId="1416501288" sldId="2088"/>
            <ac:spMk id="2" creationId="{57E23F4F-02C3-49C6-860C-D3CA62C33CAC}"/>
          </ac:spMkLst>
        </pc:spChg>
        <pc:spChg chg="mod">
          <ac:chgData name="Taylor O'Malley" userId="02565edf-dede-44b8-9ea3-7a68fa6d631f" providerId="ADAL" clId="{6EBFAB6B-DF55-4C5F-8253-86047A99AE38}" dt="2020-01-23T21:26:54.489" v="384" actId="20577"/>
          <ac:spMkLst>
            <pc:docMk/>
            <pc:sldMk cId="1416501288" sldId="2088"/>
            <ac:spMk id="3" creationId="{1BF347E8-EFA7-40CF-BF5C-528F2E2F957F}"/>
          </ac:spMkLst>
        </pc:spChg>
      </pc:sldChg>
      <pc:sldChg chg="modSp add mod modNotesTx">
        <pc:chgData name="Taylor O'Malley" userId="02565edf-dede-44b8-9ea3-7a68fa6d631f" providerId="ADAL" clId="{6EBFAB6B-DF55-4C5F-8253-86047A99AE38}" dt="2020-01-29T21:13:37.104" v="2202" actId="20577"/>
        <pc:sldMkLst>
          <pc:docMk/>
          <pc:sldMk cId="4070181204" sldId="2089"/>
        </pc:sldMkLst>
        <pc:spChg chg="mod">
          <ac:chgData name="Taylor O'Malley" userId="02565edf-dede-44b8-9ea3-7a68fa6d631f" providerId="ADAL" clId="{6EBFAB6B-DF55-4C5F-8253-86047A99AE38}" dt="2020-01-24T18:44:42.795" v="461" actId="20577"/>
          <ac:spMkLst>
            <pc:docMk/>
            <pc:sldMk cId="4070181204" sldId="2089"/>
            <ac:spMk id="2" creationId="{00000000-0000-0000-0000-000000000000}"/>
          </ac:spMkLst>
        </pc:spChg>
      </pc:sldChg>
      <pc:sldChg chg="modSp new mod">
        <pc:chgData name="Taylor O'Malley" userId="02565edf-dede-44b8-9ea3-7a68fa6d631f" providerId="ADAL" clId="{6EBFAB6B-DF55-4C5F-8253-86047A99AE38}" dt="2020-01-29T19:21:50.181" v="603" actId="20577"/>
        <pc:sldMkLst>
          <pc:docMk/>
          <pc:sldMk cId="2414279126" sldId="2091"/>
        </pc:sldMkLst>
        <pc:spChg chg="mod">
          <ac:chgData name="Taylor O'Malley" userId="02565edf-dede-44b8-9ea3-7a68fa6d631f" providerId="ADAL" clId="{6EBFAB6B-DF55-4C5F-8253-86047A99AE38}" dt="2020-01-29T19:20:39.983" v="492" actId="20577"/>
          <ac:spMkLst>
            <pc:docMk/>
            <pc:sldMk cId="2414279126" sldId="2091"/>
            <ac:spMk id="2" creationId="{7D1B2094-E1CD-4A53-916A-D65F6AD436FD}"/>
          </ac:spMkLst>
        </pc:spChg>
        <pc:spChg chg="mod">
          <ac:chgData name="Taylor O'Malley" userId="02565edf-dede-44b8-9ea3-7a68fa6d631f" providerId="ADAL" clId="{6EBFAB6B-DF55-4C5F-8253-86047A99AE38}" dt="2020-01-29T19:21:50.181" v="603" actId="20577"/>
          <ac:spMkLst>
            <pc:docMk/>
            <pc:sldMk cId="2414279126" sldId="2091"/>
            <ac:spMk id="3" creationId="{E890B31C-95B9-4867-B1BC-E8839C3FC864}"/>
          </ac:spMkLst>
        </pc:spChg>
      </pc:sldChg>
      <pc:sldChg chg="modSp add mod">
        <pc:chgData name="Taylor O'Malley" userId="02565edf-dede-44b8-9ea3-7a68fa6d631f" providerId="ADAL" clId="{6EBFAB6B-DF55-4C5F-8253-86047A99AE38}" dt="2020-01-29T19:55:30.354" v="831" actId="20577"/>
        <pc:sldMkLst>
          <pc:docMk/>
          <pc:sldMk cId="2537882979" sldId="2092"/>
        </pc:sldMkLst>
        <pc:spChg chg="mod">
          <ac:chgData name="Taylor O'Malley" userId="02565edf-dede-44b8-9ea3-7a68fa6d631f" providerId="ADAL" clId="{6EBFAB6B-DF55-4C5F-8253-86047A99AE38}" dt="2020-01-29T19:55:30.354" v="831" actId="20577"/>
          <ac:spMkLst>
            <pc:docMk/>
            <pc:sldMk cId="2537882979" sldId="2092"/>
            <ac:spMk id="2" creationId="{00000000-0000-0000-0000-000000000000}"/>
          </ac:spMkLst>
        </pc:spChg>
      </pc:sldChg>
      <pc:sldChg chg="addSp delSp modSp add mod modAnim modNotesTx">
        <pc:chgData name="Taylor O'Malley" userId="02565edf-dede-44b8-9ea3-7a68fa6d631f" providerId="ADAL" clId="{6EBFAB6B-DF55-4C5F-8253-86047A99AE38}" dt="2020-02-03T23:10:44.439" v="2442" actId="313"/>
        <pc:sldMkLst>
          <pc:docMk/>
          <pc:sldMk cId="2019522802" sldId="2093"/>
        </pc:sldMkLst>
        <pc:spChg chg="mod">
          <ac:chgData name="Taylor O'Malley" userId="02565edf-dede-44b8-9ea3-7a68fa6d631f" providerId="ADAL" clId="{6EBFAB6B-DF55-4C5F-8253-86047A99AE38}" dt="2020-01-29T19:56:08.927" v="845" actId="20577"/>
          <ac:spMkLst>
            <pc:docMk/>
            <pc:sldMk cId="2019522802" sldId="2093"/>
            <ac:spMk id="2" creationId="{072428F3-78D1-45FE-B3B6-4BBB5F1EF94F}"/>
          </ac:spMkLst>
        </pc:spChg>
        <pc:spChg chg="mod">
          <ac:chgData name="Taylor O'Malley" userId="02565edf-dede-44b8-9ea3-7a68fa6d631f" providerId="ADAL" clId="{6EBFAB6B-DF55-4C5F-8253-86047A99AE38}" dt="2020-02-03T23:10:44.439" v="2442" actId="313"/>
          <ac:spMkLst>
            <pc:docMk/>
            <pc:sldMk cId="2019522802" sldId="2093"/>
            <ac:spMk id="3" creationId="{768D2599-5494-4D67-B200-2D69E3372FE4}"/>
          </ac:spMkLst>
        </pc:spChg>
        <pc:grpChg chg="add mod">
          <ac:chgData name="Taylor O'Malley" userId="02565edf-dede-44b8-9ea3-7a68fa6d631f" providerId="ADAL" clId="{6EBFAB6B-DF55-4C5F-8253-86047A99AE38}" dt="2020-01-29T19:58:09.967" v="1025" actId="1076"/>
          <ac:grpSpMkLst>
            <pc:docMk/>
            <pc:sldMk cId="2019522802" sldId="2093"/>
            <ac:grpSpMk id="10" creationId="{9E72F4DB-8AB1-4C61-80A1-78444BA2512D}"/>
          </ac:grpSpMkLst>
        </pc:grpChg>
        <pc:grpChg chg="add mod">
          <ac:chgData name="Taylor O'Malley" userId="02565edf-dede-44b8-9ea3-7a68fa6d631f" providerId="ADAL" clId="{6EBFAB6B-DF55-4C5F-8253-86047A99AE38}" dt="2020-01-29T19:58:09.967" v="1025" actId="1076"/>
          <ac:grpSpMkLst>
            <pc:docMk/>
            <pc:sldMk cId="2019522802" sldId="2093"/>
            <ac:grpSpMk id="56" creationId="{60153269-0E5C-4D5E-9258-575790AC1AA1}"/>
          </ac:grpSpMkLst>
        </pc:grpChg>
        <pc:grpChg chg="mod">
          <ac:chgData name="Taylor O'Malley" userId="02565edf-dede-44b8-9ea3-7a68fa6d631f" providerId="ADAL" clId="{6EBFAB6B-DF55-4C5F-8253-86047A99AE38}" dt="2020-01-29T19:58:09.967" v="1025" actId="1076"/>
          <ac:grpSpMkLst>
            <pc:docMk/>
            <pc:sldMk cId="2019522802" sldId="2093"/>
            <ac:grpSpMk id="58" creationId="{B32FBE85-CE94-4B0A-B5D1-F6D3D810AC68}"/>
          </ac:grpSpMkLst>
        </pc:grpChg>
        <pc:grpChg chg="add mod">
          <ac:chgData name="Taylor O'Malley" userId="02565edf-dede-44b8-9ea3-7a68fa6d631f" providerId="ADAL" clId="{6EBFAB6B-DF55-4C5F-8253-86047A99AE38}" dt="2020-01-29T19:58:09.967" v="1025" actId="1076"/>
          <ac:grpSpMkLst>
            <pc:docMk/>
            <pc:sldMk cId="2019522802" sldId="2093"/>
            <ac:grpSpMk id="62" creationId="{C5AED00C-F019-4E83-BA55-47D322723FE3}"/>
          </ac:grpSpMkLst>
        </pc:grpChg>
        <pc:grpChg chg="add mod">
          <ac:chgData name="Taylor O'Malley" userId="02565edf-dede-44b8-9ea3-7a68fa6d631f" providerId="ADAL" clId="{6EBFAB6B-DF55-4C5F-8253-86047A99AE38}" dt="2020-01-29T19:58:09.967" v="1025" actId="1076"/>
          <ac:grpSpMkLst>
            <pc:docMk/>
            <pc:sldMk cId="2019522802" sldId="2093"/>
            <ac:grpSpMk id="65" creationId="{7227DF89-A266-4E8C-9028-B986D052E36D}"/>
          </ac:grpSpMkLst>
        </pc:grpChg>
        <pc:grpChg chg="add mod">
          <ac:chgData name="Taylor O'Malley" userId="02565edf-dede-44b8-9ea3-7a68fa6d631f" providerId="ADAL" clId="{6EBFAB6B-DF55-4C5F-8253-86047A99AE38}" dt="2020-01-29T19:58:09.967" v="1025" actId="1076"/>
          <ac:grpSpMkLst>
            <pc:docMk/>
            <pc:sldMk cId="2019522802" sldId="2093"/>
            <ac:grpSpMk id="111" creationId="{275659F8-8B9B-48D3-9162-9A150E230F1B}"/>
          </ac:grpSpMkLst>
        </pc:grpChg>
        <pc:grpChg chg="add mod">
          <ac:chgData name="Taylor O'Malley" userId="02565edf-dede-44b8-9ea3-7a68fa6d631f" providerId="ADAL" clId="{6EBFAB6B-DF55-4C5F-8253-86047A99AE38}" dt="2020-01-29T19:58:09.967" v="1025" actId="1076"/>
          <ac:grpSpMkLst>
            <pc:docMk/>
            <pc:sldMk cId="2019522802" sldId="2093"/>
            <ac:grpSpMk id="157" creationId="{B1B1C29C-3856-47CA-9A84-B65B3A6FFD09}"/>
          </ac:grpSpMkLst>
        </pc:grpChg>
        <pc:grpChg chg="add mod">
          <ac:chgData name="Taylor O'Malley" userId="02565edf-dede-44b8-9ea3-7a68fa6d631f" providerId="ADAL" clId="{6EBFAB6B-DF55-4C5F-8253-86047A99AE38}" dt="2020-01-29T19:58:09.967" v="1025" actId="1076"/>
          <ac:grpSpMkLst>
            <pc:docMk/>
            <pc:sldMk cId="2019522802" sldId="2093"/>
            <ac:grpSpMk id="203" creationId="{7740F139-B330-4664-A948-25D9C240E0B4}"/>
          </ac:grpSpMkLst>
        </pc:grpChg>
        <pc:grpChg chg="add mod">
          <ac:chgData name="Taylor O'Malley" userId="02565edf-dede-44b8-9ea3-7a68fa6d631f" providerId="ADAL" clId="{6EBFAB6B-DF55-4C5F-8253-86047A99AE38}" dt="2020-01-29T19:58:09.967" v="1025" actId="1076"/>
          <ac:grpSpMkLst>
            <pc:docMk/>
            <pc:sldMk cId="2019522802" sldId="2093"/>
            <ac:grpSpMk id="207" creationId="{4D92C26D-DB98-41CC-8F12-5DC686386A8D}"/>
          </ac:grpSpMkLst>
        </pc:grpChg>
        <pc:grpChg chg="mod">
          <ac:chgData name="Taylor O'Malley" userId="02565edf-dede-44b8-9ea3-7a68fa6d631f" providerId="ADAL" clId="{6EBFAB6B-DF55-4C5F-8253-86047A99AE38}" dt="2020-01-29T19:58:09.967" v="1025" actId="1076"/>
          <ac:grpSpMkLst>
            <pc:docMk/>
            <pc:sldMk cId="2019522802" sldId="2093"/>
            <ac:grpSpMk id="209" creationId="{05C6FF8A-DE02-43EF-A6AB-3FD2C1C2A4C3}"/>
          </ac:grpSpMkLst>
        </pc:grpChg>
        <pc:grpChg chg="add mod">
          <ac:chgData name="Taylor O'Malley" userId="02565edf-dede-44b8-9ea3-7a68fa6d631f" providerId="ADAL" clId="{6EBFAB6B-DF55-4C5F-8253-86047A99AE38}" dt="2020-01-29T19:58:09.967" v="1025" actId="1076"/>
          <ac:grpSpMkLst>
            <pc:docMk/>
            <pc:sldMk cId="2019522802" sldId="2093"/>
            <ac:grpSpMk id="213" creationId="{46A19C59-1979-477B-A8B7-B988598EFB5E}"/>
          </ac:grpSpMkLst>
        </pc:grpChg>
        <pc:grpChg chg="add mod">
          <ac:chgData name="Taylor O'Malley" userId="02565edf-dede-44b8-9ea3-7a68fa6d631f" providerId="ADAL" clId="{6EBFAB6B-DF55-4C5F-8253-86047A99AE38}" dt="2020-01-29T19:58:09.967" v="1025" actId="1076"/>
          <ac:grpSpMkLst>
            <pc:docMk/>
            <pc:sldMk cId="2019522802" sldId="2093"/>
            <ac:grpSpMk id="216" creationId="{9E66773B-3757-4DDD-9371-8B9B9C692452}"/>
          </ac:grpSpMkLst>
        </pc:grpChg>
        <pc:grpChg chg="mod">
          <ac:chgData name="Taylor O'Malley" userId="02565edf-dede-44b8-9ea3-7a68fa6d631f" providerId="ADAL" clId="{6EBFAB6B-DF55-4C5F-8253-86047A99AE38}" dt="2020-01-29T19:58:09.967" v="1025" actId="1076"/>
          <ac:grpSpMkLst>
            <pc:docMk/>
            <pc:sldMk cId="2019522802" sldId="2093"/>
            <ac:grpSpMk id="218" creationId="{463C3AE7-58B6-4D6D-99CC-320C9F3BBACE}"/>
          </ac:grpSpMkLst>
        </pc:grpChg>
        <pc:grpChg chg="add mod">
          <ac:chgData name="Taylor O'Malley" userId="02565edf-dede-44b8-9ea3-7a68fa6d631f" providerId="ADAL" clId="{6EBFAB6B-DF55-4C5F-8253-86047A99AE38}" dt="2020-01-29T19:58:09.967" v="1025" actId="1076"/>
          <ac:grpSpMkLst>
            <pc:docMk/>
            <pc:sldMk cId="2019522802" sldId="2093"/>
            <ac:grpSpMk id="221" creationId="{94EAED67-D448-4123-9E67-CFF0A1DB083B}"/>
          </ac:grpSpMkLst>
        </pc:grpChg>
        <pc:grpChg chg="add mod">
          <ac:chgData name="Taylor O'Malley" userId="02565edf-dede-44b8-9ea3-7a68fa6d631f" providerId="ADAL" clId="{6EBFAB6B-DF55-4C5F-8253-86047A99AE38}" dt="2020-01-29T19:58:09.967" v="1025" actId="1076"/>
          <ac:grpSpMkLst>
            <pc:docMk/>
            <pc:sldMk cId="2019522802" sldId="2093"/>
            <ac:grpSpMk id="225" creationId="{1DA7EC2B-7ED2-450E-8E52-AB1674A1C4A1}"/>
          </ac:grpSpMkLst>
        </pc:grpChg>
        <pc:grpChg chg="mod">
          <ac:chgData name="Taylor O'Malley" userId="02565edf-dede-44b8-9ea3-7a68fa6d631f" providerId="ADAL" clId="{6EBFAB6B-DF55-4C5F-8253-86047A99AE38}" dt="2020-01-29T19:58:09.967" v="1025" actId="1076"/>
          <ac:grpSpMkLst>
            <pc:docMk/>
            <pc:sldMk cId="2019522802" sldId="2093"/>
            <ac:grpSpMk id="227" creationId="{08F19E9E-0ECD-4BC7-BB77-6B8BF76800E3}"/>
          </ac:grpSpMkLst>
        </pc:grpChg>
        <pc:grpChg chg="add mod">
          <ac:chgData name="Taylor O'Malley" userId="02565edf-dede-44b8-9ea3-7a68fa6d631f" providerId="ADAL" clId="{6EBFAB6B-DF55-4C5F-8253-86047A99AE38}" dt="2020-01-29T19:58:09.967" v="1025" actId="1076"/>
          <ac:grpSpMkLst>
            <pc:docMk/>
            <pc:sldMk cId="2019522802" sldId="2093"/>
            <ac:grpSpMk id="230" creationId="{E3BB074D-617B-47B8-85F3-3ED8FB4486DC}"/>
          </ac:grpSpMkLst>
        </pc:grpChg>
        <pc:grpChg chg="mod">
          <ac:chgData name="Taylor O'Malley" userId="02565edf-dede-44b8-9ea3-7a68fa6d631f" providerId="ADAL" clId="{6EBFAB6B-DF55-4C5F-8253-86047A99AE38}" dt="2020-01-29T19:58:09.967" v="1025" actId="1076"/>
          <ac:grpSpMkLst>
            <pc:docMk/>
            <pc:sldMk cId="2019522802" sldId="2093"/>
            <ac:grpSpMk id="232" creationId="{DB02B52F-D47B-4D44-B18E-569CAF1ACAD0}"/>
          </ac:grpSpMkLst>
        </pc:grpChg>
        <pc:grpChg chg="add mod">
          <ac:chgData name="Taylor O'Malley" userId="02565edf-dede-44b8-9ea3-7a68fa6d631f" providerId="ADAL" clId="{6EBFAB6B-DF55-4C5F-8253-86047A99AE38}" dt="2020-01-29T19:58:09.967" v="1025" actId="1076"/>
          <ac:grpSpMkLst>
            <pc:docMk/>
            <pc:sldMk cId="2019522802" sldId="2093"/>
            <ac:grpSpMk id="278" creationId="{08A1223D-747D-4CA4-9D00-7C8146B710D7}"/>
          </ac:grpSpMkLst>
        </pc:grpChg>
        <pc:grpChg chg="mod">
          <ac:chgData name="Taylor O'Malley" userId="02565edf-dede-44b8-9ea3-7a68fa6d631f" providerId="ADAL" clId="{6EBFAB6B-DF55-4C5F-8253-86047A99AE38}" dt="2020-01-29T19:58:09.967" v="1025" actId="1076"/>
          <ac:grpSpMkLst>
            <pc:docMk/>
            <pc:sldMk cId="2019522802" sldId="2093"/>
            <ac:grpSpMk id="280" creationId="{7E4F65C2-CB50-4073-88A9-BFAD856FC9B4}"/>
          </ac:grpSpMkLst>
        </pc:grpChg>
        <pc:picChg chg="del">
          <ac:chgData name="Taylor O'Malley" userId="02565edf-dede-44b8-9ea3-7a68fa6d631f" providerId="ADAL" clId="{6EBFAB6B-DF55-4C5F-8253-86047A99AE38}" dt="2020-01-29T19:56:50.149" v="1023" actId="478"/>
          <ac:picMkLst>
            <pc:docMk/>
            <pc:sldMk cId="2019522802" sldId="2093"/>
            <ac:picMk id="6" creationId="{5737F9B3-F909-46B5-A03E-F296FED153DA}"/>
          </ac:picMkLst>
        </pc:picChg>
        <pc:cxnChg chg="add mod">
          <ac:chgData name="Taylor O'Malley" userId="02565edf-dede-44b8-9ea3-7a68fa6d631f" providerId="ADAL" clId="{6EBFAB6B-DF55-4C5F-8253-86047A99AE38}" dt="2020-01-29T19:58:09.967" v="1025" actId="1076"/>
          <ac:cxnSpMkLst>
            <pc:docMk/>
            <pc:sldMk cId="2019522802" sldId="2093"/>
            <ac:cxnSpMk id="5" creationId="{F517A47F-0929-4F7C-9220-5DBEE43F3606}"/>
          </ac:cxnSpMkLst>
        </pc:cxnChg>
        <pc:cxnChg chg="add mod">
          <ac:chgData name="Taylor O'Malley" userId="02565edf-dede-44b8-9ea3-7a68fa6d631f" providerId="ADAL" clId="{6EBFAB6B-DF55-4C5F-8253-86047A99AE38}" dt="2020-01-29T19:58:09.967" v="1025" actId="1076"/>
          <ac:cxnSpMkLst>
            <pc:docMk/>
            <pc:sldMk cId="2019522802" sldId="2093"/>
            <ac:cxnSpMk id="7" creationId="{CC35C7A8-C20B-46E0-B25B-06D1B019F951}"/>
          </ac:cxnSpMkLst>
        </pc:cxnChg>
        <pc:cxnChg chg="add mod">
          <ac:chgData name="Taylor O'Malley" userId="02565edf-dede-44b8-9ea3-7a68fa6d631f" providerId="ADAL" clId="{6EBFAB6B-DF55-4C5F-8253-86047A99AE38}" dt="2020-01-29T19:58:09.967" v="1025" actId="1076"/>
          <ac:cxnSpMkLst>
            <pc:docMk/>
            <pc:sldMk cId="2019522802" sldId="2093"/>
            <ac:cxnSpMk id="8" creationId="{E0F7D2C4-BC57-44E6-91BE-F1634B545B21}"/>
          </ac:cxnSpMkLst>
        </pc:cxnChg>
        <pc:cxnChg chg="add mod">
          <ac:chgData name="Taylor O'Malley" userId="02565edf-dede-44b8-9ea3-7a68fa6d631f" providerId="ADAL" clId="{6EBFAB6B-DF55-4C5F-8253-86047A99AE38}" dt="2020-01-29T19:58:09.967" v="1025" actId="1076"/>
          <ac:cxnSpMkLst>
            <pc:docMk/>
            <pc:sldMk cId="2019522802" sldId="2093"/>
            <ac:cxnSpMk id="9" creationId="{80E112D9-8CCC-40CD-B240-096B6B1CD5F9}"/>
          </ac:cxnSpMkLst>
        </pc:cxnChg>
        <pc:cxnChg chg="add mod">
          <ac:chgData name="Taylor O'Malley" userId="02565edf-dede-44b8-9ea3-7a68fa6d631f" providerId="ADAL" clId="{6EBFAB6B-DF55-4C5F-8253-86047A99AE38}" dt="2020-01-29T19:58:09.967" v="1025" actId="1076"/>
          <ac:cxnSpMkLst>
            <pc:docMk/>
            <pc:sldMk cId="2019522802" sldId="2093"/>
            <ac:cxnSpMk id="61" creationId="{4A394FBC-BE6B-4C2A-A11B-F68165C37E76}"/>
          </ac:cxnSpMkLst>
        </pc:cxnChg>
        <pc:cxnChg chg="add mod">
          <ac:chgData name="Taylor O'Malley" userId="02565edf-dede-44b8-9ea3-7a68fa6d631f" providerId="ADAL" clId="{6EBFAB6B-DF55-4C5F-8253-86047A99AE38}" dt="2020-01-29T19:58:09.967" v="1025" actId="1076"/>
          <ac:cxnSpMkLst>
            <pc:docMk/>
            <pc:sldMk cId="2019522802" sldId="2093"/>
            <ac:cxnSpMk id="206" creationId="{1DAB8AF7-CABD-4B3A-9601-8AF9A4F873CC}"/>
          </ac:cxnSpMkLst>
        </pc:cxnChg>
        <pc:cxnChg chg="add mod">
          <ac:chgData name="Taylor O'Malley" userId="02565edf-dede-44b8-9ea3-7a68fa6d631f" providerId="ADAL" clId="{6EBFAB6B-DF55-4C5F-8253-86047A99AE38}" dt="2020-01-29T19:58:09.967" v="1025" actId="1076"/>
          <ac:cxnSpMkLst>
            <pc:docMk/>
            <pc:sldMk cId="2019522802" sldId="2093"/>
            <ac:cxnSpMk id="212" creationId="{05FBAFDF-9AF1-4109-B819-736C3271887F}"/>
          </ac:cxnSpMkLst>
        </pc:cxnChg>
        <pc:cxnChg chg="add mod">
          <ac:chgData name="Taylor O'Malley" userId="02565edf-dede-44b8-9ea3-7a68fa6d631f" providerId="ADAL" clId="{6EBFAB6B-DF55-4C5F-8253-86047A99AE38}" dt="2020-01-29T19:58:09.967" v="1025" actId="1076"/>
          <ac:cxnSpMkLst>
            <pc:docMk/>
            <pc:sldMk cId="2019522802" sldId="2093"/>
            <ac:cxnSpMk id="224" creationId="{BCA4018D-CCAD-4CEE-8784-0B883FE3A8BC}"/>
          </ac:cxnSpMkLst>
        </pc:cxnChg>
      </pc:sldChg>
      <pc:sldChg chg="modSp add mod">
        <pc:chgData name="Taylor O'Malley" userId="02565edf-dede-44b8-9ea3-7a68fa6d631f" providerId="ADAL" clId="{6EBFAB6B-DF55-4C5F-8253-86047A99AE38}" dt="2020-01-29T19:59:49.775" v="1047" actId="20577"/>
        <pc:sldMkLst>
          <pc:docMk/>
          <pc:sldMk cId="3142450630" sldId="2094"/>
        </pc:sldMkLst>
        <pc:spChg chg="mod">
          <ac:chgData name="Taylor O'Malley" userId="02565edf-dede-44b8-9ea3-7a68fa6d631f" providerId="ADAL" clId="{6EBFAB6B-DF55-4C5F-8253-86047A99AE38}" dt="2020-01-29T19:59:49.775" v="1047" actId="20577"/>
          <ac:spMkLst>
            <pc:docMk/>
            <pc:sldMk cId="3142450630" sldId="2094"/>
            <ac:spMk id="2" creationId="{00000000-0000-0000-0000-000000000000}"/>
          </ac:spMkLst>
        </pc:spChg>
      </pc:sldChg>
      <pc:sldChg chg="modSp add mod">
        <pc:chgData name="Taylor O'Malley" userId="02565edf-dede-44b8-9ea3-7a68fa6d631f" providerId="ADAL" clId="{6EBFAB6B-DF55-4C5F-8253-86047A99AE38}" dt="2020-01-29T20:28:07.574" v="1051" actId="1076"/>
        <pc:sldMkLst>
          <pc:docMk/>
          <pc:sldMk cId="2254270156" sldId="2095"/>
        </pc:sldMkLst>
        <pc:picChg chg="mod">
          <ac:chgData name="Taylor O'Malley" userId="02565edf-dede-44b8-9ea3-7a68fa6d631f" providerId="ADAL" clId="{6EBFAB6B-DF55-4C5F-8253-86047A99AE38}" dt="2020-01-29T20:28:07.574" v="1051" actId="1076"/>
          <ac:picMkLst>
            <pc:docMk/>
            <pc:sldMk cId="2254270156" sldId="2095"/>
            <ac:picMk id="4" creationId="{00000000-0000-0000-0000-000000000000}"/>
          </ac:picMkLst>
        </pc:picChg>
      </pc:sldChg>
      <pc:sldChg chg="modSp new mod">
        <pc:chgData name="Taylor O'Malley" userId="02565edf-dede-44b8-9ea3-7a68fa6d631f" providerId="ADAL" clId="{6EBFAB6B-DF55-4C5F-8253-86047A99AE38}" dt="2020-01-29T20:51:41.375" v="1285" actId="20577"/>
        <pc:sldMkLst>
          <pc:docMk/>
          <pc:sldMk cId="1895692405" sldId="2096"/>
        </pc:sldMkLst>
        <pc:spChg chg="mod">
          <ac:chgData name="Taylor O'Malley" userId="02565edf-dede-44b8-9ea3-7a68fa6d631f" providerId="ADAL" clId="{6EBFAB6B-DF55-4C5F-8253-86047A99AE38}" dt="2020-01-29T20:47:59.944" v="1107" actId="20577"/>
          <ac:spMkLst>
            <pc:docMk/>
            <pc:sldMk cId="1895692405" sldId="2096"/>
            <ac:spMk id="2" creationId="{6D3F94EA-D9E6-4F5F-89AB-EB144E584862}"/>
          </ac:spMkLst>
        </pc:spChg>
        <pc:spChg chg="mod">
          <ac:chgData name="Taylor O'Malley" userId="02565edf-dede-44b8-9ea3-7a68fa6d631f" providerId="ADAL" clId="{6EBFAB6B-DF55-4C5F-8253-86047A99AE38}" dt="2020-01-29T20:51:41.375" v="1285" actId="20577"/>
          <ac:spMkLst>
            <pc:docMk/>
            <pc:sldMk cId="1895692405" sldId="2096"/>
            <ac:spMk id="3" creationId="{97D2B132-F2D1-4E1D-A6C2-F81C2EDEC65D}"/>
          </ac:spMkLst>
        </pc:spChg>
      </pc:sldChg>
      <pc:sldChg chg="modSp add mod">
        <pc:chgData name="Taylor O'Malley" userId="02565edf-dede-44b8-9ea3-7a68fa6d631f" providerId="ADAL" clId="{6EBFAB6B-DF55-4C5F-8253-86047A99AE38}" dt="2020-01-29T20:53:03.219" v="1434" actId="20577"/>
        <pc:sldMkLst>
          <pc:docMk/>
          <pc:sldMk cId="397055333" sldId="2097"/>
        </pc:sldMkLst>
        <pc:spChg chg="mod">
          <ac:chgData name="Taylor O'Malley" userId="02565edf-dede-44b8-9ea3-7a68fa6d631f" providerId="ADAL" clId="{6EBFAB6B-DF55-4C5F-8253-86047A99AE38}" dt="2020-01-29T20:52:23.113" v="1315" actId="20577"/>
          <ac:spMkLst>
            <pc:docMk/>
            <pc:sldMk cId="397055333" sldId="2097"/>
            <ac:spMk id="2" creationId="{6D3F94EA-D9E6-4F5F-89AB-EB144E584862}"/>
          </ac:spMkLst>
        </pc:spChg>
        <pc:spChg chg="mod">
          <ac:chgData name="Taylor O'Malley" userId="02565edf-dede-44b8-9ea3-7a68fa6d631f" providerId="ADAL" clId="{6EBFAB6B-DF55-4C5F-8253-86047A99AE38}" dt="2020-01-29T20:53:03.219" v="1434" actId="20577"/>
          <ac:spMkLst>
            <pc:docMk/>
            <pc:sldMk cId="397055333" sldId="2097"/>
            <ac:spMk id="3" creationId="{97D2B132-F2D1-4E1D-A6C2-F81C2EDEC65D}"/>
          </ac:spMkLst>
        </pc:spChg>
      </pc:sldChg>
      <pc:sldChg chg="modSp add mod">
        <pc:chgData name="Taylor O'Malley" userId="02565edf-dede-44b8-9ea3-7a68fa6d631f" providerId="ADAL" clId="{6EBFAB6B-DF55-4C5F-8253-86047A99AE38}" dt="2020-01-29T20:55:01.895" v="1461" actId="20577"/>
        <pc:sldMkLst>
          <pc:docMk/>
          <pc:sldMk cId="3770863633" sldId="2098"/>
        </pc:sldMkLst>
        <pc:spChg chg="mod">
          <ac:chgData name="Taylor O'Malley" userId="02565edf-dede-44b8-9ea3-7a68fa6d631f" providerId="ADAL" clId="{6EBFAB6B-DF55-4C5F-8253-86047A99AE38}" dt="2020-01-29T20:55:01.895" v="1461" actId="20577"/>
          <ac:spMkLst>
            <pc:docMk/>
            <pc:sldMk cId="3770863633" sldId="2098"/>
            <ac:spMk id="3" creationId="{00000000-0000-0000-0000-000000000000}"/>
          </ac:spMkLst>
        </pc:spChg>
      </pc:sldChg>
      <pc:sldChg chg="modSp add mod">
        <pc:chgData name="Taylor O'Malley" userId="02565edf-dede-44b8-9ea3-7a68fa6d631f" providerId="ADAL" clId="{6EBFAB6B-DF55-4C5F-8253-86047A99AE38}" dt="2020-01-29T20:58:48.204" v="1637" actId="20577"/>
        <pc:sldMkLst>
          <pc:docMk/>
          <pc:sldMk cId="389326188" sldId="2099"/>
        </pc:sldMkLst>
        <pc:spChg chg="mod">
          <ac:chgData name="Taylor O'Malley" userId="02565edf-dede-44b8-9ea3-7a68fa6d631f" providerId="ADAL" clId="{6EBFAB6B-DF55-4C5F-8253-86047A99AE38}" dt="2020-01-29T20:57:59.475" v="1578" actId="20577"/>
          <ac:spMkLst>
            <pc:docMk/>
            <pc:sldMk cId="389326188" sldId="2099"/>
            <ac:spMk id="2" creationId="{6D3F94EA-D9E6-4F5F-89AB-EB144E584862}"/>
          </ac:spMkLst>
        </pc:spChg>
        <pc:spChg chg="mod">
          <ac:chgData name="Taylor O'Malley" userId="02565edf-dede-44b8-9ea3-7a68fa6d631f" providerId="ADAL" clId="{6EBFAB6B-DF55-4C5F-8253-86047A99AE38}" dt="2020-01-29T20:58:48.204" v="1637" actId="20577"/>
          <ac:spMkLst>
            <pc:docMk/>
            <pc:sldMk cId="389326188" sldId="2099"/>
            <ac:spMk id="3" creationId="{97D2B132-F2D1-4E1D-A6C2-F81C2EDEC65D}"/>
          </ac:spMkLst>
        </pc:spChg>
      </pc:sldChg>
      <pc:sldChg chg="add modNotesTx">
        <pc:chgData name="Taylor O'Malley" userId="02565edf-dede-44b8-9ea3-7a68fa6d631f" providerId="ADAL" clId="{6EBFAB6B-DF55-4C5F-8253-86047A99AE38}" dt="2020-01-29T20:59:08.126" v="1639" actId="20577"/>
        <pc:sldMkLst>
          <pc:docMk/>
          <pc:sldMk cId="2918735504" sldId="2100"/>
        </pc:sldMkLst>
      </pc:sldChg>
      <pc:sldChg chg="modSp add mod">
        <pc:chgData name="Taylor O'Malley" userId="02565edf-dede-44b8-9ea3-7a68fa6d631f" providerId="ADAL" clId="{6EBFAB6B-DF55-4C5F-8253-86047A99AE38}" dt="2020-01-29T21:00:41.891" v="1760" actId="20577"/>
        <pc:sldMkLst>
          <pc:docMk/>
          <pc:sldMk cId="1472576363" sldId="2101"/>
        </pc:sldMkLst>
        <pc:spChg chg="mod">
          <ac:chgData name="Taylor O'Malley" userId="02565edf-dede-44b8-9ea3-7a68fa6d631f" providerId="ADAL" clId="{6EBFAB6B-DF55-4C5F-8253-86047A99AE38}" dt="2020-01-29T20:59:58.329" v="1698" actId="20577"/>
          <ac:spMkLst>
            <pc:docMk/>
            <pc:sldMk cId="1472576363" sldId="2101"/>
            <ac:spMk id="2" creationId="{6D3F94EA-D9E6-4F5F-89AB-EB144E584862}"/>
          </ac:spMkLst>
        </pc:spChg>
        <pc:spChg chg="mod">
          <ac:chgData name="Taylor O'Malley" userId="02565edf-dede-44b8-9ea3-7a68fa6d631f" providerId="ADAL" clId="{6EBFAB6B-DF55-4C5F-8253-86047A99AE38}" dt="2020-01-29T21:00:41.891" v="1760" actId="20577"/>
          <ac:spMkLst>
            <pc:docMk/>
            <pc:sldMk cId="1472576363" sldId="2101"/>
            <ac:spMk id="3" creationId="{97D2B132-F2D1-4E1D-A6C2-F81C2EDEC65D}"/>
          </ac:spMkLst>
        </pc:spChg>
      </pc:sldChg>
      <pc:sldChg chg="add">
        <pc:chgData name="Taylor O'Malley" userId="02565edf-dede-44b8-9ea3-7a68fa6d631f" providerId="ADAL" clId="{6EBFAB6B-DF55-4C5F-8253-86047A99AE38}" dt="2020-02-03T20:11:23.405" v="2383"/>
        <pc:sldMkLst>
          <pc:docMk/>
          <pc:sldMk cId="2159649159" sldId="2102"/>
        </pc:sldMkLst>
      </pc:sldChg>
      <pc:sldChg chg="add">
        <pc:chgData name="Taylor O'Malley" userId="02565edf-dede-44b8-9ea3-7a68fa6d631f" providerId="ADAL" clId="{6EBFAB6B-DF55-4C5F-8253-86047A99AE38}" dt="2020-02-03T20:12:07.851" v="2384"/>
        <pc:sldMkLst>
          <pc:docMk/>
          <pc:sldMk cId="1195200918" sldId="21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6/22/2020 11:09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6/22/2020 11:09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6/22/2020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1341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1" kern="1200" dirty="0">
                <a:solidFill>
                  <a:schemeClr val="tx1"/>
                </a:solidFill>
                <a:effectLst/>
                <a:latin typeface="Segoe UI" panose="020B0502040204020203" pitchFamily="34" charset="0"/>
                <a:ea typeface="+mn-ea"/>
                <a:cs typeface="+mn-cs"/>
              </a:rPr>
              <a:t>What process should we follow?</a:t>
            </a:r>
          </a:p>
          <a:p>
            <a:r>
              <a:rPr lang="en-US" sz="882" kern="1200" dirty="0">
                <a:solidFill>
                  <a:schemeClr val="tx1"/>
                </a:solidFill>
                <a:effectLst/>
                <a:latin typeface="Segoe UI" panose="020B0502040204020203" pitchFamily="34" charset="0"/>
                <a:ea typeface="+mn-ea"/>
                <a:cs typeface="+mn-cs"/>
              </a:rPr>
              <a:t>User Centered Design is just </a:t>
            </a:r>
            <a:r>
              <a:rPr lang="en-US" sz="882" i="1" kern="1200" dirty="0">
                <a:solidFill>
                  <a:schemeClr val="tx1"/>
                </a:solidFill>
                <a:effectLst/>
                <a:latin typeface="Segoe UI" panose="020B0502040204020203" pitchFamily="34" charset="0"/>
                <a:ea typeface="+mn-ea"/>
                <a:cs typeface="+mn-cs"/>
              </a:rPr>
              <a:t>good</a:t>
            </a:r>
            <a:r>
              <a:rPr lang="en-US" sz="882" kern="1200" dirty="0">
                <a:solidFill>
                  <a:schemeClr val="tx1"/>
                </a:solidFill>
                <a:effectLst/>
                <a:latin typeface="Segoe UI" panose="020B0502040204020203" pitchFamily="34" charset="0"/>
                <a:ea typeface="+mn-ea"/>
                <a:cs typeface="+mn-cs"/>
              </a:rPr>
              <a:t> design. Always ask why + tell me more, to learn more into the reason and core issues they’re experiencing.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6/22/2020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84719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Ideation Breakout</a:t>
            </a:r>
          </a:p>
          <a:p>
            <a:pPr marL="171450" indent="-171450">
              <a:buFontTx/>
              <a:buChar char="-"/>
            </a:pPr>
            <a:r>
              <a:rPr lang="en-US" dirty="0"/>
              <a:t>Have participants break into groups and brainstorm blockchain ideas</a:t>
            </a:r>
          </a:p>
          <a:p>
            <a:pPr marL="171450" indent="-171450">
              <a:buFontTx/>
              <a:buChar char="-"/>
            </a:pPr>
            <a:r>
              <a:rPr lang="en-US" dirty="0"/>
              <a:t>15 minutes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6/22/2020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8525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6/22/2020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09958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baseline="0" dirty="0">
                <a:solidFill>
                  <a:schemeClr val="tx1"/>
                </a:solidFill>
                <a:latin typeface="Segoe UI" panose="020B0502040204020203" pitchFamily="34" charset="0"/>
                <a:ea typeface="+mn-ea"/>
                <a:cs typeface="+mn-cs"/>
              </a:rPr>
              <a:t>Activity 2: Rapid Ideation Session</a:t>
            </a:r>
          </a:p>
          <a:p>
            <a:r>
              <a:rPr lang="en-US" sz="882" b="0" i="0" u="none" strike="noStrike" kern="1200" baseline="0" dirty="0">
                <a:solidFill>
                  <a:schemeClr val="tx1"/>
                </a:solidFill>
                <a:latin typeface="Segoe UI" panose="020B0502040204020203" pitchFamily="34" charset="0"/>
                <a:ea typeface="+mn-ea"/>
                <a:cs typeface="+mn-cs"/>
              </a:rPr>
              <a:t>No idea is a bad idea</a:t>
            </a:r>
          </a:p>
          <a:p>
            <a:r>
              <a:rPr lang="en-US" sz="882" b="0" i="0" u="none" strike="noStrike" kern="1200" baseline="0" dirty="0">
                <a:solidFill>
                  <a:schemeClr val="tx1"/>
                </a:solidFill>
                <a:latin typeface="Segoe UI" panose="020B0502040204020203" pitchFamily="34" charset="0"/>
                <a:ea typeface="+mn-ea"/>
                <a:cs typeface="+mn-cs"/>
              </a:rPr>
              <a:t>• Go wild, be creative</a:t>
            </a:r>
          </a:p>
          <a:p>
            <a:r>
              <a:rPr lang="en-US" sz="882" b="0" i="0" u="none" strike="noStrike" kern="1200" baseline="0" dirty="0">
                <a:solidFill>
                  <a:schemeClr val="tx1"/>
                </a:solidFill>
                <a:latin typeface="Segoe UI" panose="020B0502040204020203" pitchFamily="34" charset="0"/>
                <a:ea typeface="+mn-ea"/>
                <a:cs typeface="+mn-cs"/>
              </a:rPr>
              <a:t>• </a:t>
            </a:r>
            <a:r>
              <a:rPr lang="en-US" sz="882" b="1" i="0" u="none" strike="noStrike" kern="1200" baseline="0" dirty="0">
                <a:solidFill>
                  <a:schemeClr val="tx1"/>
                </a:solidFill>
                <a:latin typeface="Segoe UI" panose="020B0502040204020203" pitchFamily="34" charset="0"/>
                <a:ea typeface="+mn-ea"/>
                <a:cs typeface="+mn-cs"/>
              </a:rPr>
              <a:t>Quantity over quality</a:t>
            </a:r>
          </a:p>
          <a:p>
            <a:r>
              <a:rPr lang="en-US" sz="882" b="0" i="0" u="none" strike="noStrike" kern="1200" baseline="0" dirty="0">
                <a:solidFill>
                  <a:schemeClr val="tx1"/>
                </a:solidFill>
                <a:latin typeface="Segoe UI" panose="020B0502040204020203" pitchFamily="34" charset="0"/>
                <a:ea typeface="+mn-ea"/>
                <a:cs typeface="+mn-cs"/>
              </a:rPr>
              <a:t>• Minimum </a:t>
            </a:r>
            <a:r>
              <a:rPr lang="en-US" sz="882" b="1" i="0" u="none" strike="noStrike" kern="1200" baseline="0" dirty="0">
                <a:solidFill>
                  <a:schemeClr val="tx1"/>
                </a:solidFill>
                <a:latin typeface="Segoe UI" panose="020B0502040204020203" pitchFamily="34" charset="0"/>
                <a:ea typeface="+mn-ea"/>
                <a:cs typeface="+mn-cs"/>
              </a:rPr>
              <a:t>20 ideas/team</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6/22/2020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521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baseline="0" dirty="0">
                <a:solidFill>
                  <a:schemeClr val="tx1"/>
                </a:solidFill>
                <a:latin typeface="Segoe UI" panose="020B0502040204020203" pitchFamily="34" charset="0"/>
                <a:ea typeface="+mn-ea"/>
                <a:cs typeface="+mn-cs"/>
              </a:rPr>
              <a:t>Activity 5: Let teams Prototype (on paper)</a:t>
            </a:r>
          </a:p>
          <a:p>
            <a:r>
              <a:rPr lang="en-US" sz="882" b="1" i="0" u="none" strike="noStrike" kern="1200" baseline="0" dirty="0">
                <a:solidFill>
                  <a:schemeClr val="tx1"/>
                </a:solidFill>
                <a:latin typeface="Segoe UI" panose="020B0502040204020203" pitchFamily="34" charset="0"/>
                <a:ea typeface="+mn-ea"/>
                <a:cs typeface="+mn-cs"/>
              </a:rPr>
              <a:t>Think</a:t>
            </a:r>
            <a:r>
              <a:rPr lang="en-US" sz="882" b="0" i="0" u="none" strike="noStrike" kern="1200" baseline="0" dirty="0">
                <a:solidFill>
                  <a:schemeClr val="tx1"/>
                </a:solidFill>
                <a:latin typeface="Segoe UI" panose="020B0502040204020203" pitchFamily="34" charset="0"/>
                <a:ea typeface="+mn-ea"/>
                <a:cs typeface="+mn-cs"/>
              </a:rPr>
              <a:t>: How can you share your idea</a:t>
            </a:r>
          </a:p>
          <a:p>
            <a:r>
              <a:rPr lang="en-US" sz="882" b="0" i="0" u="none" strike="noStrike" kern="1200" baseline="0" dirty="0">
                <a:solidFill>
                  <a:schemeClr val="tx1"/>
                </a:solidFill>
                <a:latin typeface="Segoe UI" panose="020B0502040204020203" pitchFamily="34" charset="0"/>
                <a:ea typeface="+mn-ea"/>
                <a:cs typeface="+mn-cs"/>
              </a:rPr>
              <a:t>Build representation of one or more of your ideas</a:t>
            </a:r>
          </a:p>
          <a:p>
            <a:r>
              <a:rPr lang="en-US" sz="882" b="0" i="0" u="none" strike="noStrike" kern="1200" baseline="0" dirty="0">
                <a:solidFill>
                  <a:schemeClr val="tx1"/>
                </a:solidFill>
                <a:latin typeface="Segoe UI" panose="020B0502040204020203" pitchFamily="34" charset="0"/>
                <a:ea typeface="+mn-ea"/>
                <a:cs typeface="+mn-cs"/>
              </a:rPr>
              <a:t>This is your </a:t>
            </a:r>
            <a:r>
              <a:rPr lang="en-US" sz="882" b="1" i="0" u="none" strike="noStrike" kern="1200" baseline="0" dirty="0">
                <a:solidFill>
                  <a:schemeClr val="tx1"/>
                </a:solidFill>
                <a:latin typeface="Segoe UI" panose="020B0502040204020203" pitchFamily="34" charset="0"/>
                <a:ea typeface="+mn-ea"/>
                <a:cs typeface="+mn-cs"/>
              </a:rPr>
              <a:t>MVP </a:t>
            </a:r>
            <a:r>
              <a:rPr lang="en-US" sz="882" b="0" i="0" u="none" strike="noStrike" kern="1200" baseline="0" dirty="0">
                <a:solidFill>
                  <a:schemeClr val="tx1"/>
                </a:solidFill>
                <a:latin typeface="Segoe UI" panose="020B0502040204020203" pitchFamily="34" charset="0"/>
                <a:ea typeface="+mn-ea"/>
                <a:cs typeface="+mn-cs"/>
              </a:rPr>
              <a:t>not your final product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6/22/2020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7177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our top 3 and evaluate which one we want to move forward with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6/22/2020 11:09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172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6/22/2020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7475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Ideas</a:t>
            </a:r>
          </a:p>
          <a:p>
            <a:pPr marL="171450" indent="-171450">
              <a:buFontTx/>
              <a:buChar char="-"/>
            </a:pPr>
            <a:r>
              <a:rPr lang="en-US" dirty="0"/>
              <a:t>Have participants share their ideas to entire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6/22/2020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92287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2AF5875-38C8-4572-8E77-08A4E94F023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59926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86762"/>
            <a:ext cx="10363200" cy="923201"/>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36933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98CE94-685D-3443-8122-AFA7C8954DDB}"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0299F-7A49-B546-9C39-76E0810AEBCF}" type="slidenum">
              <a:rPr lang="en-US" smtClean="0"/>
              <a:t>‹#›</a:t>
            </a:fld>
            <a:endParaRPr lang="en-US"/>
          </a:p>
        </p:txBody>
      </p:sp>
    </p:spTree>
    <p:extLst>
      <p:ext uri="{BB962C8B-B14F-4D97-AF65-F5344CB8AC3E}">
        <p14:creationId xmlns:p14="http://schemas.microsoft.com/office/powerpoint/2010/main" val="907024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Box 5">
            <a:extLst>
              <a:ext uri="{FF2B5EF4-FFF2-40B4-BE49-F238E27FC236}">
                <a16:creationId xmlns:a16="http://schemas.microsoft.com/office/drawing/2014/main" id="{58C0608D-C5DF-4C8F-A345-553B825D1D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1E89225D-CFB7-443A-AFA3-DF65113A1367}"/>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698B701-C583-404D-A223-9772F2E62B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D706245C-2DFE-4344-AF36-AD542DFCBD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F27B5038-E18C-4CED-8E7B-169C1071D883}"/>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FC6D59-6700-4CE2-83C1-BA6C1E81619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B0734EF-B97D-4C6E-BDB5-F3BDF660C1F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
        <p:nvSpPr>
          <p:cNvPr id="3" name="TextBox 2">
            <a:extLst>
              <a:ext uri="{FF2B5EF4-FFF2-40B4-BE49-F238E27FC236}">
                <a16:creationId xmlns:a16="http://schemas.microsoft.com/office/drawing/2014/main" id="{2605300F-3C36-4C14-8CA0-C945DF91D16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6" name="TextBox 5">
            <a:extLst>
              <a:ext uri="{FF2B5EF4-FFF2-40B4-BE49-F238E27FC236}">
                <a16:creationId xmlns:a16="http://schemas.microsoft.com/office/drawing/2014/main" id="{4EB64180-A502-4BFE-AC8F-AFACEE48F8C5}"/>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69A9FBB7-82FE-4A06-BA9B-271739FD9E40}"/>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TextBox 4">
            <a:extLst>
              <a:ext uri="{FF2B5EF4-FFF2-40B4-BE49-F238E27FC236}">
                <a16:creationId xmlns:a16="http://schemas.microsoft.com/office/drawing/2014/main" id="{0F522476-2690-41D7-851B-16598ED260CA}"/>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B9CDFF6-0F0E-400A-A2A3-CE7DCB6DE558}"/>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TextBox 4">
            <a:extLst>
              <a:ext uri="{FF2B5EF4-FFF2-40B4-BE49-F238E27FC236}">
                <a16:creationId xmlns:a16="http://schemas.microsoft.com/office/drawing/2014/main" id="{328606CD-3593-4644-8338-9D5CD96A58E1}"/>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9A45D002-7669-4764-88C4-C4AA6357609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7D214E74-C5C0-4211-B3A3-14F86C413DA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B60262F5-AF76-4E0C-9A8E-5853655FC7E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CDEDCA44-1EFD-4BB6-A570-ECBFA2257BF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A1D25577-82BF-49CB-91C7-47FC0CAB47E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5" name="TextBox 4">
            <a:extLst>
              <a:ext uri="{FF2B5EF4-FFF2-40B4-BE49-F238E27FC236}">
                <a16:creationId xmlns:a16="http://schemas.microsoft.com/office/drawing/2014/main" id="{C27DF1C0-D0D7-4B22-90C5-BCC268343C4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84499A-A638-431C-AC9E-02B157AEA73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6" name="TextBox 5">
            <a:extLst>
              <a:ext uri="{FF2B5EF4-FFF2-40B4-BE49-F238E27FC236}">
                <a16:creationId xmlns:a16="http://schemas.microsoft.com/office/drawing/2014/main" id="{A1BC657E-75EE-474B-8622-8F3582B6A4AE}"/>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6" name="TextBox 5">
            <a:extLst>
              <a:ext uri="{FF2B5EF4-FFF2-40B4-BE49-F238E27FC236}">
                <a16:creationId xmlns:a16="http://schemas.microsoft.com/office/drawing/2014/main" id="{5F8DF18C-10AF-4534-955B-868FD55A6C90}"/>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6" name="TextBox 5">
            <a:extLst>
              <a:ext uri="{FF2B5EF4-FFF2-40B4-BE49-F238E27FC236}">
                <a16:creationId xmlns:a16="http://schemas.microsoft.com/office/drawing/2014/main" id="{3DCB3753-968C-4565-970F-86113CCA0155}"/>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4" name="TextBox 3">
            <a:extLst>
              <a:ext uri="{FF2B5EF4-FFF2-40B4-BE49-F238E27FC236}">
                <a16:creationId xmlns:a16="http://schemas.microsoft.com/office/drawing/2014/main" id="{D0B9E6D6-E4E3-475F-9DAB-585DE912659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4" name="TextBox 3">
            <a:extLst>
              <a:ext uri="{FF2B5EF4-FFF2-40B4-BE49-F238E27FC236}">
                <a16:creationId xmlns:a16="http://schemas.microsoft.com/office/drawing/2014/main" id="{BEA76C4C-A7C5-4FFE-8548-F2A04F39462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
        <p:nvSpPr>
          <p:cNvPr id="3" name="TextBox 2">
            <a:extLst>
              <a:ext uri="{FF2B5EF4-FFF2-40B4-BE49-F238E27FC236}">
                <a16:creationId xmlns:a16="http://schemas.microsoft.com/office/drawing/2014/main" id="{EB4B56C2-2A1D-4DDD-B130-FAA570FD2A4D}"/>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2">
            <a:extLst>
              <a:ext uri="{FF2B5EF4-FFF2-40B4-BE49-F238E27FC236}">
                <a16:creationId xmlns:a16="http://schemas.microsoft.com/office/drawing/2014/main" id="{F328EC6E-FB1C-4C37-9653-6242AE1C7B0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A7D1-5E24-4F0B-A260-A54A37F2708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F257E4-3EE6-48BA-8063-33335150A0D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dirty="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21085BF2-DDD9-4324-BF89-65D0F68CE15D}"/>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778" r:id="rId12"/>
    <p:sldLayoutId id="2147484779" r:id="rId13"/>
    <p:sldLayoutId id="2147484780" r:id="rId14"/>
    <p:sldLayoutId id="2147484781" r:id="rId15"/>
    <p:sldLayoutId id="2147484782" r:id="rId16"/>
    <p:sldLayoutId id="2147484783" r:id="rId17"/>
    <p:sldLayoutId id="2147484784" r:id="rId18"/>
    <p:sldLayoutId id="2147484785" r:id="rId19"/>
    <p:sldLayoutId id="2147484786" r:id="rId20"/>
    <p:sldLayoutId id="2147484787" r:id="rId21"/>
    <p:sldLayoutId id="2147484249" r:id="rId22"/>
    <p:sldLayoutId id="2147484640" r:id="rId23"/>
    <p:sldLayoutId id="2147484584" r:id="rId24"/>
    <p:sldLayoutId id="2147484583" r:id="rId25"/>
    <p:sldLayoutId id="2147484671" r:id="rId26"/>
    <p:sldLayoutId id="2147484673" r:id="rId27"/>
    <p:sldLayoutId id="2147484585" r:id="rId28"/>
    <p:sldLayoutId id="2147484299" r:id="rId29"/>
    <p:sldLayoutId id="2147484263" r:id="rId30"/>
    <p:sldLayoutId id="2147484930" r:id="rId31"/>
    <p:sldLayoutId id="2147484931"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789" r:id="rId12"/>
    <p:sldLayoutId id="2147484790" r:id="rId13"/>
    <p:sldLayoutId id="2147484791" r:id="rId14"/>
    <p:sldLayoutId id="2147484792" r:id="rId15"/>
    <p:sldLayoutId id="2147484793" r:id="rId16"/>
    <p:sldLayoutId id="2147484794" r:id="rId17"/>
    <p:sldLayoutId id="2147484795" r:id="rId18"/>
    <p:sldLayoutId id="2147484797" r:id="rId19"/>
    <p:sldLayoutId id="2147484796" r:id="rId20"/>
    <p:sldLayoutId id="2147484798" r:id="rId21"/>
    <p:sldLayoutId id="2147484690" r:id="rId22"/>
    <p:sldLayoutId id="2147484691" r:id="rId23"/>
    <p:sldLayoutId id="2147484694" r:id="rId24"/>
    <p:sldLayoutId id="2147484695" r:id="rId25"/>
    <p:sldLayoutId id="2147484697" r:id="rId26"/>
    <p:sldLayoutId id="2147484699" r:id="rId27"/>
    <p:sldLayoutId id="2147484700" r:id="rId28"/>
    <p:sldLayoutId id="2147484701" r:id="rId29"/>
    <p:sldLayoutId id="2147484702"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1.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1.xml"/><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1.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5808"/>
            <a:ext cx="9144000" cy="498598"/>
          </a:xfrm>
        </p:spPr>
        <p:txBody>
          <a:bodyPr/>
          <a:lstStyle/>
          <a:p>
            <a:r>
              <a:rPr lang="en-US" dirty="0"/>
              <a:t>Blockchain Ideation</a:t>
            </a:r>
          </a:p>
        </p:txBody>
      </p:sp>
    </p:spTree>
    <p:extLst>
      <p:ext uri="{BB962C8B-B14F-4D97-AF65-F5344CB8AC3E}">
        <p14:creationId xmlns:p14="http://schemas.microsoft.com/office/powerpoint/2010/main" val="314245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524001" y="0"/>
            <a:ext cx="9143999" cy="6859269"/>
          </a:xfrm>
          <a:prstGeom prst="rect">
            <a:avLst/>
          </a:prstGeom>
        </p:spPr>
      </p:pic>
      <p:sp>
        <p:nvSpPr>
          <p:cNvPr id="2" name="Title 1"/>
          <p:cNvSpPr>
            <a:spLocks noGrp="1"/>
          </p:cNvSpPr>
          <p:nvPr>
            <p:ph type="ctrTitle"/>
          </p:nvPr>
        </p:nvSpPr>
        <p:spPr>
          <a:xfrm>
            <a:off x="1524000" y="427433"/>
            <a:ext cx="9143999" cy="414762"/>
          </a:xfrm>
        </p:spPr>
        <p:txBody>
          <a:bodyPr>
            <a:noAutofit/>
          </a:bodyPr>
          <a:lstStyle/>
          <a:p>
            <a:r>
              <a:rPr lang="en-US" sz="2708" b="1" dirty="0">
                <a:latin typeface="Arial" charset="0"/>
                <a:ea typeface="Arial" charset="0"/>
                <a:cs typeface="Arial" charset="0"/>
              </a:rPr>
              <a:t>WHO ARE THE PARTICIPANTS?</a:t>
            </a:r>
          </a:p>
        </p:txBody>
      </p:sp>
      <p:sp>
        <p:nvSpPr>
          <p:cNvPr id="6" name="Text Box 6"/>
          <p:cNvSpPr txBox="1"/>
          <p:nvPr/>
        </p:nvSpPr>
        <p:spPr>
          <a:xfrm>
            <a:off x="2019915" y="1541301"/>
            <a:ext cx="1282006" cy="47799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500" b="1" dirty="0">
                <a:latin typeface="Arial" charset="0"/>
                <a:ea typeface="ＭＳ 明朝" charset="-128"/>
              </a:rPr>
              <a:t>YOUR</a:t>
            </a:r>
          </a:p>
          <a:p>
            <a:pPr algn="ctr"/>
            <a:r>
              <a:rPr lang="en-US" sz="1500" b="1" dirty="0">
                <a:latin typeface="Arial" charset="0"/>
                <a:ea typeface="ＭＳ 明朝" charset="-128"/>
              </a:rPr>
              <a:t>CUSTOMER</a:t>
            </a:r>
            <a:endParaRPr lang="en-US" sz="1500" dirty="0">
              <a:latin typeface="Times New Roman" charset="0"/>
              <a:ea typeface="ＭＳ 明朝" charset="-128"/>
            </a:endParaRPr>
          </a:p>
        </p:txBody>
      </p:sp>
      <p:sp>
        <p:nvSpPr>
          <p:cNvPr id="23" name="Text Box 6"/>
          <p:cNvSpPr txBox="1"/>
          <p:nvPr/>
        </p:nvSpPr>
        <p:spPr>
          <a:xfrm>
            <a:off x="9512300" y="4039433"/>
            <a:ext cx="1016000" cy="839293"/>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833" dirty="0">
                <a:latin typeface="Arial" charset="0"/>
                <a:ea typeface="ＭＳ 明朝" charset="-128"/>
              </a:rPr>
              <a:t>Move your final participant </a:t>
            </a:r>
            <a:r>
              <a:rPr lang="en-US" sz="833" dirty="0" err="1">
                <a:latin typeface="Arial" charset="0"/>
                <a:ea typeface="ＭＳ 明朝" charset="-128"/>
              </a:rPr>
              <a:t>stickies</a:t>
            </a:r>
            <a:r>
              <a:rPr lang="en-US" sz="833" dirty="0">
                <a:latin typeface="Arial" charset="0"/>
                <a:ea typeface="ＭＳ 明朝" charset="-128"/>
              </a:rPr>
              <a:t> to the top row in the next poster</a:t>
            </a:r>
            <a:endParaRPr lang="en-US" sz="833" dirty="0">
              <a:latin typeface="Times New Roman" charset="0"/>
              <a:ea typeface="ＭＳ 明朝" charset="-128"/>
            </a:endParaRPr>
          </a:p>
        </p:txBody>
      </p:sp>
      <p:sp>
        <p:nvSpPr>
          <p:cNvPr id="13" name="Text Box 6"/>
          <p:cNvSpPr txBox="1"/>
          <p:nvPr/>
        </p:nvSpPr>
        <p:spPr>
          <a:xfrm>
            <a:off x="1943637" y="2826465"/>
            <a:ext cx="1434563" cy="85653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500" b="1" dirty="0">
                <a:latin typeface="Arial" charset="0"/>
                <a:ea typeface="ＭＳ 明朝" charset="-128"/>
              </a:rPr>
              <a:t>YOUR</a:t>
            </a:r>
          </a:p>
          <a:p>
            <a:pPr algn="ctr"/>
            <a:r>
              <a:rPr lang="en-US" sz="1500" b="1" dirty="0">
                <a:latin typeface="Arial" charset="0"/>
                <a:ea typeface="ＭＳ 明朝" charset="-128"/>
              </a:rPr>
              <a:t>COMPANY</a:t>
            </a:r>
          </a:p>
          <a:p>
            <a:pPr algn="ctr"/>
            <a:r>
              <a:rPr lang="en-US" sz="1000" b="1" dirty="0">
                <a:latin typeface="Arial" charset="0"/>
                <a:ea typeface="ＭＳ 明朝" charset="-128"/>
              </a:rPr>
              <a:t>(PROBABLY ONE PARTICIPANT)</a:t>
            </a:r>
            <a:endParaRPr lang="en-US" sz="1000" dirty="0">
              <a:latin typeface="Times New Roman" charset="0"/>
              <a:ea typeface="ＭＳ 明朝" charset="-128"/>
            </a:endParaRPr>
          </a:p>
        </p:txBody>
      </p:sp>
      <p:sp>
        <p:nvSpPr>
          <p:cNvPr id="15" name="Text Box 6"/>
          <p:cNvSpPr txBox="1"/>
          <p:nvPr/>
        </p:nvSpPr>
        <p:spPr>
          <a:xfrm>
            <a:off x="1943637" y="4236165"/>
            <a:ext cx="1434563" cy="85653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500" b="1" dirty="0">
                <a:latin typeface="Arial" charset="0"/>
                <a:ea typeface="ＭＳ 明朝" charset="-128"/>
              </a:rPr>
              <a:t>EXTERNAL</a:t>
            </a:r>
          </a:p>
          <a:p>
            <a:pPr algn="ctr"/>
            <a:r>
              <a:rPr lang="en-US" sz="1500" b="1" dirty="0">
                <a:latin typeface="Arial" charset="0"/>
                <a:ea typeface="ＭＳ 明朝" charset="-128"/>
              </a:rPr>
              <a:t>ECOSYSTEM</a:t>
            </a:r>
          </a:p>
          <a:p>
            <a:pPr algn="ctr"/>
            <a:r>
              <a:rPr lang="en-US" sz="1000" b="1" dirty="0">
                <a:latin typeface="Arial" charset="0"/>
                <a:ea typeface="ＭＳ 明朝" charset="-128"/>
              </a:rPr>
              <a:t>(CURRENT AND ASPIRATIONAL)</a:t>
            </a:r>
            <a:endParaRPr lang="en-US" sz="1000" dirty="0">
              <a:latin typeface="Times New Roman" charset="0"/>
              <a:ea typeface="ＭＳ 明朝" charset="-128"/>
            </a:endParaRPr>
          </a:p>
        </p:txBody>
      </p:sp>
    </p:spTree>
    <p:extLst>
      <p:ext uri="{BB962C8B-B14F-4D97-AF65-F5344CB8AC3E}">
        <p14:creationId xmlns:p14="http://schemas.microsoft.com/office/powerpoint/2010/main" val="36291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524001" y="0"/>
            <a:ext cx="9143999" cy="6859269"/>
          </a:xfrm>
          <a:prstGeom prst="rect">
            <a:avLst/>
          </a:prstGeom>
        </p:spPr>
      </p:pic>
      <p:sp>
        <p:nvSpPr>
          <p:cNvPr id="2" name="Title 1"/>
          <p:cNvSpPr>
            <a:spLocks noGrp="1"/>
          </p:cNvSpPr>
          <p:nvPr>
            <p:ph type="ctrTitle"/>
          </p:nvPr>
        </p:nvSpPr>
        <p:spPr>
          <a:xfrm>
            <a:off x="1524000" y="184606"/>
            <a:ext cx="9143999" cy="414762"/>
          </a:xfrm>
        </p:spPr>
        <p:txBody>
          <a:bodyPr>
            <a:noAutofit/>
          </a:bodyPr>
          <a:lstStyle/>
          <a:p>
            <a:r>
              <a:rPr lang="en-US" sz="2708" b="1" dirty="0">
                <a:latin typeface="Arial" charset="0"/>
                <a:ea typeface="Arial" charset="0"/>
                <a:cs typeface="Arial" charset="0"/>
              </a:rPr>
              <a:t>WHAT IS THE WORKFLOW?</a:t>
            </a:r>
          </a:p>
        </p:txBody>
      </p:sp>
      <p:sp>
        <p:nvSpPr>
          <p:cNvPr id="6" name="Text Box 6"/>
          <p:cNvSpPr txBox="1"/>
          <p:nvPr/>
        </p:nvSpPr>
        <p:spPr>
          <a:xfrm>
            <a:off x="1562179" y="2169519"/>
            <a:ext cx="1282006" cy="47799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dirty="0">
                <a:latin typeface="Arial" charset="0"/>
                <a:ea typeface="ＭＳ 明朝" charset="-128"/>
              </a:rPr>
              <a:t>PARTICIPANTS</a:t>
            </a:r>
            <a:endParaRPr lang="en-US" sz="1125" dirty="0">
              <a:latin typeface="Times New Roman" charset="0"/>
              <a:ea typeface="ＭＳ 明朝" charset="-128"/>
            </a:endParaRPr>
          </a:p>
        </p:txBody>
      </p:sp>
      <p:sp>
        <p:nvSpPr>
          <p:cNvPr id="13" name="Text Box 6"/>
          <p:cNvSpPr txBox="1"/>
          <p:nvPr/>
        </p:nvSpPr>
        <p:spPr>
          <a:xfrm>
            <a:off x="1562179" y="3238783"/>
            <a:ext cx="1282006" cy="163994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dirty="0">
                <a:latin typeface="Arial" charset="0"/>
                <a:ea typeface="ＭＳ 明朝" charset="-128"/>
              </a:rPr>
              <a:t>WORKFLOW</a:t>
            </a:r>
          </a:p>
          <a:p>
            <a:pPr algn="ctr"/>
            <a:r>
              <a:rPr lang="en-US" sz="1125" b="1" dirty="0">
                <a:latin typeface="Arial" charset="0"/>
                <a:ea typeface="ＭＳ 明朝" charset="-128"/>
              </a:rPr>
              <a:t>STEPS</a:t>
            </a:r>
          </a:p>
          <a:p>
            <a:pPr algn="ctr"/>
            <a:endParaRPr lang="en-US" sz="1125" b="1" dirty="0">
              <a:latin typeface="Arial" charset="0"/>
              <a:ea typeface="ＭＳ 明朝" charset="-128"/>
            </a:endParaRPr>
          </a:p>
          <a:p>
            <a:pPr algn="ctr"/>
            <a:r>
              <a:rPr lang="en-US" sz="1125" b="1" dirty="0">
                <a:latin typeface="Arial" charset="0"/>
                <a:ea typeface="ＭＳ 明朝" charset="-128"/>
              </a:rPr>
              <a:t>and</a:t>
            </a:r>
          </a:p>
          <a:p>
            <a:pPr algn="ctr"/>
            <a:endParaRPr lang="en-US" sz="1125" b="1" dirty="0">
              <a:latin typeface="Arial" charset="0"/>
              <a:ea typeface="ＭＳ 明朝" charset="-128"/>
            </a:endParaRPr>
          </a:p>
          <a:p>
            <a:pPr algn="ctr"/>
            <a:r>
              <a:rPr lang="en-US" sz="1125" b="1" dirty="0">
                <a:latin typeface="Arial" charset="0"/>
                <a:ea typeface="ＭＳ 明朝" charset="-128"/>
              </a:rPr>
              <a:t>AGREEMENTS</a:t>
            </a:r>
            <a:endParaRPr lang="en-US" sz="1125" dirty="0">
              <a:latin typeface="Times New Roman" charset="0"/>
              <a:ea typeface="ＭＳ 明朝" charset="-128"/>
            </a:endParaRPr>
          </a:p>
        </p:txBody>
      </p:sp>
    </p:spTree>
    <p:extLst>
      <p:ext uri="{BB962C8B-B14F-4D97-AF65-F5344CB8AC3E}">
        <p14:creationId xmlns:p14="http://schemas.microsoft.com/office/powerpoint/2010/main" val="70713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524001" y="0"/>
            <a:ext cx="9143998" cy="6859269"/>
          </a:xfrm>
          <a:prstGeom prst="rect">
            <a:avLst/>
          </a:prstGeom>
        </p:spPr>
      </p:pic>
      <p:sp>
        <p:nvSpPr>
          <p:cNvPr id="2" name="Title 1"/>
          <p:cNvSpPr>
            <a:spLocks noGrp="1"/>
          </p:cNvSpPr>
          <p:nvPr>
            <p:ph type="ctrTitle"/>
          </p:nvPr>
        </p:nvSpPr>
        <p:spPr>
          <a:xfrm>
            <a:off x="1524000" y="843477"/>
            <a:ext cx="9143999" cy="414762"/>
          </a:xfrm>
        </p:spPr>
        <p:txBody>
          <a:bodyPr>
            <a:noAutofit/>
          </a:bodyPr>
          <a:lstStyle/>
          <a:p>
            <a:r>
              <a:rPr lang="en-US" sz="2708" b="1">
                <a:latin typeface="Arial" charset="0"/>
                <a:ea typeface="Arial" charset="0"/>
                <a:cs typeface="Arial" charset="0"/>
              </a:rPr>
              <a:t>WHAT ARE THE BENEFITS?</a:t>
            </a:r>
            <a:endParaRPr lang="en-US" sz="2708" b="1" dirty="0">
              <a:latin typeface="Arial" charset="0"/>
              <a:ea typeface="Arial" charset="0"/>
              <a:cs typeface="Arial" charset="0"/>
            </a:endParaRPr>
          </a:p>
        </p:txBody>
      </p:sp>
      <p:sp>
        <p:nvSpPr>
          <p:cNvPr id="7" name="Text Box 6"/>
          <p:cNvSpPr txBox="1"/>
          <p:nvPr/>
        </p:nvSpPr>
        <p:spPr>
          <a:xfrm>
            <a:off x="2826444" y="1849171"/>
            <a:ext cx="1440756" cy="4114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ELIMINATE</a:t>
            </a:r>
          </a:p>
          <a:p>
            <a:pPr algn="ctr"/>
            <a:r>
              <a:rPr lang="en-US" sz="1125" dirty="0">
                <a:latin typeface="Arial" charset="0"/>
                <a:ea typeface="ＭＳ 明朝" charset="-128"/>
              </a:rPr>
              <a:t>INTERMEDIARIES</a:t>
            </a:r>
            <a:endParaRPr lang="en-US" sz="1125" dirty="0">
              <a:latin typeface="Times New Roman" charset="0"/>
              <a:ea typeface="ＭＳ 明朝" charset="-128"/>
            </a:endParaRPr>
          </a:p>
        </p:txBody>
      </p:sp>
      <p:sp>
        <p:nvSpPr>
          <p:cNvPr id="8" name="Text Box 6"/>
          <p:cNvSpPr txBox="1"/>
          <p:nvPr/>
        </p:nvSpPr>
        <p:spPr>
          <a:xfrm>
            <a:off x="2826444" y="4176420"/>
            <a:ext cx="1440756" cy="43368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INCREASE</a:t>
            </a:r>
          </a:p>
          <a:p>
            <a:pPr algn="ctr"/>
            <a:r>
              <a:rPr lang="en-US" sz="1125" dirty="0">
                <a:latin typeface="Arial" charset="0"/>
                <a:ea typeface="ＭＳ 明朝" charset="-128"/>
              </a:rPr>
              <a:t>REVENUE</a:t>
            </a:r>
            <a:endParaRPr lang="en-US" sz="1125" dirty="0">
              <a:latin typeface="Times New Roman" charset="0"/>
              <a:ea typeface="ＭＳ 明朝" charset="-128"/>
            </a:endParaRPr>
          </a:p>
        </p:txBody>
      </p:sp>
      <p:sp>
        <p:nvSpPr>
          <p:cNvPr id="9" name="Text Box 6"/>
          <p:cNvSpPr txBox="1"/>
          <p:nvPr/>
        </p:nvSpPr>
        <p:spPr>
          <a:xfrm>
            <a:off x="5193233" y="1849171"/>
            <a:ext cx="1805534" cy="4114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REDUCE FRAUD</a:t>
            </a:r>
          </a:p>
          <a:p>
            <a:pPr algn="ctr"/>
            <a:r>
              <a:rPr lang="en-US" sz="1125" dirty="0">
                <a:latin typeface="Arial" charset="0"/>
                <a:ea typeface="ＭＳ 明朝" charset="-128"/>
              </a:rPr>
              <a:t>DUE TO DATA INTEGRITY</a:t>
            </a:r>
            <a:endParaRPr lang="en-US" sz="1125" dirty="0">
              <a:latin typeface="Times New Roman" charset="0"/>
              <a:ea typeface="ＭＳ 明朝" charset="-128"/>
            </a:endParaRPr>
          </a:p>
        </p:txBody>
      </p:sp>
      <p:sp>
        <p:nvSpPr>
          <p:cNvPr id="10" name="Text Box 6"/>
          <p:cNvSpPr txBox="1"/>
          <p:nvPr/>
        </p:nvSpPr>
        <p:spPr>
          <a:xfrm>
            <a:off x="5331865" y="4176420"/>
            <a:ext cx="1440756" cy="43368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INCREASE</a:t>
            </a:r>
          </a:p>
          <a:p>
            <a:pPr algn="ctr"/>
            <a:r>
              <a:rPr lang="en-US" sz="1125" dirty="0">
                <a:latin typeface="Arial" charset="0"/>
                <a:ea typeface="ＭＳ 明朝" charset="-128"/>
              </a:rPr>
              <a:t>SAVINGS</a:t>
            </a:r>
            <a:endParaRPr lang="en-US" sz="1125" dirty="0">
              <a:latin typeface="Times New Roman" charset="0"/>
              <a:ea typeface="ＭＳ 明朝" charset="-128"/>
            </a:endParaRPr>
          </a:p>
        </p:txBody>
      </p:sp>
      <p:sp>
        <p:nvSpPr>
          <p:cNvPr id="11" name="Text Box 6"/>
          <p:cNvSpPr txBox="1"/>
          <p:nvPr/>
        </p:nvSpPr>
        <p:spPr>
          <a:xfrm>
            <a:off x="7612049" y="1849171"/>
            <a:ext cx="1805534" cy="4114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REDUCE </a:t>
            </a:r>
          </a:p>
          <a:p>
            <a:pPr algn="ctr"/>
            <a:r>
              <a:rPr lang="en-US" sz="1125" dirty="0">
                <a:latin typeface="Arial" charset="0"/>
                <a:ea typeface="ＭＳ 明朝" charset="-128"/>
              </a:rPr>
              <a:t>COUNTERPARTY RISK</a:t>
            </a:r>
            <a:endParaRPr lang="en-US" sz="1125" dirty="0">
              <a:latin typeface="Times New Roman" charset="0"/>
              <a:ea typeface="ＭＳ 明朝" charset="-128"/>
            </a:endParaRPr>
          </a:p>
        </p:txBody>
      </p:sp>
      <p:sp>
        <p:nvSpPr>
          <p:cNvPr id="12" name="Text Box 6"/>
          <p:cNvSpPr txBox="1"/>
          <p:nvPr/>
        </p:nvSpPr>
        <p:spPr>
          <a:xfrm>
            <a:off x="7837287" y="4176420"/>
            <a:ext cx="1440756" cy="43368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OTHER</a:t>
            </a:r>
            <a:endParaRPr lang="en-US" sz="1125" dirty="0">
              <a:latin typeface="Times New Roman" charset="0"/>
              <a:ea typeface="ＭＳ 明朝" charset="-128"/>
            </a:endParaRPr>
          </a:p>
        </p:txBody>
      </p:sp>
    </p:spTree>
    <p:extLst>
      <p:ext uri="{BB962C8B-B14F-4D97-AF65-F5344CB8AC3E}">
        <p14:creationId xmlns:p14="http://schemas.microsoft.com/office/powerpoint/2010/main" val="107369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2420257" cy="1107996"/>
          </a:xfrm>
        </p:spPr>
        <p:txBody>
          <a:bodyPr/>
          <a:lstStyle/>
          <a:p>
            <a:r>
              <a:rPr lang="en-US" dirty="0"/>
              <a:t>Iterate / Test</a:t>
            </a:r>
          </a:p>
        </p:txBody>
      </p:sp>
      <p:sp>
        <p:nvSpPr>
          <p:cNvPr id="5" name="Text Placeholder 4"/>
          <p:cNvSpPr>
            <a:spLocks noGrp="1"/>
          </p:cNvSpPr>
          <p:nvPr>
            <p:ph type="body" sz="quarter" idx="12"/>
          </p:nvPr>
        </p:nvSpPr>
        <p:spPr>
          <a:xfrm>
            <a:off x="584200" y="3962400"/>
            <a:ext cx="2420257" cy="338554"/>
          </a:xfrm>
        </p:spPr>
        <p:txBody>
          <a:bodyPr/>
          <a:lstStyle/>
          <a:p>
            <a:r>
              <a:rPr lang="en-US" dirty="0"/>
              <a:t>Phase 4</a:t>
            </a:r>
          </a:p>
        </p:txBody>
      </p:sp>
      <p:pic>
        <p:nvPicPr>
          <p:cNvPr id="6" name="Picture Placeholder 6">
            <a:extLst>
              <a:ext uri="{FF2B5EF4-FFF2-40B4-BE49-F238E27FC236}">
                <a16:creationId xmlns:a16="http://schemas.microsoft.com/office/drawing/2014/main" id="{2D8A3A6B-382E-4A92-A143-EC40F24D1A74}"/>
              </a:ext>
            </a:extLst>
          </p:cNvPr>
          <p:cNvPicPr>
            <a:picLocks noChangeAspect="1"/>
          </p:cNvPicPr>
          <p:nvPr/>
        </p:nvPicPr>
        <p:blipFill rotWithShape="1">
          <a:blip r:embed="rId3"/>
          <a:srcRect/>
          <a:stretch/>
        </p:blipFill>
        <p:spPr>
          <a:xfrm>
            <a:off x="5615215" y="1063058"/>
            <a:ext cx="4731882" cy="4731882"/>
          </a:xfrm>
          <a:prstGeom prst="rect">
            <a:avLst/>
          </a:prstGeom>
          <a:noFill/>
          <a:effectLst>
            <a:outerShdw blurRad="292100" dist="139700" dir="2700000" algn="tl" rotWithShape="0">
              <a:prstClr val="black">
                <a:alpha val="65000"/>
              </a:prstClr>
            </a:outerShdw>
          </a:effectLst>
        </p:spPr>
      </p:pic>
      <p:pic>
        <p:nvPicPr>
          <p:cNvPr id="7" name="Graphic 6" descr="Books">
            <a:extLst>
              <a:ext uri="{FF2B5EF4-FFF2-40B4-BE49-F238E27FC236}">
                <a16:creationId xmlns:a16="http://schemas.microsoft.com/office/drawing/2014/main" id="{3DD9AEFD-AFFE-4D75-996F-290A08CFE7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82400" y="139701"/>
            <a:ext cx="393699" cy="393699"/>
          </a:xfrm>
          <a:prstGeom prst="rect">
            <a:avLst/>
          </a:prstGeom>
        </p:spPr>
      </p:pic>
    </p:spTree>
    <p:extLst>
      <p:ext uri="{BB962C8B-B14F-4D97-AF65-F5344CB8AC3E}">
        <p14:creationId xmlns:p14="http://schemas.microsoft.com/office/powerpoint/2010/main" val="28219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524001" y="0"/>
            <a:ext cx="9143998" cy="6859268"/>
          </a:xfrm>
          <a:prstGeom prst="rect">
            <a:avLst/>
          </a:prstGeom>
        </p:spPr>
      </p:pic>
      <p:sp>
        <p:nvSpPr>
          <p:cNvPr id="2" name="Title 1"/>
          <p:cNvSpPr>
            <a:spLocks noGrp="1"/>
          </p:cNvSpPr>
          <p:nvPr>
            <p:ph type="ctrTitle"/>
          </p:nvPr>
        </p:nvSpPr>
        <p:spPr>
          <a:xfrm>
            <a:off x="1524000" y="233701"/>
            <a:ext cx="9143999" cy="414762"/>
          </a:xfrm>
        </p:spPr>
        <p:txBody>
          <a:bodyPr>
            <a:noAutofit/>
          </a:bodyPr>
          <a:lstStyle/>
          <a:p>
            <a:r>
              <a:rPr lang="en-US" sz="2708" b="1" dirty="0">
                <a:latin typeface="Arial" charset="0"/>
                <a:ea typeface="Arial" charset="0"/>
                <a:cs typeface="Arial" charset="0"/>
              </a:rPr>
              <a:t>VALIDATION</a:t>
            </a:r>
          </a:p>
        </p:txBody>
      </p:sp>
      <p:sp>
        <p:nvSpPr>
          <p:cNvPr id="10" name="Text Box 6"/>
          <p:cNvSpPr txBox="1"/>
          <p:nvPr/>
        </p:nvSpPr>
        <p:spPr>
          <a:xfrm>
            <a:off x="2056498" y="3381983"/>
            <a:ext cx="2196485"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833" b="1" dirty="0">
                <a:latin typeface="Arial" charset="0"/>
                <a:ea typeface="ＭＳ 明朝" charset="-128"/>
              </a:rPr>
              <a:t>VALUE</a:t>
            </a:r>
            <a:endParaRPr lang="en-US" sz="1833" dirty="0">
              <a:latin typeface="Times New Roman" charset="0"/>
              <a:ea typeface="ＭＳ 明朝" charset="-128"/>
            </a:endParaRPr>
          </a:p>
        </p:txBody>
      </p:sp>
      <p:sp>
        <p:nvSpPr>
          <p:cNvPr id="11" name="Text Box 6"/>
          <p:cNvSpPr txBox="1"/>
          <p:nvPr/>
        </p:nvSpPr>
        <p:spPr>
          <a:xfrm>
            <a:off x="4600455" y="6146800"/>
            <a:ext cx="3034685"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833" b="1" dirty="0">
                <a:latin typeface="Arial" charset="0"/>
                <a:ea typeface="ＭＳ 明朝" charset="-128"/>
              </a:rPr>
              <a:t>POTENTIAL BARRIERS</a:t>
            </a:r>
            <a:endParaRPr lang="en-US" sz="1833" dirty="0">
              <a:latin typeface="Times New Roman" charset="0"/>
              <a:ea typeface="ＭＳ 明朝" charset="-128"/>
            </a:endParaRPr>
          </a:p>
        </p:txBody>
      </p:sp>
      <p:sp>
        <p:nvSpPr>
          <p:cNvPr id="12" name="Text Box 6"/>
          <p:cNvSpPr txBox="1"/>
          <p:nvPr/>
        </p:nvSpPr>
        <p:spPr>
          <a:xfrm>
            <a:off x="3154740" y="2303423"/>
            <a:ext cx="681663" cy="4114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a:latin typeface="Arial" charset="0"/>
                <a:ea typeface="ＭＳ 明朝" charset="-128"/>
              </a:rPr>
              <a:t>HIGH</a:t>
            </a:r>
            <a:endParaRPr lang="en-US" sz="1125" dirty="0">
              <a:latin typeface="Times New Roman" charset="0"/>
              <a:ea typeface="ＭＳ 明朝" charset="-128"/>
            </a:endParaRPr>
          </a:p>
        </p:txBody>
      </p:sp>
      <p:sp>
        <p:nvSpPr>
          <p:cNvPr id="16" name="Text Box 6"/>
          <p:cNvSpPr txBox="1"/>
          <p:nvPr/>
        </p:nvSpPr>
        <p:spPr>
          <a:xfrm>
            <a:off x="3063545" y="4551146"/>
            <a:ext cx="864053" cy="4114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LOW</a:t>
            </a:r>
            <a:endParaRPr lang="en-US" sz="1125" dirty="0">
              <a:latin typeface="Times New Roman" charset="0"/>
              <a:ea typeface="ＭＳ 明朝" charset="-128"/>
            </a:endParaRPr>
          </a:p>
        </p:txBody>
      </p:sp>
      <p:sp>
        <p:nvSpPr>
          <p:cNvPr id="25" name="Text Box 6"/>
          <p:cNvSpPr txBox="1"/>
          <p:nvPr/>
        </p:nvSpPr>
        <p:spPr>
          <a:xfrm>
            <a:off x="4562355" y="5830392"/>
            <a:ext cx="864053" cy="4114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LOW</a:t>
            </a:r>
            <a:endParaRPr lang="en-US" sz="1125" dirty="0">
              <a:latin typeface="Times New Roman" charset="0"/>
              <a:ea typeface="ＭＳ 明朝" charset="-128"/>
            </a:endParaRPr>
          </a:p>
        </p:txBody>
      </p:sp>
      <p:sp>
        <p:nvSpPr>
          <p:cNvPr id="26" name="Text Box 6"/>
          <p:cNvSpPr txBox="1"/>
          <p:nvPr/>
        </p:nvSpPr>
        <p:spPr>
          <a:xfrm>
            <a:off x="6732987" y="5830392"/>
            <a:ext cx="864053" cy="4114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HIGH</a:t>
            </a:r>
            <a:endParaRPr lang="en-US" sz="1125" dirty="0">
              <a:latin typeface="Times New Roman" charset="0"/>
              <a:ea typeface="ＭＳ 明朝" charset="-128"/>
            </a:endParaRPr>
          </a:p>
        </p:txBody>
      </p:sp>
      <p:sp>
        <p:nvSpPr>
          <p:cNvPr id="27" name="Text Box 6"/>
          <p:cNvSpPr txBox="1"/>
          <p:nvPr/>
        </p:nvSpPr>
        <p:spPr>
          <a:xfrm>
            <a:off x="6567493" y="2417129"/>
            <a:ext cx="1195040" cy="16364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WISH LIST</a:t>
            </a:r>
            <a:endParaRPr lang="en-US" sz="1125" dirty="0">
              <a:latin typeface="Times New Roman" charset="0"/>
              <a:ea typeface="ＭＳ 明朝" charset="-128"/>
            </a:endParaRPr>
          </a:p>
        </p:txBody>
      </p:sp>
      <p:sp>
        <p:nvSpPr>
          <p:cNvPr id="28" name="Text Box 6"/>
          <p:cNvSpPr txBox="1"/>
          <p:nvPr/>
        </p:nvSpPr>
        <p:spPr>
          <a:xfrm>
            <a:off x="6567493" y="4513087"/>
            <a:ext cx="1195040" cy="449488"/>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LOW HANGING</a:t>
            </a:r>
          </a:p>
          <a:p>
            <a:pPr algn="ctr"/>
            <a:r>
              <a:rPr lang="en-US" sz="1125" dirty="0">
                <a:latin typeface="Arial" charset="0"/>
                <a:ea typeface="ＭＳ 明朝" charset="-128"/>
              </a:rPr>
              <a:t>FRUIT</a:t>
            </a:r>
            <a:endParaRPr lang="en-US" sz="1125" dirty="0">
              <a:latin typeface="Times New Roman" charset="0"/>
              <a:ea typeface="ＭＳ 明朝" charset="-128"/>
            </a:endParaRPr>
          </a:p>
        </p:txBody>
      </p:sp>
      <p:sp>
        <p:nvSpPr>
          <p:cNvPr id="29" name="Text Box 6"/>
          <p:cNvSpPr txBox="1"/>
          <p:nvPr/>
        </p:nvSpPr>
        <p:spPr>
          <a:xfrm>
            <a:off x="4400666" y="4523511"/>
            <a:ext cx="1195040" cy="16364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IRRELEVANT</a:t>
            </a:r>
            <a:endParaRPr lang="en-US" sz="1125" dirty="0">
              <a:latin typeface="Times New Roman" charset="0"/>
              <a:ea typeface="ＭＳ 明朝" charset="-128"/>
            </a:endParaRPr>
          </a:p>
        </p:txBody>
      </p:sp>
    </p:spTree>
    <p:extLst>
      <p:ext uri="{BB962C8B-B14F-4D97-AF65-F5344CB8AC3E}">
        <p14:creationId xmlns:p14="http://schemas.microsoft.com/office/powerpoint/2010/main" val="161268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Ideas</a:t>
            </a:r>
          </a:p>
        </p:txBody>
      </p:sp>
      <p:sp>
        <p:nvSpPr>
          <p:cNvPr id="4" name="Text Placeholder 3">
            <a:extLst>
              <a:ext uri="{FF2B5EF4-FFF2-40B4-BE49-F238E27FC236}">
                <a16:creationId xmlns:a16="http://schemas.microsoft.com/office/drawing/2014/main" id="{0CD8A458-C3DF-4DEB-B6EE-2E074917C715}"/>
              </a:ext>
            </a:extLst>
          </p:cNvPr>
          <p:cNvSpPr txBox="1">
            <a:spLocks/>
          </p:cNvSpPr>
          <p:nvPr/>
        </p:nvSpPr>
        <p:spPr>
          <a:xfrm>
            <a:off x="585216" y="3977319"/>
            <a:ext cx="9144000" cy="33855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t>Group</a:t>
            </a:r>
          </a:p>
        </p:txBody>
      </p:sp>
    </p:spTree>
    <p:extLst>
      <p:ext uri="{BB962C8B-B14F-4D97-AF65-F5344CB8AC3E}">
        <p14:creationId xmlns:p14="http://schemas.microsoft.com/office/powerpoint/2010/main" val="31311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See the source image">
            <a:extLst>
              <a:ext uri="{FF2B5EF4-FFF2-40B4-BE49-F238E27FC236}">
                <a16:creationId xmlns:a16="http://schemas.microsoft.com/office/drawing/2014/main" id="{51D2BB77-33C5-4B00-AE6B-1D0F045F8C86}"/>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863418" y="2138063"/>
            <a:ext cx="1681954" cy="168001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F1E2F96-985E-4AEE-B607-A706E02180E3}"/>
              </a:ext>
            </a:extLst>
          </p:cNvPr>
          <p:cNvSpPr>
            <a:spLocks noGrp="1"/>
          </p:cNvSpPr>
          <p:nvPr>
            <p:ph type="title"/>
          </p:nvPr>
        </p:nvSpPr>
        <p:spPr>
          <a:xfrm>
            <a:off x="406808" y="4473406"/>
            <a:ext cx="2357318" cy="369332"/>
          </a:xfrm>
        </p:spPr>
        <p:txBody>
          <a:bodyPr/>
          <a:lstStyle/>
          <a:p>
            <a:pPr algn="ctr"/>
            <a:r>
              <a:rPr lang="en-US" sz="2400" dirty="0">
                <a:latin typeface="+mn-lt"/>
              </a:rPr>
              <a:t>Vision</a:t>
            </a:r>
          </a:p>
        </p:txBody>
      </p:sp>
      <p:sp>
        <p:nvSpPr>
          <p:cNvPr id="6" name="Title 3">
            <a:extLst>
              <a:ext uri="{FF2B5EF4-FFF2-40B4-BE49-F238E27FC236}">
                <a16:creationId xmlns:a16="http://schemas.microsoft.com/office/drawing/2014/main" id="{B26BAF99-D0AF-44D1-ADBC-22DFFBAAB6B9}"/>
              </a:ext>
            </a:extLst>
          </p:cNvPr>
          <p:cNvSpPr txBox="1">
            <a:spLocks/>
          </p:cNvSpPr>
          <p:nvPr/>
        </p:nvSpPr>
        <p:spPr>
          <a:xfrm>
            <a:off x="4152228" y="4473406"/>
            <a:ext cx="952676"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latin typeface="+mn-lt"/>
              </a:rPr>
              <a:t>Design</a:t>
            </a:r>
          </a:p>
        </p:txBody>
      </p:sp>
      <p:sp>
        <p:nvSpPr>
          <p:cNvPr id="7" name="Title 3">
            <a:extLst>
              <a:ext uri="{FF2B5EF4-FFF2-40B4-BE49-F238E27FC236}">
                <a16:creationId xmlns:a16="http://schemas.microsoft.com/office/drawing/2014/main" id="{354B3C75-FA89-43D9-83DA-EBC8310C3F09}"/>
              </a:ext>
            </a:extLst>
          </p:cNvPr>
          <p:cNvSpPr txBox="1">
            <a:spLocks/>
          </p:cNvSpPr>
          <p:nvPr/>
        </p:nvSpPr>
        <p:spPr>
          <a:xfrm>
            <a:off x="6606697" y="4473406"/>
            <a:ext cx="2245204"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latin typeface="+mn-lt"/>
              </a:rPr>
              <a:t>Develop</a:t>
            </a:r>
          </a:p>
        </p:txBody>
      </p:sp>
      <p:sp>
        <p:nvSpPr>
          <p:cNvPr id="8" name="Title 3">
            <a:extLst>
              <a:ext uri="{FF2B5EF4-FFF2-40B4-BE49-F238E27FC236}">
                <a16:creationId xmlns:a16="http://schemas.microsoft.com/office/drawing/2014/main" id="{B54826D1-5E3B-4459-BF6A-7A7E6B77CDE6}"/>
              </a:ext>
            </a:extLst>
          </p:cNvPr>
          <p:cNvSpPr txBox="1">
            <a:spLocks/>
          </p:cNvSpPr>
          <p:nvPr/>
        </p:nvSpPr>
        <p:spPr>
          <a:xfrm>
            <a:off x="9863418" y="4473406"/>
            <a:ext cx="1860574"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latin typeface="+mn-lt"/>
              </a:rPr>
              <a:t>Iterate</a:t>
            </a:r>
          </a:p>
        </p:txBody>
      </p:sp>
      <p:pic>
        <p:nvPicPr>
          <p:cNvPr id="1030" name="Picture 6" descr="See the source image">
            <a:extLst>
              <a:ext uri="{FF2B5EF4-FFF2-40B4-BE49-F238E27FC236}">
                <a16:creationId xmlns:a16="http://schemas.microsoft.com/office/drawing/2014/main" id="{5EAE15F8-FA95-4BFE-9C5D-3CEA7F17C7A1}"/>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93054" y="1991115"/>
            <a:ext cx="1984826" cy="19848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C2051F6B-71D9-46C9-93A5-7469AF75B6A5}"/>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633657" y="1998484"/>
            <a:ext cx="1984826" cy="197008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e the source image">
            <a:extLst>
              <a:ext uri="{FF2B5EF4-FFF2-40B4-BE49-F238E27FC236}">
                <a16:creationId xmlns:a16="http://schemas.microsoft.com/office/drawing/2014/main" id="{2DB45927-9ECF-4471-9297-277A370101DF}"/>
              </a:ext>
            </a:extLst>
          </p:cNvPr>
          <p:cNvPicPr>
            <a:picLocks noChangeAspect="1" noChangeArrowheads="1"/>
          </p:cNvPicPr>
          <p:nvPr/>
        </p:nvPicPr>
        <p:blipFill rotWithShape="1">
          <a:blip r:embed="rId6" cstate="screen">
            <a:extLst>
              <a:ext uri="{28A0092B-C50C-407E-A947-70E740481C1C}">
                <a14:useLocalDpi xmlns:a14="http://schemas.microsoft.com/office/drawing/2010/main" val="0"/>
              </a:ext>
            </a:extLst>
          </a:blip>
          <a:srcRect/>
          <a:stretch/>
        </p:blipFill>
        <p:spPr bwMode="auto">
          <a:xfrm>
            <a:off x="6674260" y="1892300"/>
            <a:ext cx="2063340" cy="20836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ee the source image">
            <a:extLst>
              <a:ext uri="{FF2B5EF4-FFF2-40B4-BE49-F238E27FC236}">
                <a16:creationId xmlns:a16="http://schemas.microsoft.com/office/drawing/2014/main" id="{2C6F7697-5D3F-4BBE-9331-BD38E8307CE4}"/>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9802218" y="1991115"/>
            <a:ext cx="1982974" cy="198297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3">
            <a:extLst>
              <a:ext uri="{FF2B5EF4-FFF2-40B4-BE49-F238E27FC236}">
                <a16:creationId xmlns:a16="http://schemas.microsoft.com/office/drawing/2014/main" id="{BEEA9E6E-39D2-4402-A0AA-CA02679E658D}"/>
              </a:ext>
            </a:extLst>
          </p:cNvPr>
          <p:cNvSpPr txBox="1">
            <a:spLocks/>
          </p:cNvSpPr>
          <p:nvPr/>
        </p:nvSpPr>
        <p:spPr>
          <a:xfrm>
            <a:off x="406808" y="4978241"/>
            <a:ext cx="2357318"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800" i="1" dirty="0">
                <a:solidFill>
                  <a:schemeClr val="accent6">
                    <a:lumMod val="60000"/>
                    <a:lumOff val="40000"/>
                  </a:schemeClr>
                </a:solidFill>
                <a:latin typeface="+mn-lt"/>
              </a:rPr>
              <a:t>define</a:t>
            </a:r>
          </a:p>
        </p:txBody>
      </p:sp>
      <p:sp>
        <p:nvSpPr>
          <p:cNvPr id="12" name="Title 3">
            <a:extLst>
              <a:ext uri="{FF2B5EF4-FFF2-40B4-BE49-F238E27FC236}">
                <a16:creationId xmlns:a16="http://schemas.microsoft.com/office/drawing/2014/main" id="{6014CE2E-03AA-4A7B-A523-F2A9C99C45FC}"/>
              </a:ext>
            </a:extLst>
          </p:cNvPr>
          <p:cNvSpPr txBox="1">
            <a:spLocks/>
          </p:cNvSpPr>
          <p:nvPr/>
        </p:nvSpPr>
        <p:spPr>
          <a:xfrm>
            <a:off x="4151732" y="4978241"/>
            <a:ext cx="952676"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800" i="1" dirty="0">
                <a:solidFill>
                  <a:schemeClr val="accent6">
                    <a:lumMod val="60000"/>
                    <a:lumOff val="40000"/>
                  </a:schemeClr>
                </a:solidFill>
                <a:latin typeface="+mn-lt"/>
              </a:rPr>
              <a:t>ideate</a:t>
            </a:r>
          </a:p>
        </p:txBody>
      </p:sp>
      <p:sp>
        <p:nvSpPr>
          <p:cNvPr id="13" name="Title 3">
            <a:extLst>
              <a:ext uri="{FF2B5EF4-FFF2-40B4-BE49-F238E27FC236}">
                <a16:creationId xmlns:a16="http://schemas.microsoft.com/office/drawing/2014/main" id="{D2548428-4D5B-44CB-85BF-1DB9E6B25430}"/>
              </a:ext>
            </a:extLst>
          </p:cNvPr>
          <p:cNvSpPr txBox="1">
            <a:spLocks/>
          </p:cNvSpPr>
          <p:nvPr/>
        </p:nvSpPr>
        <p:spPr>
          <a:xfrm>
            <a:off x="6606697" y="4978241"/>
            <a:ext cx="2245204"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800" i="1" dirty="0">
                <a:solidFill>
                  <a:schemeClr val="accent6">
                    <a:lumMod val="60000"/>
                    <a:lumOff val="40000"/>
                  </a:schemeClr>
                </a:solidFill>
                <a:latin typeface="+mn-lt"/>
              </a:rPr>
              <a:t>prototype</a:t>
            </a:r>
          </a:p>
        </p:txBody>
      </p:sp>
      <p:sp>
        <p:nvSpPr>
          <p:cNvPr id="14" name="Title 3">
            <a:extLst>
              <a:ext uri="{FF2B5EF4-FFF2-40B4-BE49-F238E27FC236}">
                <a16:creationId xmlns:a16="http://schemas.microsoft.com/office/drawing/2014/main" id="{067D9176-11D0-4917-87D2-9825E1EA1D28}"/>
              </a:ext>
            </a:extLst>
          </p:cNvPr>
          <p:cNvSpPr txBox="1">
            <a:spLocks/>
          </p:cNvSpPr>
          <p:nvPr/>
        </p:nvSpPr>
        <p:spPr>
          <a:xfrm>
            <a:off x="9863418" y="4978241"/>
            <a:ext cx="1860574"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800" i="1" dirty="0">
                <a:solidFill>
                  <a:schemeClr val="accent6">
                    <a:lumMod val="60000"/>
                    <a:lumOff val="40000"/>
                  </a:schemeClr>
                </a:solidFill>
                <a:latin typeface="+mn-lt"/>
              </a:rPr>
              <a:t>test</a:t>
            </a:r>
          </a:p>
        </p:txBody>
      </p:sp>
      <p:pic>
        <p:nvPicPr>
          <p:cNvPr id="15" name="Graphic 14" descr="Books">
            <a:extLst>
              <a:ext uri="{FF2B5EF4-FFF2-40B4-BE49-F238E27FC236}">
                <a16:creationId xmlns:a16="http://schemas.microsoft.com/office/drawing/2014/main" id="{A9B338BF-4282-4605-BC8A-CFD9E754FF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582400" y="139701"/>
            <a:ext cx="393699" cy="393699"/>
          </a:xfrm>
          <a:prstGeom prst="rect">
            <a:avLst/>
          </a:prstGeom>
        </p:spPr>
      </p:pic>
    </p:spTree>
    <p:extLst>
      <p:ext uri="{BB962C8B-B14F-4D97-AF65-F5344CB8AC3E}">
        <p14:creationId xmlns:p14="http://schemas.microsoft.com/office/powerpoint/2010/main" val="36713344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524001" y="0"/>
            <a:ext cx="9143999" cy="6859269"/>
          </a:xfrm>
          <a:prstGeom prst="rect">
            <a:avLst/>
          </a:prstGeom>
        </p:spPr>
      </p:pic>
      <p:sp>
        <p:nvSpPr>
          <p:cNvPr id="2" name="Title 1"/>
          <p:cNvSpPr>
            <a:spLocks noGrp="1"/>
          </p:cNvSpPr>
          <p:nvPr>
            <p:ph type="ctrTitle"/>
          </p:nvPr>
        </p:nvSpPr>
        <p:spPr>
          <a:xfrm>
            <a:off x="1524000" y="427433"/>
            <a:ext cx="9143999" cy="414762"/>
          </a:xfrm>
        </p:spPr>
        <p:txBody>
          <a:bodyPr>
            <a:noAutofit/>
          </a:bodyPr>
          <a:lstStyle/>
          <a:p>
            <a:r>
              <a:rPr lang="en-US" sz="2708" b="1" dirty="0">
                <a:latin typeface="Arial" charset="0"/>
                <a:ea typeface="Arial" charset="0"/>
                <a:cs typeface="Arial" charset="0"/>
              </a:rPr>
              <a:t>BLOCKCHAIN IN THE ICE CREAM SUPPLY CHAIN</a:t>
            </a:r>
          </a:p>
        </p:txBody>
      </p:sp>
      <p:sp>
        <p:nvSpPr>
          <p:cNvPr id="6" name="Text Box 6"/>
          <p:cNvSpPr txBox="1"/>
          <p:nvPr/>
        </p:nvSpPr>
        <p:spPr>
          <a:xfrm>
            <a:off x="8408094" y="2285071"/>
            <a:ext cx="1282006" cy="29302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500" b="1">
                <a:latin typeface="Arial" charset="0"/>
                <a:ea typeface="ＭＳ 明朝" charset="-128"/>
              </a:rPr>
              <a:t>BENEFITS</a:t>
            </a:r>
            <a:endParaRPr lang="en-US" sz="1500" dirty="0">
              <a:latin typeface="Times New Roman" charset="0"/>
              <a:ea typeface="ＭＳ 明朝" charset="-128"/>
            </a:endParaRPr>
          </a:p>
        </p:txBody>
      </p:sp>
      <p:sp>
        <p:nvSpPr>
          <p:cNvPr id="14" name="Text Box 6"/>
          <p:cNvSpPr txBox="1"/>
          <p:nvPr/>
        </p:nvSpPr>
        <p:spPr>
          <a:xfrm>
            <a:off x="3815887" y="1485503"/>
            <a:ext cx="1399944" cy="305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a:latin typeface="Arial" charset="0"/>
                <a:ea typeface="ＭＳ 明朝" charset="-128"/>
              </a:rPr>
              <a:t>“THE CLOUD”</a:t>
            </a:r>
            <a:endParaRPr lang="en-US" sz="1125" dirty="0">
              <a:latin typeface="Times New Roman" charset="0"/>
              <a:ea typeface="ＭＳ 明朝" charset="-128"/>
            </a:endParaRPr>
          </a:p>
        </p:txBody>
      </p:sp>
      <p:sp>
        <p:nvSpPr>
          <p:cNvPr id="21" name="Text Box 6"/>
          <p:cNvSpPr txBox="1"/>
          <p:nvPr/>
        </p:nvSpPr>
        <p:spPr>
          <a:xfrm>
            <a:off x="1968343" y="2781153"/>
            <a:ext cx="2413157" cy="3205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833" dirty="0">
                <a:latin typeface="Arial" charset="0"/>
                <a:ea typeface="ＭＳ 明朝" charset="-128"/>
              </a:rPr>
              <a:t>The dairy farmer loads milk onto the shipping company’s temperature-controlled truck.</a:t>
            </a:r>
            <a:endParaRPr lang="en-US" sz="833" dirty="0">
              <a:latin typeface="Times New Roman" charset="0"/>
              <a:ea typeface="ＭＳ 明朝" charset="-128"/>
            </a:endParaRPr>
          </a:p>
        </p:txBody>
      </p:sp>
      <p:sp>
        <p:nvSpPr>
          <p:cNvPr id="23" name="Text Box 6"/>
          <p:cNvSpPr txBox="1"/>
          <p:nvPr/>
        </p:nvSpPr>
        <p:spPr>
          <a:xfrm>
            <a:off x="8128694" y="1143987"/>
            <a:ext cx="1840806" cy="839293"/>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AUTOMATED DATA IS</a:t>
            </a:r>
          </a:p>
          <a:p>
            <a:pPr algn="ctr"/>
            <a:r>
              <a:rPr lang="en-US" sz="1125" dirty="0">
                <a:latin typeface="Arial" charset="0"/>
                <a:ea typeface="ＭＳ 明朝" charset="-128"/>
              </a:rPr>
              <a:t>ADDED TO A SHARED BLOCKCHAIN</a:t>
            </a:r>
          </a:p>
          <a:p>
            <a:pPr algn="ctr"/>
            <a:r>
              <a:rPr lang="en-US" sz="1125" dirty="0">
                <a:latin typeface="Arial" charset="0"/>
                <a:ea typeface="ＭＳ 明朝" charset="-128"/>
              </a:rPr>
              <a:t>LEDGER IN REAL TIME</a:t>
            </a:r>
            <a:endParaRPr lang="en-US" sz="1125" dirty="0">
              <a:latin typeface="Times New Roman" charset="0"/>
              <a:ea typeface="ＭＳ 明朝" charset="-128"/>
            </a:endParaRPr>
          </a:p>
        </p:txBody>
      </p:sp>
      <p:sp>
        <p:nvSpPr>
          <p:cNvPr id="24" name="Text Box 6"/>
          <p:cNvSpPr txBox="1"/>
          <p:nvPr/>
        </p:nvSpPr>
        <p:spPr>
          <a:xfrm>
            <a:off x="4825842" y="2781153"/>
            <a:ext cx="1952394" cy="3205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833" dirty="0">
                <a:latin typeface="Arial" charset="0"/>
                <a:ea typeface="ＭＳ 明朝" charset="-128"/>
              </a:rPr>
              <a:t>The shipping company delivers the milk at temperature to the manufacturer.</a:t>
            </a:r>
            <a:endParaRPr lang="en-US" sz="833" dirty="0">
              <a:latin typeface="Times New Roman" charset="0"/>
              <a:ea typeface="ＭＳ 明朝" charset="-128"/>
            </a:endParaRPr>
          </a:p>
        </p:txBody>
      </p:sp>
      <p:sp>
        <p:nvSpPr>
          <p:cNvPr id="25" name="Text Box 6"/>
          <p:cNvSpPr txBox="1"/>
          <p:nvPr/>
        </p:nvSpPr>
        <p:spPr>
          <a:xfrm>
            <a:off x="2374585" y="4248003"/>
            <a:ext cx="2133915" cy="3205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833">
                <a:latin typeface="Arial" charset="0"/>
                <a:ea typeface="ＭＳ 明朝" charset="-128"/>
              </a:rPr>
              <a:t>The shipping company delivers the ice cream at temperature to the warehouse.</a:t>
            </a:r>
            <a:endParaRPr lang="en-US" sz="833" dirty="0">
              <a:latin typeface="Times New Roman" charset="0"/>
              <a:ea typeface="ＭＳ 明朝" charset="-128"/>
            </a:endParaRPr>
          </a:p>
        </p:txBody>
      </p:sp>
      <p:sp>
        <p:nvSpPr>
          <p:cNvPr id="26" name="Text Box 6"/>
          <p:cNvSpPr txBox="1"/>
          <p:nvPr/>
        </p:nvSpPr>
        <p:spPr>
          <a:xfrm>
            <a:off x="5638327" y="4248003"/>
            <a:ext cx="2146773" cy="3205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833">
                <a:latin typeface="Arial" charset="0"/>
                <a:ea typeface="ＭＳ 明朝" charset="-128"/>
              </a:rPr>
              <a:t>The manufacturer loads packaged ice cream back onto the temperature-controlled truck.</a:t>
            </a:r>
            <a:endParaRPr lang="en-US" sz="833" dirty="0">
              <a:latin typeface="Times New Roman" charset="0"/>
              <a:ea typeface="ＭＳ 明朝" charset="-128"/>
            </a:endParaRPr>
          </a:p>
        </p:txBody>
      </p:sp>
      <p:sp>
        <p:nvSpPr>
          <p:cNvPr id="27" name="Text Box 6"/>
          <p:cNvSpPr txBox="1"/>
          <p:nvPr/>
        </p:nvSpPr>
        <p:spPr>
          <a:xfrm>
            <a:off x="2374585" y="5584011"/>
            <a:ext cx="1905315" cy="3205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833">
                <a:latin typeface="Arial" charset="0"/>
                <a:ea typeface="ＭＳ 明朝" charset="-128"/>
              </a:rPr>
              <a:t>The warehouse loads ice cream onto the shipping company’s truck.</a:t>
            </a:r>
            <a:endParaRPr lang="en-US" sz="833" dirty="0">
              <a:latin typeface="Times New Roman" charset="0"/>
              <a:ea typeface="ＭＳ 明朝" charset="-128"/>
            </a:endParaRPr>
          </a:p>
        </p:txBody>
      </p:sp>
      <p:sp>
        <p:nvSpPr>
          <p:cNvPr id="28" name="Text Box 6"/>
          <p:cNvSpPr txBox="1"/>
          <p:nvPr/>
        </p:nvSpPr>
        <p:spPr>
          <a:xfrm>
            <a:off x="4825842" y="5584011"/>
            <a:ext cx="2082958" cy="3205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833">
                <a:latin typeface="Arial" charset="0"/>
                <a:ea typeface="ＭＳ 明朝" charset="-128"/>
              </a:rPr>
              <a:t>The shipping company delivers ice cream at temperature to the grocery store.</a:t>
            </a:r>
            <a:endParaRPr lang="en-US" sz="833" dirty="0">
              <a:latin typeface="Times New Roman" charset="0"/>
              <a:ea typeface="ＭＳ 明朝" charset="-128"/>
            </a:endParaRPr>
          </a:p>
        </p:txBody>
      </p:sp>
    </p:spTree>
    <p:extLst>
      <p:ext uri="{BB962C8B-B14F-4D97-AF65-F5344CB8AC3E}">
        <p14:creationId xmlns:p14="http://schemas.microsoft.com/office/powerpoint/2010/main" val="225427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Ideation Breakout</a:t>
            </a:r>
          </a:p>
        </p:txBody>
      </p:sp>
    </p:spTree>
    <p:extLst>
      <p:ext uri="{BB962C8B-B14F-4D97-AF65-F5344CB8AC3E}">
        <p14:creationId xmlns:p14="http://schemas.microsoft.com/office/powerpoint/2010/main" val="340779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2420257" cy="1107996"/>
          </a:xfrm>
        </p:spPr>
        <p:txBody>
          <a:bodyPr/>
          <a:lstStyle/>
          <a:p>
            <a:r>
              <a:rPr lang="en-US" dirty="0"/>
              <a:t>Product Vision</a:t>
            </a:r>
          </a:p>
        </p:txBody>
      </p:sp>
      <p:sp>
        <p:nvSpPr>
          <p:cNvPr id="5" name="Text Placeholder 4"/>
          <p:cNvSpPr>
            <a:spLocks noGrp="1"/>
          </p:cNvSpPr>
          <p:nvPr>
            <p:ph type="body" sz="quarter" idx="12"/>
          </p:nvPr>
        </p:nvSpPr>
        <p:spPr>
          <a:xfrm>
            <a:off x="584200" y="3962400"/>
            <a:ext cx="2420257" cy="338554"/>
          </a:xfrm>
        </p:spPr>
        <p:txBody>
          <a:bodyPr/>
          <a:lstStyle/>
          <a:p>
            <a:r>
              <a:rPr lang="en-US" dirty="0"/>
              <a:t>Phase 1</a:t>
            </a:r>
          </a:p>
        </p:txBody>
      </p:sp>
      <p:pic>
        <p:nvPicPr>
          <p:cNvPr id="6" name="Picture Placeholder 6">
            <a:extLst>
              <a:ext uri="{FF2B5EF4-FFF2-40B4-BE49-F238E27FC236}">
                <a16:creationId xmlns:a16="http://schemas.microsoft.com/office/drawing/2014/main" id="{2D8A3A6B-382E-4A92-A143-EC40F24D1A74}"/>
              </a:ext>
            </a:extLst>
          </p:cNvPr>
          <p:cNvPicPr>
            <a:picLocks noChangeAspect="1"/>
          </p:cNvPicPr>
          <p:nvPr/>
        </p:nvPicPr>
        <p:blipFill rotWithShape="1">
          <a:blip r:embed="rId3"/>
          <a:srcRect/>
          <a:stretch/>
        </p:blipFill>
        <p:spPr>
          <a:xfrm>
            <a:off x="5564981" y="1012825"/>
            <a:ext cx="4832350" cy="4832350"/>
          </a:xfrm>
          <a:prstGeom prst="rect">
            <a:avLst/>
          </a:prstGeom>
          <a:noFill/>
          <a:effectLst>
            <a:outerShdw blurRad="292100" dist="139700" dir="2700000" algn="tl" rotWithShape="0">
              <a:prstClr val="black">
                <a:alpha val="65000"/>
              </a:prstClr>
            </a:outerShdw>
          </a:effectLst>
        </p:spPr>
      </p:pic>
    </p:spTree>
    <p:extLst>
      <p:ext uri="{BB962C8B-B14F-4D97-AF65-F5344CB8AC3E}">
        <p14:creationId xmlns:p14="http://schemas.microsoft.com/office/powerpoint/2010/main" val="39653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3F4F-02C3-49C6-860C-D3CA62C33CAC}"/>
              </a:ext>
            </a:extLst>
          </p:cNvPr>
          <p:cNvSpPr>
            <a:spLocks noGrp="1"/>
          </p:cNvSpPr>
          <p:nvPr>
            <p:ph type="title"/>
          </p:nvPr>
        </p:nvSpPr>
        <p:spPr/>
        <p:txBody>
          <a:bodyPr/>
          <a:lstStyle/>
          <a:p>
            <a:r>
              <a:rPr lang="en-US" dirty="0"/>
              <a:t>What’s the problem we’re trying to solve? </a:t>
            </a:r>
          </a:p>
        </p:txBody>
      </p:sp>
      <p:sp>
        <p:nvSpPr>
          <p:cNvPr id="3" name="Text Placeholder 2">
            <a:extLst>
              <a:ext uri="{FF2B5EF4-FFF2-40B4-BE49-F238E27FC236}">
                <a16:creationId xmlns:a16="http://schemas.microsoft.com/office/drawing/2014/main" id="{1BF347E8-EFA7-40CF-BF5C-528F2E2F957F}"/>
              </a:ext>
            </a:extLst>
          </p:cNvPr>
          <p:cNvSpPr>
            <a:spLocks noGrp="1"/>
          </p:cNvSpPr>
          <p:nvPr>
            <p:ph type="body" sz="quarter" idx="10"/>
          </p:nvPr>
        </p:nvSpPr>
        <p:spPr>
          <a:xfrm>
            <a:off x="586390" y="1434370"/>
            <a:ext cx="11018520" cy="1465016"/>
          </a:xfrm>
        </p:spPr>
        <p:txBody>
          <a:bodyPr/>
          <a:lstStyle/>
          <a:p>
            <a:pPr marL="514350" indent="-514350">
              <a:buAutoNum type="arabicPeriod"/>
            </a:pPr>
            <a:r>
              <a:rPr lang="en-US" dirty="0"/>
              <a:t>Pick an industry / company </a:t>
            </a:r>
          </a:p>
          <a:p>
            <a:pPr marL="514350" indent="-514350">
              <a:buAutoNum type="arabicPeriod"/>
            </a:pPr>
            <a:r>
              <a:rPr lang="en-US" dirty="0"/>
              <a:t>Brainstorm a problem we want to ideate around </a:t>
            </a:r>
          </a:p>
          <a:p>
            <a:pPr marL="514350" indent="-514350">
              <a:buAutoNum type="arabicPeriod"/>
            </a:pPr>
            <a:r>
              <a:rPr lang="en-US" dirty="0"/>
              <a:t>Define the problem statement </a:t>
            </a:r>
          </a:p>
        </p:txBody>
      </p:sp>
    </p:spTree>
    <p:extLst>
      <p:ext uri="{BB962C8B-B14F-4D97-AF65-F5344CB8AC3E}">
        <p14:creationId xmlns:p14="http://schemas.microsoft.com/office/powerpoint/2010/main" val="14165012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3221446" cy="1107996"/>
          </a:xfrm>
        </p:spPr>
        <p:txBody>
          <a:bodyPr/>
          <a:lstStyle/>
          <a:p>
            <a:r>
              <a:rPr lang="en-US" dirty="0"/>
              <a:t>Design / Ideate</a:t>
            </a:r>
          </a:p>
        </p:txBody>
      </p:sp>
      <p:sp>
        <p:nvSpPr>
          <p:cNvPr id="5" name="Text Placeholder 4"/>
          <p:cNvSpPr>
            <a:spLocks noGrp="1"/>
          </p:cNvSpPr>
          <p:nvPr>
            <p:ph type="body" sz="quarter" idx="12"/>
          </p:nvPr>
        </p:nvSpPr>
        <p:spPr>
          <a:xfrm>
            <a:off x="584200" y="3962400"/>
            <a:ext cx="2420257" cy="677108"/>
          </a:xfrm>
        </p:spPr>
        <p:txBody>
          <a:bodyPr/>
          <a:lstStyle/>
          <a:p>
            <a:r>
              <a:rPr lang="en-US" dirty="0"/>
              <a:t>Quantity over quality</a:t>
            </a:r>
          </a:p>
        </p:txBody>
      </p:sp>
      <p:pic>
        <p:nvPicPr>
          <p:cNvPr id="6" name="Picture Placeholder 6">
            <a:extLst>
              <a:ext uri="{FF2B5EF4-FFF2-40B4-BE49-F238E27FC236}">
                <a16:creationId xmlns:a16="http://schemas.microsoft.com/office/drawing/2014/main" id="{2D8A3A6B-382E-4A92-A143-EC40F24D1A74}"/>
              </a:ext>
            </a:extLst>
          </p:cNvPr>
          <p:cNvPicPr>
            <a:picLocks/>
          </p:cNvPicPr>
          <p:nvPr/>
        </p:nvPicPr>
        <p:blipFill rotWithShape="1">
          <a:blip r:embed="rId3"/>
          <a:srcRect t="15842" b="14955"/>
          <a:stretch/>
        </p:blipFill>
        <p:spPr>
          <a:xfrm>
            <a:off x="4707110" y="1244600"/>
            <a:ext cx="5670324" cy="4368800"/>
          </a:xfrm>
          <a:prstGeom prst="rect">
            <a:avLst/>
          </a:prstGeom>
          <a:noFill/>
          <a:effectLst>
            <a:outerShdw blurRad="292100" dist="139700" dir="2700000" algn="tl" rotWithShape="0">
              <a:prstClr val="black">
                <a:alpha val="65000"/>
              </a:prstClr>
            </a:outerShdw>
          </a:effectLst>
        </p:spPr>
      </p:pic>
      <p:sp>
        <p:nvSpPr>
          <p:cNvPr id="15" name="Rectangle 14">
            <a:extLst>
              <a:ext uri="{FF2B5EF4-FFF2-40B4-BE49-F238E27FC236}">
                <a16:creationId xmlns:a16="http://schemas.microsoft.com/office/drawing/2014/main" id="{8425EB95-2415-4E88-8F7F-59B2D2603138}"/>
              </a:ext>
            </a:extLst>
          </p:cNvPr>
          <p:cNvSpPr/>
          <p:nvPr/>
        </p:nvSpPr>
        <p:spPr>
          <a:xfrm>
            <a:off x="10871037" y="247797"/>
            <a:ext cx="1103187" cy="363946"/>
          </a:xfrm>
          <a:prstGeom prst="rect">
            <a:avLst/>
          </a:prstGeom>
        </p:spPr>
        <p:txBody>
          <a:bodyPr wrap="none">
            <a:spAutoFit/>
          </a:bodyPr>
          <a:lstStyle/>
          <a:p>
            <a:r>
              <a:rPr lang="en-US" dirty="0">
                <a:solidFill>
                  <a:schemeClr val="accent6">
                    <a:lumMod val="60000"/>
                    <a:lumOff val="40000"/>
                  </a:schemeClr>
                </a:solidFill>
              </a:rPr>
              <a:t>[10 mins]</a:t>
            </a:r>
          </a:p>
        </p:txBody>
      </p:sp>
      <p:pic>
        <p:nvPicPr>
          <p:cNvPr id="19" name="Graphic 18" descr="Hammer">
            <a:extLst>
              <a:ext uri="{FF2B5EF4-FFF2-40B4-BE49-F238E27FC236}">
                <a16:creationId xmlns:a16="http://schemas.microsoft.com/office/drawing/2014/main" id="{27ABE726-89E7-416C-8545-983A031EA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86758" y="72487"/>
            <a:ext cx="492358" cy="492358"/>
          </a:xfrm>
          <a:prstGeom prst="rect">
            <a:avLst/>
          </a:prstGeom>
        </p:spPr>
      </p:pic>
    </p:spTree>
    <p:extLst>
      <p:ext uri="{BB962C8B-B14F-4D97-AF65-F5344CB8AC3E}">
        <p14:creationId xmlns:p14="http://schemas.microsoft.com/office/powerpoint/2010/main" val="400159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2420257" cy="1107996"/>
          </a:xfrm>
        </p:spPr>
        <p:txBody>
          <a:bodyPr/>
          <a:lstStyle/>
          <a:p>
            <a:r>
              <a:rPr lang="en-US" dirty="0"/>
              <a:t>Develop / Prototype</a:t>
            </a:r>
          </a:p>
        </p:txBody>
      </p:sp>
      <p:sp>
        <p:nvSpPr>
          <p:cNvPr id="5" name="Text Placeholder 4"/>
          <p:cNvSpPr>
            <a:spLocks noGrp="1"/>
          </p:cNvSpPr>
          <p:nvPr>
            <p:ph type="body" sz="quarter" idx="12"/>
          </p:nvPr>
        </p:nvSpPr>
        <p:spPr>
          <a:xfrm>
            <a:off x="584200" y="3962400"/>
            <a:ext cx="2420257" cy="677108"/>
          </a:xfrm>
        </p:spPr>
        <p:txBody>
          <a:bodyPr/>
          <a:lstStyle/>
          <a:p>
            <a:r>
              <a:rPr lang="en-US" dirty="0"/>
              <a:t>Build a representation</a:t>
            </a:r>
          </a:p>
        </p:txBody>
      </p:sp>
      <p:pic>
        <p:nvPicPr>
          <p:cNvPr id="6" name="Picture Placeholder 6">
            <a:extLst>
              <a:ext uri="{FF2B5EF4-FFF2-40B4-BE49-F238E27FC236}">
                <a16:creationId xmlns:a16="http://schemas.microsoft.com/office/drawing/2014/main" id="{2D8A3A6B-382E-4A92-A143-EC40F24D1A74}"/>
              </a:ext>
            </a:extLst>
          </p:cNvPr>
          <p:cNvPicPr>
            <a:picLocks/>
          </p:cNvPicPr>
          <p:nvPr/>
        </p:nvPicPr>
        <p:blipFill>
          <a:blip r:embed="rId3"/>
          <a:srcRect/>
          <a:stretch/>
        </p:blipFill>
        <p:spPr>
          <a:xfrm>
            <a:off x="3281450" y="1028700"/>
            <a:ext cx="8572502" cy="4800600"/>
          </a:xfrm>
          <a:prstGeom prst="rect">
            <a:avLst/>
          </a:prstGeom>
          <a:noFill/>
          <a:effectLst>
            <a:outerShdw blurRad="292100" dist="139700" dir="2700000" algn="tl" rotWithShape="0">
              <a:prstClr val="black">
                <a:alpha val="65000"/>
              </a:prstClr>
            </a:outerShdw>
          </a:effectLst>
        </p:spPr>
      </p:pic>
      <p:sp>
        <p:nvSpPr>
          <p:cNvPr id="14" name="Rectangle 13">
            <a:extLst>
              <a:ext uri="{FF2B5EF4-FFF2-40B4-BE49-F238E27FC236}">
                <a16:creationId xmlns:a16="http://schemas.microsoft.com/office/drawing/2014/main" id="{235AE173-AFE5-4BFE-BDC1-5B374521A9D1}"/>
              </a:ext>
            </a:extLst>
          </p:cNvPr>
          <p:cNvSpPr/>
          <p:nvPr/>
        </p:nvSpPr>
        <p:spPr>
          <a:xfrm>
            <a:off x="10871037" y="247797"/>
            <a:ext cx="1103187" cy="363946"/>
          </a:xfrm>
          <a:prstGeom prst="rect">
            <a:avLst/>
          </a:prstGeom>
        </p:spPr>
        <p:txBody>
          <a:bodyPr wrap="none">
            <a:spAutoFit/>
          </a:bodyPr>
          <a:lstStyle/>
          <a:p>
            <a:r>
              <a:rPr lang="en-US" dirty="0">
                <a:solidFill>
                  <a:schemeClr val="accent6">
                    <a:lumMod val="60000"/>
                    <a:lumOff val="40000"/>
                  </a:schemeClr>
                </a:solidFill>
              </a:rPr>
              <a:t>[10 mins]</a:t>
            </a:r>
          </a:p>
        </p:txBody>
      </p:sp>
      <p:pic>
        <p:nvPicPr>
          <p:cNvPr id="16" name="Graphic 15" descr="Hammer">
            <a:extLst>
              <a:ext uri="{FF2B5EF4-FFF2-40B4-BE49-F238E27FC236}">
                <a16:creationId xmlns:a16="http://schemas.microsoft.com/office/drawing/2014/main" id="{1F89BFB2-0D04-407A-9BEA-767FE5AE97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86758" y="72487"/>
            <a:ext cx="492358" cy="492358"/>
          </a:xfrm>
          <a:prstGeom prst="rect">
            <a:avLst/>
          </a:prstGeom>
        </p:spPr>
      </p:pic>
    </p:spTree>
    <p:extLst>
      <p:ext uri="{BB962C8B-B14F-4D97-AF65-F5344CB8AC3E}">
        <p14:creationId xmlns:p14="http://schemas.microsoft.com/office/powerpoint/2010/main" val="89816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1" y="0"/>
            <a:ext cx="9143999" cy="6859269"/>
          </a:xfrm>
          <a:prstGeom prst="rect">
            <a:avLst/>
          </a:prstGeom>
        </p:spPr>
      </p:pic>
      <p:sp>
        <p:nvSpPr>
          <p:cNvPr id="2" name="Title 1"/>
          <p:cNvSpPr>
            <a:spLocks noGrp="1"/>
          </p:cNvSpPr>
          <p:nvPr>
            <p:ph type="ctrTitle"/>
          </p:nvPr>
        </p:nvSpPr>
        <p:spPr>
          <a:xfrm>
            <a:off x="2019300" y="885296"/>
            <a:ext cx="3886200" cy="359304"/>
          </a:xfrm>
        </p:spPr>
        <p:txBody>
          <a:bodyPr>
            <a:noAutofit/>
          </a:bodyPr>
          <a:lstStyle/>
          <a:p>
            <a:r>
              <a:rPr lang="en-US" sz="2708" b="1" dirty="0">
                <a:latin typeface="Arial" charset="0"/>
                <a:ea typeface="Arial" charset="0"/>
                <a:cs typeface="Arial" charset="0"/>
              </a:rPr>
              <a:t>PICK A SCENARIO</a:t>
            </a:r>
          </a:p>
        </p:txBody>
      </p:sp>
      <p:sp>
        <p:nvSpPr>
          <p:cNvPr id="9" name="Text Box 6"/>
          <p:cNvSpPr txBox="1"/>
          <p:nvPr/>
        </p:nvSpPr>
        <p:spPr>
          <a:xfrm>
            <a:off x="6540963" y="3226964"/>
            <a:ext cx="482137" cy="16393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917" b="1">
                <a:latin typeface="Arial" charset="0"/>
                <a:ea typeface="ＭＳ 明朝" charset="-128"/>
              </a:rPr>
              <a:t>HIGH</a:t>
            </a:r>
            <a:endParaRPr lang="en-US" sz="917" dirty="0">
              <a:latin typeface="Times New Roman" charset="0"/>
              <a:ea typeface="ＭＳ 明朝" charset="-128"/>
            </a:endParaRPr>
          </a:p>
        </p:txBody>
      </p:sp>
      <p:sp>
        <p:nvSpPr>
          <p:cNvPr id="5" name="Text Box 6"/>
          <p:cNvSpPr txBox="1"/>
          <p:nvPr/>
        </p:nvSpPr>
        <p:spPr>
          <a:xfrm>
            <a:off x="6547313" y="4693814"/>
            <a:ext cx="482137" cy="16393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917" b="1" dirty="0">
                <a:latin typeface="Arial" charset="0"/>
                <a:ea typeface="ＭＳ 明朝" charset="-128"/>
              </a:rPr>
              <a:t>LOW</a:t>
            </a:r>
            <a:endParaRPr lang="en-US" sz="917" dirty="0">
              <a:latin typeface="Times New Roman" charset="0"/>
              <a:ea typeface="ＭＳ 明朝" charset="-128"/>
            </a:endParaRPr>
          </a:p>
        </p:txBody>
      </p:sp>
      <p:sp>
        <p:nvSpPr>
          <p:cNvPr id="6" name="Text Box 6"/>
          <p:cNvSpPr txBox="1"/>
          <p:nvPr/>
        </p:nvSpPr>
        <p:spPr>
          <a:xfrm>
            <a:off x="9190385" y="5551064"/>
            <a:ext cx="482137" cy="16393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917" b="1" dirty="0">
                <a:latin typeface="Arial" charset="0"/>
                <a:ea typeface="ＭＳ 明朝" charset="-128"/>
              </a:rPr>
              <a:t>HIGH</a:t>
            </a:r>
            <a:endParaRPr lang="en-US" sz="917" dirty="0">
              <a:latin typeface="Times New Roman" charset="0"/>
              <a:ea typeface="ＭＳ 明朝" charset="-128"/>
            </a:endParaRPr>
          </a:p>
        </p:txBody>
      </p:sp>
      <p:sp>
        <p:nvSpPr>
          <p:cNvPr id="7" name="Text Box 6"/>
          <p:cNvSpPr txBox="1"/>
          <p:nvPr/>
        </p:nvSpPr>
        <p:spPr>
          <a:xfrm>
            <a:off x="7607763" y="5551064"/>
            <a:ext cx="482137" cy="16393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917" b="1" dirty="0">
                <a:latin typeface="Arial" charset="0"/>
                <a:ea typeface="ＭＳ 明朝" charset="-128"/>
              </a:rPr>
              <a:t>LOW</a:t>
            </a:r>
            <a:endParaRPr lang="en-US" sz="917" dirty="0">
              <a:latin typeface="Times New Roman" charset="0"/>
              <a:ea typeface="ＭＳ 明朝" charset="-128"/>
            </a:endParaRPr>
          </a:p>
        </p:txBody>
      </p:sp>
      <p:sp>
        <p:nvSpPr>
          <p:cNvPr id="8" name="Text Box 6"/>
          <p:cNvSpPr txBox="1"/>
          <p:nvPr/>
        </p:nvSpPr>
        <p:spPr>
          <a:xfrm>
            <a:off x="7461713" y="5824748"/>
            <a:ext cx="2507787" cy="2712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dirty="0">
                <a:latin typeface="Arial" charset="0"/>
                <a:ea typeface="ＭＳ 明朝" charset="-128"/>
              </a:rPr>
              <a:t>POTENTIAL BARRIERS</a:t>
            </a:r>
            <a:endParaRPr lang="en-US" sz="1125" dirty="0">
              <a:latin typeface="Times New Roman" charset="0"/>
              <a:ea typeface="ＭＳ 明朝" charset="-128"/>
            </a:endParaRPr>
          </a:p>
        </p:txBody>
      </p:sp>
      <p:sp>
        <p:nvSpPr>
          <p:cNvPr id="10" name="Text Box 6"/>
          <p:cNvSpPr txBox="1"/>
          <p:nvPr/>
        </p:nvSpPr>
        <p:spPr>
          <a:xfrm>
            <a:off x="6061306" y="3889559"/>
            <a:ext cx="961794" cy="305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dirty="0">
                <a:latin typeface="Arial" charset="0"/>
                <a:ea typeface="ＭＳ 明朝" charset="-128"/>
              </a:rPr>
              <a:t>VALUE</a:t>
            </a:r>
            <a:endParaRPr lang="en-US" sz="1125" dirty="0">
              <a:latin typeface="Times New Roman" charset="0"/>
              <a:ea typeface="ＭＳ 明朝" charset="-128"/>
            </a:endParaRPr>
          </a:p>
        </p:txBody>
      </p:sp>
      <p:sp>
        <p:nvSpPr>
          <p:cNvPr id="11" name="Text Box 6"/>
          <p:cNvSpPr txBox="1"/>
          <p:nvPr/>
        </p:nvSpPr>
        <p:spPr>
          <a:xfrm>
            <a:off x="1524000" y="3166823"/>
            <a:ext cx="1399944" cy="305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dirty="0">
                <a:latin typeface="Arial" charset="0"/>
                <a:ea typeface="ＭＳ 明朝" charset="-128"/>
              </a:rPr>
              <a:t>YES,</a:t>
            </a:r>
          </a:p>
          <a:p>
            <a:pPr algn="ctr"/>
            <a:r>
              <a:rPr lang="en-US" sz="1125" b="1" dirty="0">
                <a:latin typeface="Arial" charset="0"/>
                <a:ea typeface="ＭＳ 明朝" charset="-128"/>
              </a:rPr>
              <a:t>BLOCKCHAIN</a:t>
            </a:r>
            <a:endParaRPr lang="en-US" sz="1125" dirty="0">
              <a:latin typeface="Times New Roman" charset="0"/>
              <a:ea typeface="ＭＳ 明朝" charset="-128"/>
            </a:endParaRPr>
          </a:p>
        </p:txBody>
      </p:sp>
      <p:sp>
        <p:nvSpPr>
          <p:cNvPr id="12" name="Text Box 6"/>
          <p:cNvSpPr txBox="1"/>
          <p:nvPr/>
        </p:nvSpPr>
        <p:spPr>
          <a:xfrm>
            <a:off x="1524000" y="5237292"/>
            <a:ext cx="1399944" cy="58745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dirty="0">
                <a:latin typeface="Arial" charset="0"/>
                <a:ea typeface="ＭＳ 明朝" charset="-128"/>
              </a:rPr>
              <a:t>NO</a:t>
            </a:r>
          </a:p>
          <a:p>
            <a:pPr algn="ctr"/>
            <a:r>
              <a:rPr lang="en-US" sz="1125" b="1" dirty="0">
                <a:latin typeface="Arial" charset="0"/>
                <a:ea typeface="ＭＳ 明朝" charset="-128"/>
              </a:rPr>
              <a:t>or</a:t>
            </a:r>
          </a:p>
          <a:p>
            <a:pPr algn="ctr"/>
            <a:r>
              <a:rPr lang="en-US" sz="1125" b="1" dirty="0">
                <a:latin typeface="Arial" charset="0"/>
                <a:ea typeface="ＭＳ 明朝" charset="-128"/>
              </a:rPr>
              <a:t>MAYBE</a:t>
            </a:r>
          </a:p>
        </p:txBody>
      </p:sp>
      <p:sp>
        <p:nvSpPr>
          <p:cNvPr id="13" name="Text Box 6"/>
          <p:cNvSpPr txBox="1"/>
          <p:nvPr/>
        </p:nvSpPr>
        <p:spPr>
          <a:xfrm>
            <a:off x="2923943" y="2218014"/>
            <a:ext cx="1399944" cy="305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a:latin typeface="Arial" charset="0"/>
                <a:ea typeface="ＭＳ 明朝" charset="-128"/>
              </a:rPr>
              <a:t>EFFICIENCY</a:t>
            </a:r>
            <a:endParaRPr lang="en-US" sz="1125" dirty="0">
              <a:latin typeface="Times New Roman" charset="0"/>
              <a:ea typeface="ＭＳ 明朝" charset="-128"/>
            </a:endParaRPr>
          </a:p>
        </p:txBody>
      </p:sp>
      <p:sp>
        <p:nvSpPr>
          <p:cNvPr id="14" name="Text Box 6"/>
          <p:cNvSpPr txBox="1"/>
          <p:nvPr/>
        </p:nvSpPr>
        <p:spPr>
          <a:xfrm>
            <a:off x="4298487" y="2213528"/>
            <a:ext cx="1399944" cy="305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dirty="0">
                <a:latin typeface="Arial" charset="0"/>
                <a:ea typeface="ＭＳ 明朝" charset="-128"/>
              </a:rPr>
              <a:t>DISRUPTIVE</a:t>
            </a:r>
            <a:endParaRPr lang="en-US" sz="1125" dirty="0">
              <a:latin typeface="Times New Roman" charset="0"/>
              <a:ea typeface="ＭＳ 明朝" charset="-128"/>
            </a:endParaRPr>
          </a:p>
        </p:txBody>
      </p:sp>
      <p:sp>
        <p:nvSpPr>
          <p:cNvPr id="15" name="Text Box 6"/>
          <p:cNvSpPr txBox="1"/>
          <p:nvPr/>
        </p:nvSpPr>
        <p:spPr>
          <a:xfrm>
            <a:off x="7452420" y="784753"/>
            <a:ext cx="2224980" cy="305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b="1">
                <a:latin typeface="Arial" charset="0"/>
                <a:ea typeface="ＭＳ 明朝" charset="-128"/>
              </a:rPr>
              <a:t>NAME OF CHOSEN SCENARIO</a:t>
            </a:r>
            <a:endParaRPr lang="en-US" sz="1125" dirty="0">
              <a:latin typeface="Times New Roman" charset="0"/>
              <a:ea typeface="ＭＳ 明朝" charset="-128"/>
            </a:endParaRPr>
          </a:p>
        </p:txBody>
      </p:sp>
      <p:sp>
        <p:nvSpPr>
          <p:cNvPr id="16" name="Text Box 6"/>
          <p:cNvSpPr txBox="1"/>
          <p:nvPr/>
        </p:nvSpPr>
        <p:spPr>
          <a:xfrm>
            <a:off x="7259753" y="6123780"/>
            <a:ext cx="920287" cy="48022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lnSpc>
                <a:spcPct val="150000"/>
              </a:lnSpc>
            </a:pPr>
            <a:r>
              <a:rPr lang="en-US" sz="917" b="1" dirty="0">
                <a:latin typeface="Arial" charset="0"/>
                <a:ea typeface="ＭＳ 明朝" charset="-128"/>
              </a:rPr>
              <a:t>REGULATORY</a:t>
            </a:r>
          </a:p>
          <a:p>
            <a:pPr algn="ctr">
              <a:lnSpc>
                <a:spcPct val="150000"/>
              </a:lnSpc>
            </a:pPr>
            <a:r>
              <a:rPr lang="en-US" sz="917" b="1" dirty="0">
                <a:latin typeface="Arial" charset="0"/>
                <a:ea typeface="ＭＳ 明朝" charset="-128"/>
              </a:rPr>
              <a:t>POLITICAL</a:t>
            </a:r>
          </a:p>
          <a:p>
            <a:pPr algn="ctr">
              <a:lnSpc>
                <a:spcPct val="150000"/>
              </a:lnSpc>
            </a:pPr>
            <a:endParaRPr lang="en-US" sz="917" dirty="0">
              <a:latin typeface="Times New Roman" charset="0"/>
              <a:ea typeface="ＭＳ 明朝" charset="-128"/>
            </a:endParaRPr>
          </a:p>
        </p:txBody>
      </p:sp>
      <p:sp>
        <p:nvSpPr>
          <p:cNvPr id="18" name="Text Box 6"/>
          <p:cNvSpPr txBox="1"/>
          <p:nvPr/>
        </p:nvSpPr>
        <p:spPr>
          <a:xfrm>
            <a:off x="8223250" y="6116848"/>
            <a:ext cx="920287" cy="48022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lnSpc>
                <a:spcPct val="150000"/>
              </a:lnSpc>
            </a:pPr>
            <a:r>
              <a:rPr lang="en-US" sz="917" b="1" dirty="0">
                <a:latin typeface="Arial" charset="0"/>
                <a:ea typeface="ＭＳ 明朝" charset="-128"/>
              </a:rPr>
              <a:t>BUSINESS</a:t>
            </a:r>
          </a:p>
          <a:p>
            <a:pPr algn="ctr">
              <a:lnSpc>
                <a:spcPct val="150000"/>
              </a:lnSpc>
            </a:pPr>
            <a:r>
              <a:rPr lang="en-US" sz="917" b="1" dirty="0">
                <a:latin typeface="Arial" charset="0"/>
                <a:ea typeface="ＭＳ 明朝" charset="-128"/>
              </a:rPr>
              <a:t>CULTURAL</a:t>
            </a:r>
            <a:endParaRPr lang="en-US" sz="917" dirty="0">
              <a:latin typeface="Times New Roman" charset="0"/>
              <a:ea typeface="ＭＳ 明朝" charset="-128"/>
            </a:endParaRPr>
          </a:p>
        </p:txBody>
      </p:sp>
      <p:sp>
        <p:nvSpPr>
          <p:cNvPr id="19" name="Text Box 6"/>
          <p:cNvSpPr txBox="1"/>
          <p:nvPr/>
        </p:nvSpPr>
        <p:spPr>
          <a:xfrm>
            <a:off x="9163513" y="6123780"/>
            <a:ext cx="920287" cy="48022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lnSpc>
                <a:spcPct val="150000"/>
              </a:lnSpc>
            </a:pPr>
            <a:r>
              <a:rPr lang="en-US" sz="917" b="1" dirty="0">
                <a:latin typeface="Arial" charset="0"/>
                <a:ea typeface="ＭＳ 明朝" charset="-128"/>
              </a:rPr>
              <a:t>TECHNICAL</a:t>
            </a:r>
          </a:p>
          <a:p>
            <a:pPr algn="ctr">
              <a:lnSpc>
                <a:spcPct val="150000"/>
              </a:lnSpc>
            </a:pPr>
            <a:r>
              <a:rPr lang="en-US" sz="917" b="1" dirty="0">
                <a:latin typeface="Arial" charset="0"/>
                <a:ea typeface="ＭＳ 明朝" charset="-128"/>
              </a:rPr>
              <a:t>OTHER</a:t>
            </a:r>
            <a:endParaRPr lang="en-US" sz="917" dirty="0">
              <a:latin typeface="Times New Roman" charset="0"/>
              <a:ea typeface="ＭＳ 明朝" charset="-128"/>
            </a:endParaRPr>
          </a:p>
        </p:txBody>
      </p:sp>
      <p:sp>
        <p:nvSpPr>
          <p:cNvPr id="20" name="Text Box 6"/>
          <p:cNvSpPr txBox="1"/>
          <p:nvPr/>
        </p:nvSpPr>
        <p:spPr>
          <a:xfrm>
            <a:off x="8770045" y="3166823"/>
            <a:ext cx="1195040" cy="16364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WISH LIST</a:t>
            </a:r>
            <a:endParaRPr lang="en-US" sz="1125" dirty="0">
              <a:latin typeface="Times New Roman" charset="0"/>
              <a:ea typeface="ＭＳ 明朝" charset="-128"/>
            </a:endParaRPr>
          </a:p>
        </p:txBody>
      </p:sp>
      <p:sp>
        <p:nvSpPr>
          <p:cNvPr id="21" name="Text Box 6"/>
          <p:cNvSpPr txBox="1"/>
          <p:nvPr/>
        </p:nvSpPr>
        <p:spPr>
          <a:xfrm>
            <a:off x="8833933" y="4573891"/>
            <a:ext cx="1195040" cy="449488"/>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LOW HANGING</a:t>
            </a:r>
          </a:p>
          <a:p>
            <a:pPr algn="ctr"/>
            <a:r>
              <a:rPr lang="en-US" sz="1125" dirty="0">
                <a:latin typeface="Arial" charset="0"/>
                <a:ea typeface="ＭＳ 明朝" charset="-128"/>
              </a:rPr>
              <a:t>FRUIT</a:t>
            </a:r>
            <a:endParaRPr lang="en-US" sz="1125" dirty="0">
              <a:latin typeface="Times New Roman" charset="0"/>
              <a:ea typeface="ＭＳ 明朝" charset="-128"/>
            </a:endParaRPr>
          </a:p>
        </p:txBody>
      </p:sp>
      <p:sp>
        <p:nvSpPr>
          <p:cNvPr id="22" name="Text Box 6"/>
          <p:cNvSpPr txBox="1"/>
          <p:nvPr/>
        </p:nvSpPr>
        <p:spPr>
          <a:xfrm>
            <a:off x="7251311" y="4584315"/>
            <a:ext cx="1195040" cy="16364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9050" tIns="9525" rIns="19050" bIns="9525" numCol="1" spcCol="0" rtlCol="0" fromWordArt="0" anchor="t" anchorCtr="0" forceAA="0" compatLnSpc="1">
            <a:prstTxWarp prst="textNoShape">
              <a:avLst/>
            </a:prstTxWarp>
            <a:noAutofit/>
          </a:bodyPr>
          <a:lstStyle/>
          <a:p>
            <a:pPr algn="ctr"/>
            <a:r>
              <a:rPr lang="en-US" sz="1125" dirty="0">
                <a:latin typeface="Arial" charset="0"/>
                <a:ea typeface="ＭＳ 明朝" charset="-128"/>
              </a:rPr>
              <a:t>IRRELEVANT</a:t>
            </a:r>
            <a:endParaRPr lang="en-US" sz="1125" dirty="0">
              <a:latin typeface="Times New Roman" charset="0"/>
              <a:ea typeface="ＭＳ 明朝" charset="-128"/>
            </a:endParaRPr>
          </a:p>
        </p:txBody>
      </p:sp>
    </p:spTree>
    <p:extLst>
      <p:ext uri="{BB962C8B-B14F-4D97-AF65-F5344CB8AC3E}">
        <p14:creationId xmlns:p14="http://schemas.microsoft.com/office/powerpoint/2010/main" val="1089517921"/>
      </p:ext>
    </p:extLst>
  </p:cSld>
  <p:clrMapOvr>
    <a:masterClrMapping/>
  </p:clrMapOvr>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2E4A4918-284C-46F1-9B54-9D50F959FD57}" vid="{8438846E-C0AC-46F0-B0D7-14635F94CE3B}"/>
    </a:ext>
  </a:extLst>
</a:theme>
</file>

<file path=ppt/theme/theme2.xml><?xml version="1.0" encoding="utf-8"?>
<a:theme xmlns:a="http://schemas.openxmlformats.org/drawingml/2006/main" name="9-51120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2E4A4918-284C-46F1-9B54-9D50F959FD57}" vid="{EAF83236-8064-4DAD-87B8-9A52835768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51ABE27755BE438D4C3D5A192EB2D3" ma:contentTypeVersion="2" ma:contentTypeDescription="Create a new document." ma:contentTypeScope="" ma:versionID="a4a22151d496f3fb86ea350a979e0400">
  <xsd:schema xmlns:xsd="http://www.w3.org/2001/XMLSchema" xmlns:xs="http://www.w3.org/2001/XMLSchema" xmlns:p="http://schemas.microsoft.com/office/2006/metadata/properties" xmlns:ns2="0e6c7825-30e8-4979-8668-4cb0a47ef7fd" targetNamespace="http://schemas.microsoft.com/office/2006/metadata/properties" ma:root="true" ma:fieldsID="a52774c4ea9e0b7a6f06d873cb31432c" ns2:_="">
    <xsd:import namespace="0e6c7825-30e8-4979-8668-4cb0a47ef7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c7825-30e8-4979-8668-4cb0a47ef7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0CB6BA-2533-4045-87C8-6EA88F9DD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c7825-30e8-4979-8668-4cb0a47ef7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Microsoft_Ready_Breakout_16x9_Confidential_Template</Template>
  <TotalTime>5112</TotalTime>
  <Words>675</Words>
  <Application>Microsoft Office PowerPoint</Application>
  <PresentationFormat>Widescreen</PresentationFormat>
  <Paragraphs>148</Paragraphs>
  <Slides>15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Consolas</vt:lpstr>
      <vt:lpstr>Segoe UI</vt:lpstr>
      <vt:lpstr>Segoe UI Semibold</vt:lpstr>
      <vt:lpstr>Times New Roman</vt:lpstr>
      <vt:lpstr>Wingdings</vt:lpstr>
      <vt:lpstr>9-51120_Microsoft_Ready_Template_Light</vt:lpstr>
      <vt:lpstr>9-51120_Microsoft_Ready_Template_Dark</vt:lpstr>
      <vt:lpstr>Blockchain Ideation</vt:lpstr>
      <vt:lpstr>Vision</vt:lpstr>
      <vt:lpstr>BLOCKCHAIN IN THE ICE CREAM SUPPLY CHAIN</vt:lpstr>
      <vt:lpstr>Ideation Breakout</vt:lpstr>
      <vt:lpstr>Product Vision</vt:lpstr>
      <vt:lpstr>What’s the problem we’re trying to solve? </vt:lpstr>
      <vt:lpstr>Design / Ideate</vt:lpstr>
      <vt:lpstr>Develop / Prototype</vt:lpstr>
      <vt:lpstr>PICK A SCENARIO</vt:lpstr>
      <vt:lpstr>WHO ARE THE PARTICIPANTS?</vt:lpstr>
      <vt:lpstr>WHAT IS THE WORKFLOW?</vt:lpstr>
      <vt:lpstr>WHAT ARE THE BENEFITS?</vt:lpstr>
      <vt:lpstr>Iterate / Test</vt:lpstr>
      <vt:lpstr>VALIDATION</vt:lpstr>
      <vt:lpstr>Share Ideas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should be used if you have confidential content to present for Microsoft FTE-only. There is a required confidentiality slide included, as well as a confidentiality footer.</dc:title>
  <dc:subject>Microsoft Ready</dc:subject>
  <dc:creator>Taylor O'Malley</dc:creator>
  <cp:keywords>Microsoft Ready</cp:keywords>
  <dc:description/>
  <cp:lastModifiedBy>dave wentzel</cp:lastModifiedBy>
  <cp:revision>8</cp:revision>
  <dcterms:created xsi:type="dcterms:W3CDTF">2020-01-21T16:05:01Z</dcterms:created>
  <dcterms:modified xsi:type="dcterms:W3CDTF">2020-06-22T15:10:56Z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0x0101000451ABE27755BE438D4C3D5A192EB2D3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192;#Mandalay Bay Resort and Casino|fc459485-1b13-4ce3-bfeb-ea2ace2bf8f6</vt:lpwstr>
  </property>
  <property fmtid="{D5CDD505-2E9C-101B-9397-08002B2CF9AE}" pid="7" name="Track">
    <vt:lpwstr/>
  </property>
  <property fmtid="{D5CDD505-2E9C-101B-9397-08002B2CF9AE}" pid="8" name="Event Location">
    <vt:lpwstr>62;#Las Vegas|e731b1e0-234c-4781-a780-e65aa36c0b98</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26;#Microsoft Ready|11111111-1111-1111-1111-111111111111</vt:lpwstr>
  </property>
  <property fmtid="{D5CDD505-2E9C-101B-9397-08002B2CF9AE}" pid="21" name="Event Name">
    <vt:lpwstr>61;#Microsoft Inspire|75438f67-92a6-454c-8fbe-add1f07a8390</vt:lpwstr>
  </property>
  <property fmtid="{D5CDD505-2E9C-101B-9397-08002B2CF9AE}" pid="22" name="Audience1">
    <vt:lpwstr/>
  </property>
</Properties>
</file>