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3.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4.xml" ContentType="application/vnd.openxmlformats-officedocument.them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theme/theme5.xml" ContentType="application/vnd.openxmlformats-officedocument.theme+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6.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theme/theme7.xml" ContentType="application/vnd.openxmlformats-officedocument.theme+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theme/theme8.xml" ContentType="application/vnd.openxmlformats-officedocument.theme+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theme/theme9.xml" ContentType="application/vnd.openxmlformats-officedocument.theme+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9" r:id="rId4"/>
    <p:sldMasterId id="2147484675" r:id="rId5"/>
    <p:sldMasterId id="2147484804" r:id="rId6"/>
    <p:sldMasterId id="2147484837" r:id="rId7"/>
    <p:sldMasterId id="2147484863" r:id="rId8"/>
    <p:sldMasterId id="2147484894" r:id="rId9"/>
    <p:sldMasterId id="2147484927" r:id="rId10"/>
    <p:sldMasterId id="2147484951" r:id="rId11"/>
    <p:sldMasterId id="2147484989" r:id="rId12"/>
    <p:sldMasterId id="2147485014" r:id="rId13"/>
  </p:sldMasterIdLst>
  <p:notesMasterIdLst>
    <p:notesMasterId r:id="rId30"/>
  </p:notesMasterIdLst>
  <p:handoutMasterIdLst>
    <p:handoutMasterId r:id="rId31"/>
  </p:handoutMasterIdLst>
  <p:sldIdLst>
    <p:sldId id="10684" r:id="rId14"/>
    <p:sldId id="10703" r:id="rId15"/>
    <p:sldId id="10694" r:id="rId16"/>
    <p:sldId id="10679" r:id="rId17"/>
    <p:sldId id="10690" r:id="rId18"/>
    <p:sldId id="2580" r:id="rId19"/>
    <p:sldId id="10686" r:id="rId20"/>
    <p:sldId id="10685" r:id="rId21"/>
    <p:sldId id="10700" r:id="rId22"/>
    <p:sldId id="10697" r:id="rId23"/>
    <p:sldId id="10702" r:id="rId24"/>
    <p:sldId id="1555" r:id="rId25"/>
    <p:sldId id="1554" r:id="rId26"/>
    <p:sldId id="1556" r:id="rId27"/>
    <p:sldId id="1551" r:id="rId28"/>
    <p:sldId id="1561" r:id="rId2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002050"/>
    <a:srgbClr val="000000"/>
    <a:srgbClr val="FFFFFF"/>
    <a:srgbClr val="5B6B86"/>
    <a:srgbClr val="50E6FF"/>
    <a:srgbClr val="FEF000"/>
    <a:srgbClr val="3B2E58"/>
    <a:srgbClr val="274B47"/>
    <a:srgbClr val="2F2F2F"/>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949C51-A022-4768-BB0B-1158BD5BF3D1}" v="122" dt="2019-07-17T20:19:05.729"/>
    <p1510:client id="{2F7AF9AE-30CD-4073-9DC4-D675F2C63001}" v="190" dt="2019-07-17T18:18:55.064"/>
    <p1510:client id="{6FBC6932-56A1-444F-81D6-359D4199E34E}" v="134" dt="2019-07-17T01:50:58.698"/>
    <p1510:client id="{D06C1172-1E32-50FB-FA4A-9352A3A7FAA6}" v="4" dt="2019-07-17T14:55:58.1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080" autoAdjust="0"/>
  </p:normalViewPr>
  <p:slideViewPr>
    <p:cSldViewPr snapToGrid="0">
      <p:cViewPr varScale="1">
        <p:scale>
          <a:sx n="67" d="100"/>
          <a:sy n="67" d="100"/>
        </p:scale>
        <p:origin x="1416" y="84"/>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5.xml"/><Relationship Id="rId26"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slide" Target="slides/slide8.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1.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microsoft.com/office/2015/10/relationships/revisionInfo" Target="revisionInfo.xml"/><Relationship Id="rId10" Type="http://schemas.openxmlformats.org/officeDocument/2006/relationships/slideMaster" Target="slideMasters/slideMaster7.xml"/><Relationship Id="rId19" Type="http://schemas.openxmlformats.org/officeDocument/2006/relationships/slide" Target="slides/slide6.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6/12/2020 5:37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6/12/2020 5:37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6/12/2020 5:37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29095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6/12/2020 5:37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71628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8D4DB09-FFB0-4493-AE8B-C6F39B6CCA1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18582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something goes out of compliance...</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8D4DB09-FFB0-4493-AE8B-C6F39B6CCA1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54668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of this as a state machine workflow or just a biz workflow</a:t>
            </a:r>
          </a:p>
          <a:p>
            <a:r>
              <a:rPr lang="en-US" dirty="0"/>
              <a:t>example:  an external service is needed for document signing</a:t>
            </a:r>
          </a:p>
          <a:p>
            <a:r>
              <a:rPr lang="en-US" dirty="0"/>
              <a:t>	ready to sign</a:t>
            </a:r>
          </a:p>
          <a:p>
            <a:r>
              <a:rPr lang="en-US" dirty="0"/>
              <a:t>	signing complete</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8D4DB09-FFB0-4493-AE8B-C6F39B6CCA1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69917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a:t>
            </a:r>
            <a:r>
              <a:rPr lang="en-US" dirty="0" err="1"/>
              <a:t>sqldb</a:t>
            </a:r>
            <a:r>
              <a:rPr lang="en-US" dirty="0"/>
              <a:t> may have the same data or subset of the chain.  querying the chain directly for complex queries is not smart.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8D4DB09-FFB0-4493-AE8B-C6F39B6CCA1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819239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8D4DB09-FFB0-4493-AE8B-C6F39B6CCA1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1492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fully managed ledger service based on Ethereum quorum ledger.  R3 and </a:t>
            </a:r>
            <a:r>
              <a:rPr lang="en-US" dirty="0" err="1"/>
              <a:t>hyperledger</a:t>
            </a:r>
            <a:r>
              <a:rPr lang="en-US" dirty="0"/>
              <a:t> have been added.  </a:t>
            </a:r>
          </a:p>
          <a:p>
            <a:endParaRPr lang="en-US" dirty="0"/>
          </a:p>
          <a:p>
            <a:r>
              <a:rPr lang="en-US" dirty="0"/>
              <a:t>this solves “the network problem”</a:t>
            </a:r>
          </a:p>
          <a:p>
            <a:r>
              <a:rPr lang="en-US" dirty="0"/>
              <a:t>in the middle, those products allow you to connect to any blockchain and pull data off, do analytics</a:t>
            </a:r>
          </a:p>
          <a:p>
            <a:endParaRPr lang="en-US" dirty="0"/>
          </a:p>
          <a:p>
            <a:r>
              <a:rPr lang="en-US" dirty="0"/>
              <a:t>CCF:  nee coco framework.  the consensus element gets pulled out of your blockchain and moved to an “enclave” allowing you to have dramatically better </a:t>
            </a:r>
            <a:r>
              <a:rPr lang="en-US" dirty="0" err="1"/>
              <a:t>thruput</a:t>
            </a:r>
            <a:r>
              <a:rPr lang="en-US" dirty="0"/>
              <a:t>.  get much better confidentiality.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6/12/2020 5:37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39673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85511-16B3-4376-A429-B3642719696C}"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Notes Placeholder 2">
            <a:extLst>
              <a:ext uri="{FF2B5EF4-FFF2-40B4-BE49-F238E27FC236}">
                <a16:creationId xmlns:a16="http://schemas.microsoft.com/office/drawing/2014/main" id="{E71CDDDE-4781-43A8-953C-4D9D9C26B528}"/>
              </a:ext>
            </a:extLst>
          </p:cNvPr>
          <p:cNvSpPr>
            <a:spLocks noGrp="1"/>
          </p:cNvSpPr>
          <p:nvPr>
            <p:ph type="body" idx="1"/>
          </p:nvPr>
        </p:nvSpPr>
        <p:spPr/>
        <p:txBody>
          <a:bodyPr/>
          <a:lstStyle/>
          <a:p>
            <a:r>
              <a:rPr lang="en-US" dirty="0"/>
              <a:t>just a couple interesting notes</a:t>
            </a:r>
          </a:p>
          <a:p>
            <a:r>
              <a:rPr lang="en-US" dirty="0"/>
              <a:t>	fully managed service</a:t>
            </a:r>
          </a:p>
          <a:p>
            <a:r>
              <a:rPr lang="en-US" dirty="0"/>
              <a:t>	consortium elements across trust boundaries is handled for you.</a:t>
            </a:r>
          </a:p>
          <a:p>
            <a:r>
              <a:rPr lang="en-US" dirty="0"/>
              <a:t>	works with AWS, GCP.  no vendor lock in</a:t>
            </a:r>
          </a:p>
          <a:p>
            <a:endParaRPr lang="en-US" dirty="0"/>
          </a:p>
          <a:p>
            <a:r>
              <a:rPr lang="en-US" dirty="0"/>
              <a:t>you still need to “manage” the consortium.  in practice, this is a difficult problem to solve.  </a:t>
            </a:r>
          </a:p>
        </p:txBody>
      </p:sp>
    </p:spTree>
    <p:extLst>
      <p:ext uri="{BB962C8B-B14F-4D97-AF65-F5344CB8AC3E}">
        <p14:creationId xmlns:p14="http://schemas.microsoft.com/office/powerpoint/2010/main" val="2939954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6/12/2020 5:37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87859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09C85511-16B3-4376-A429-B3642719696C}" type="slidenum">
              <a:rPr lang="en-IN" smtClean="0"/>
              <a:t>6</a:t>
            </a:fld>
            <a:endParaRPr lang="en-IN"/>
          </a:p>
        </p:txBody>
      </p:sp>
      <p:sp>
        <p:nvSpPr>
          <p:cNvPr id="3" name="Notes Placeholder 2">
            <a:extLst>
              <a:ext uri="{FF2B5EF4-FFF2-40B4-BE49-F238E27FC236}">
                <a16:creationId xmlns:a16="http://schemas.microsoft.com/office/drawing/2014/main" id="{A01F4B14-D34C-4F55-AA3A-8919E594B640}"/>
              </a:ext>
            </a:extLst>
          </p:cNvPr>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we are going to use this so I’m not going to talk about it now in depth</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push and pull data off the blockchain with ease</a:t>
            </a:r>
          </a:p>
          <a:p>
            <a:endParaRPr lang="en-US" dirty="0"/>
          </a:p>
        </p:txBody>
      </p:sp>
    </p:spTree>
    <p:extLst>
      <p:ext uri="{BB962C8B-B14F-4D97-AF65-F5344CB8AC3E}">
        <p14:creationId xmlns:p14="http://schemas.microsoft.com/office/powerpoint/2010/main" val="1896441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35:30</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6/12/2020 5:37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816093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6/12/2020 5:37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76595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6/12/2020 5:37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4E89C063-2259-4AB2-B01A-CC8CCB487923}"/>
              </a:ext>
            </a:extLst>
          </p:cNvPr>
          <p:cNvSpPr>
            <a:spLocks noGrp="1"/>
          </p:cNvSpPr>
          <p:nvPr>
            <p:ph type="body" idx="1"/>
          </p:nvPr>
        </p:nvSpPr>
        <p:spPr/>
        <p:txBody>
          <a:bodyPr/>
          <a:lstStyle/>
          <a:p>
            <a:r>
              <a:rPr lang="en-US" dirty="0"/>
              <a:t>many times you really just want some tools to help you write smart contracts and integrate with other partners.  You don’t need all of this.  </a:t>
            </a:r>
          </a:p>
          <a:p>
            <a:endParaRPr lang="en-US" dirty="0"/>
          </a:p>
          <a:p>
            <a:r>
              <a:rPr lang="en-US" dirty="0"/>
              <a:t>we focus on serverless.  why?  </a:t>
            </a:r>
          </a:p>
          <a:p>
            <a:endParaRPr lang="en-US" dirty="0"/>
          </a:p>
          <a:p>
            <a:r>
              <a:rPr lang="en-US" dirty="0"/>
              <a:t>pattern:</a:t>
            </a:r>
          </a:p>
          <a:p>
            <a:r>
              <a:rPr lang="en-US" dirty="0"/>
              <a:t>	generally a consortium will set up AAD federation (or equivalent) for all members to use.  members will be invited in.  solves password resets, low friction, easy to get started.  </a:t>
            </a:r>
          </a:p>
          <a:p>
            <a:r>
              <a:rPr lang="en-US" dirty="0"/>
              <a:t>	</a:t>
            </a:r>
            <a:r>
              <a:rPr lang="en-US" dirty="0" err="1"/>
              <a:t>kv</a:t>
            </a:r>
            <a:r>
              <a:rPr lang="en-US" dirty="0"/>
              <a:t> for transaction signing</a:t>
            </a:r>
          </a:p>
          <a:p>
            <a:r>
              <a:rPr lang="en-US" dirty="0"/>
              <a:t>	</a:t>
            </a:r>
            <a:r>
              <a:rPr lang="en-US" dirty="0" err="1"/>
              <a:t>vnets</a:t>
            </a:r>
            <a:r>
              <a:rPr lang="en-US" dirty="0"/>
              <a:t> become interesting in hybrid scenarios</a:t>
            </a:r>
          </a:p>
          <a:p>
            <a:r>
              <a:rPr lang="en-US" dirty="0"/>
              <a:t>	LA will have “triggers”</a:t>
            </a:r>
          </a:p>
          <a:p>
            <a:r>
              <a:rPr lang="en-US" dirty="0"/>
              <a:t>	CCF handles the blockchain work</a:t>
            </a:r>
          </a:p>
          <a:p>
            <a:r>
              <a:rPr lang="en-US" dirty="0"/>
              <a:t>	API is auto-generated when you spin it up</a:t>
            </a:r>
          </a:p>
          <a:p>
            <a:endParaRPr lang="en-US" dirty="0"/>
          </a:p>
          <a:p>
            <a:r>
              <a:rPr lang="en-US" dirty="0"/>
              <a:t>how to handle not putting some stuff on the blockchain.  PII.  You need an “off blockchain” solution.  The “id” can be on-chain with a lookup for PII.  Tampering?  Store a hash of the lookup on-chain.  </a:t>
            </a:r>
          </a:p>
          <a:p>
            <a:endParaRPr lang="en-US" dirty="0"/>
          </a:p>
          <a:p>
            <a:r>
              <a:rPr lang="en-US" dirty="0"/>
              <a:t>never store files on blockchain.  IPFS.  </a:t>
            </a:r>
          </a:p>
          <a:p>
            <a:endParaRPr lang="en-US" dirty="0"/>
          </a:p>
          <a:p>
            <a:r>
              <a:rPr lang="en-US" dirty="0"/>
              <a:t>IoT data:  you don’t want all of that necessarily on-chain.  You can get creative with IoT Hub with a route that only pushes certain data on-chain.  </a:t>
            </a:r>
          </a:p>
        </p:txBody>
      </p:sp>
    </p:spTree>
    <p:extLst>
      <p:ext uri="{BB962C8B-B14F-4D97-AF65-F5344CB8AC3E}">
        <p14:creationId xmlns:p14="http://schemas.microsoft.com/office/powerpoint/2010/main" val="3556431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6/12/2020 5:37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978478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Master" Target="../slideMasters/slideMaster5.xml"/><Relationship Id="rId4" Type="http://schemas.openxmlformats.org/officeDocument/2006/relationships/image" Target="../media/image2.emf"/></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Master" Target="../slideMasters/slideMaster7.xml"/></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Master" Target="../slideMasters/slideMaster7.xml"/></Relationships>
</file>

<file path=ppt/slideLayouts/_rels/slideLayout17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3.jpeg"/><Relationship Id="rId1" Type="http://schemas.openxmlformats.org/officeDocument/2006/relationships/slideMaster" Target="../slideMasters/slideMaster7.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jpeg"/><Relationship Id="rId1" Type="http://schemas.openxmlformats.org/officeDocument/2006/relationships/slideMaster" Target="../slideMasters/slideMaster7.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8.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8.xml"/><Relationship Id="rId4" Type="http://schemas.openxmlformats.org/officeDocument/2006/relationships/image" Target="../media/image6.jpg"/></Relationships>
</file>

<file path=ppt/slideLayouts/_rels/slideLayout20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8.xml"/><Relationship Id="rId4" Type="http://schemas.openxmlformats.org/officeDocument/2006/relationships/image" Target="../media/image6.jpg"/></Relationships>
</file>

<file path=ppt/slideLayouts/_rels/slideLayout20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8.xml"/><Relationship Id="rId4" Type="http://schemas.openxmlformats.org/officeDocument/2006/relationships/image" Target="../media/image6.jpg"/></Relationships>
</file>

<file path=ppt/slideLayouts/_rels/slideLayout20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8.xml"/></Relationships>
</file>

<file path=ppt/slideLayouts/_rels/slideLayout20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8.xml"/></Relationships>
</file>

<file path=ppt/slideLayouts/_rels/slideLayout20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8.xml"/></Relationships>
</file>

<file path=ppt/slideLayouts/_rels/slideLayout20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8.xml"/></Relationships>
</file>

<file path=ppt/slideLayouts/_rels/slideLayout20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8.xml"/></Relationships>
</file>

<file path=ppt/slideLayouts/_rels/slideLayout20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8.xml"/></Relationships>
</file>

<file path=ppt/slideLayouts/_rels/slideLayout20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8.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2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2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Master" Target="../slideMasters/slideMaster9.xml"/></Relationships>
</file>

<file path=ppt/slideLayouts/_rels/slideLayout2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6.jpeg"/><Relationship Id="rId1" Type="http://schemas.openxmlformats.org/officeDocument/2006/relationships/slideMaster" Target="../slideMasters/slideMaster9.xml"/></Relationships>
</file>

<file path=ppt/slideLayouts/_rels/slideLayout2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7.jpeg"/><Relationship Id="rId1" Type="http://schemas.openxmlformats.org/officeDocument/2006/relationships/slideMaster" Target="../slideMasters/slideMaster9.xml"/></Relationships>
</file>

<file path=ppt/slideLayouts/_rels/slideLayout2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Master" Target="../slideMasters/slideMaster9.xml"/></Relationships>
</file>

<file path=ppt/slideLayouts/_rels/slideLayout2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Master" Target="../slideMasters/slideMaster9.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Master" Target="../slideMasters/slideMaster9.xml"/></Relationships>
</file>

<file path=ppt/slideLayouts/_rels/slideLayout2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Master" Target="../slideMasters/slideMaster9.xml"/></Relationships>
</file>

<file path=ppt/slideLayouts/_rels/slideLayout2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Master" Target="../slideMasters/slideMaster9.xml"/></Relationships>
</file>

<file path=ppt/slideLayouts/_rels/slideLayout2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Master" Target="../slideMasters/slideMaster9.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Master" Target="../slideMasters/slideMaster9.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9.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Master" Target="../slideMasters/slideMaster9.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0.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0.xml"/><Relationship Id="rId4" Type="http://schemas.openxmlformats.org/officeDocument/2006/relationships/image" Target="../media/image6.jpg"/></Relationships>
</file>

<file path=ppt/slideLayouts/_rels/slideLayout2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0.xml"/><Relationship Id="rId4" Type="http://schemas.openxmlformats.org/officeDocument/2006/relationships/image" Target="../media/image6.jpg"/></Relationships>
</file>

<file path=ppt/slideLayouts/_rels/slideLayout2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0.xml"/><Relationship Id="rId4" Type="http://schemas.openxmlformats.org/officeDocument/2006/relationships/image" Target="../media/image6.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0.xml"/></Relationships>
</file>

<file path=ppt/slideLayouts/_rels/slideLayout26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0.xml"/></Relationships>
</file>

<file path=ppt/slideLayouts/_rels/slideLayout26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0.xml"/></Relationships>
</file>

<file path=ppt/slideLayouts/_rels/slideLayout26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0.xml"/></Relationships>
</file>

<file path=ppt/slideLayouts/_rels/slideLayout26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0.xml"/></Relationships>
</file>

<file path=ppt/slideLayouts/_rels/slideLayout26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0.xml"/></Relationships>
</file>

<file path=ppt/slideLayouts/_rels/slideLayout26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0.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0.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g"/></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emf"/><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jp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jp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jpg"/></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emf"/><Relationship Id="rId1" Type="http://schemas.openxmlformats.org/officeDocument/2006/relationships/slideMaster" Target="../slideMasters/slideMaster4.xml"/><Relationship Id="rId4" Type="http://schemas.openxmlformats.org/officeDocument/2006/relationships/image" Target="../media/image16.png"/></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jpeg"/><Relationship Id="rId1" Type="http://schemas.openxmlformats.org/officeDocument/2006/relationships/slideMaster" Target="../slideMasters/slideMaster4.xml"/><Relationship Id="rId4" Type="http://schemas.openxmlformats.org/officeDocument/2006/relationships/image" Target="../media/image19.png"/></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white">
          <a:xfrm>
            <a:off x="584200" y="585788"/>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958586" y="-1"/>
            <a:ext cx="6233414" cy="6858001"/>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443FF8C8-7F5A-4421-9447-1B05BF103B20}"/>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0900305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C7A7BB0F-782C-4D9F-9090-0EA61980C6A3}"/>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6568323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3" name="TextBox 7">
            <a:extLst>
              <a:ext uri="{FF2B5EF4-FFF2-40B4-BE49-F238E27FC236}">
                <a16:creationId xmlns:a16="http://schemas.microsoft.com/office/drawing/2014/main" id="{19AF4754-F11E-4E8F-BBFA-9E489F861B0D}"/>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78269975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
        <p:nvSpPr>
          <p:cNvPr id="3" name="TextBox 7">
            <a:extLst>
              <a:ext uri="{FF2B5EF4-FFF2-40B4-BE49-F238E27FC236}">
                <a16:creationId xmlns:a16="http://schemas.microsoft.com/office/drawing/2014/main" id="{A4A6C387-0A1F-4F01-A189-777EA61C60EC}"/>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8942927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
        <p:nvSpPr>
          <p:cNvPr id="4" name="TextBox 7">
            <a:extLst>
              <a:ext uri="{FF2B5EF4-FFF2-40B4-BE49-F238E27FC236}">
                <a16:creationId xmlns:a16="http://schemas.microsoft.com/office/drawing/2014/main" id="{2616517D-D5CD-4ABF-BB07-27B705B1ED45}"/>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169353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
        <p:nvSpPr>
          <p:cNvPr id="3" name="TextBox 7">
            <a:extLst>
              <a:ext uri="{FF2B5EF4-FFF2-40B4-BE49-F238E27FC236}">
                <a16:creationId xmlns:a16="http://schemas.microsoft.com/office/drawing/2014/main" id="{0FA53395-9C25-4CB2-B341-C4A926CEFC07}"/>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665990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7">
            <a:extLst>
              <a:ext uri="{FF2B5EF4-FFF2-40B4-BE49-F238E27FC236}">
                <a16:creationId xmlns:a16="http://schemas.microsoft.com/office/drawing/2014/main" id="{E89C1FB2-6B75-46E5-9AA1-5BE3945FCA2E}"/>
              </a:ext>
            </a:extLst>
          </p:cNvPr>
          <p:cNvSpPr txBox="1"/>
          <p:nvPr userDrawn="1"/>
        </p:nvSpPr>
        <p:spPr bwMode="black">
          <a:xfrm>
            <a:off x="96520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72086747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FE5F5BCB-2E29-4CD6-911A-DE5C1CED1D5F}"/>
              </a:ext>
            </a:extLst>
          </p:cNvPr>
          <p:cNvSpPr txBox="1"/>
          <p:nvPr userDrawn="1"/>
        </p:nvSpPr>
        <p:spPr bwMode="black">
          <a:xfrm>
            <a:off x="96520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34520818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CE4895D9-8662-4A4F-98D4-0B8BC8B959B8}"/>
              </a:ext>
            </a:extLst>
          </p:cNvPr>
          <p:cNvSpPr txBox="1"/>
          <p:nvPr userDrawn="1"/>
        </p:nvSpPr>
        <p:spPr bwMode="black">
          <a:xfrm>
            <a:off x="96520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8113377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12648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12648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4" name="Picture 3">
            <a:extLst>
              <a:ext uri="{FF2B5EF4-FFF2-40B4-BE49-F238E27FC236}">
                <a16:creationId xmlns:a16="http://schemas.microsoft.com/office/drawing/2014/main" id="{6557066C-5133-4E22-AE58-F2101DA24DE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invGray">
          <a:xfrm>
            <a:off x="5098119" y="585788"/>
            <a:ext cx="7093880" cy="6272211"/>
          </a:xfrm>
          <a:prstGeom prst="rect">
            <a:avLst/>
          </a:prstGeom>
        </p:spPr>
      </p:pic>
      <p:sp>
        <p:nvSpPr>
          <p:cNvPr id="6" name="TextBox 7">
            <a:extLst>
              <a:ext uri="{FF2B5EF4-FFF2-40B4-BE49-F238E27FC236}">
                <a16:creationId xmlns:a16="http://schemas.microsoft.com/office/drawing/2014/main" id="{64E1D9FA-9E2F-48CB-9D5D-F452A17FA04F}"/>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2930481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
        <p:nvSpPr>
          <p:cNvPr id="5" name="TextBox 4">
            <a:extLst>
              <a:ext uri="{FF2B5EF4-FFF2-40B4-BE49-F238E27FC236}">
                <a16:creationId xmlns:a16="http://schemas.microsoft.com/office/drawing/2014/main" id="{60C38699-A815-46DF-8683-AD9D70C457F0}"/>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126480" cy="498598"/>
          </a:xfrm>
          <a:noFill/>
        </p:spPr>
        <p:txBody>
          <a:bodyPr lIns="0" tIns="0" rIns="0" bIns="0" anchor="t"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3" name="Picture 2">
            <a:extLst>
              <a:ext uri="{FF2B5EF4-FFF2-40B4-BE49-F238E27FC236}">
                <a16:creationId xmlns:a16="http://schemas.microsoft.com/office/drawing/2014/main" id="{6AC853EF-249B-4DEC-B679-038CCEA0B93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invGray">
          <a:xfrm>
            <a:off x="5098119" y="585788"/>
            <a:ext cx="7093880" cy="6272211"/>
          </a:xfrm>
          <a:prstGeom prst="rect">
            <a:avLst/>
          </a:prstGeom>
        </p:spPr>
      </p:pic>
      <p:sp>
        <p:nvSpPr>
          <p:cNvPr id="4" name="TextBox 7">
            <a:extLst>
              <a:ext uri="{FF2B5EF4-FFF2-40B4-BE49-F238E27FC236}">
                <a16:creationId xmlns:a16="http://schemas.microsoft.com/office/drawing/2014/main" id="{E2C2C8D7-61A8-4984-AFD4-35DE8D9F804B}"/>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54614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1397" cy="498598"/>
          </a:xfrm>
          <a:noFill/>
        </p:spPr>
        <p:txBody>
          <a:bodyPr wrap="square" lIns="0" tIns="0" rIns="0" bIns="0" anchor="t"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06A51A04-EF84-4B1B-9E21-8F15035DF979}"/>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9428084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54097" cy="498598"/>
          </a:xfrm>
          <a:noFill/>
        </p:spPr>
        <p:txBody>
          <a:bodyPr wrap="square" lIns="0" tIns="0" rIns="0" bIns="0" anchor="t"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5951E567-86DB-49D9-87EB-08DE2B1BC6D1}"/>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298263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EF3E351-722F-45A0-BD85-698E055B98F1}"/>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0428962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accent2"/>
        </a:solidFill>
        <a:effectLst/>
      </p:bgPr>
    </p:bg>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C852AFA-BC02-44DE-94C3-845604AD057E}"/>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1861539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p:txBody>
          <a:bodyPr/>
          <a:lstStyle>
            <a:lvl1pPr>
              <a:defRPr/>
            </a:lvl1pPr>
          </a:lstStyle>
          <a:p>
            <a:r>
              <a:rPr lang="en-US"/>
              <a:t>Confidentiality slide</a:t>
            </a:r>
          </a:p>
        </p:txBody>
      </p:sp>
      <p:sp>
        <p:nvSpPr>
          <p:cNvPr id="3" name="TextBox 2">
            <a:extLst>
              <a:ext uri="{FF2B5EF4-FFF2-40B4-BE49-F238E27FC236}">
                <a16:creationId xmlns:a16="http://schemas.microsoft.com/office/drawing/2014/main" id="{DBD07666-5C5E-4C40-8C68-86D1F3CAB0C5}"/>
              </a:ext>
            </a:extLst>
          </p:cNvPr>
          <p:cNvSpPr txBox="1"/>
          <p:nvPr userDrawn="1"/>
        </p:nvSpPr>
        <p:spPr>
          <a:xfrm>
            <a:off x="584200" y="4173080"/>
            <a:ext cx="11022584" cy="2095958"/>
          </a:xfrm>
          <a:prstGeom prst="rect">
            <a:avLst/>
          </a:prstGeom>
          <a:noFill/>
        </p:spPr>
        <p:txBody>
          <a:bodyPr wrap="square" lIns="182880" tIns="146304" rIns="182880" bIns="146304" rtlCol="0" anchor="ctr">
            <a:spAutoFit/>
          </a:bodyPr>
          <a:lstStyle/>
          <a:p>
            <a:pPr algn="ctr">
              <a:lnSpc>
                <a:spcPct val="90000"/>
              </a:lnSpc>
              <a:spcBef>
                <a:spcPts val="1200"/>
              </a:spcBef>
              <a:spcAft>
                <a:spcPts val="600"/>
              </a:spcAft>
            </a:pPr>
            <a:r>
              <a:rPr lang="en-US" sz="2000">
                <a:gradFill>
                  <a:gsLst>
                    <a:gs pos="2917">
                      <a:schemeClr val="tx1"/>
                    </a:gs>
                    <a:gs pos="30000">
                      <a:schemeClr val="tx1"/>
                    </a:gs>
                  </a:gsLst>
                  <a:lin ang="5400000" scaled="0"/>
                </a:gradFill>
              </a:rPr>
              <a:t>Microsoft Ready content is </a:t>
            </a:r>
            <a:r>
              <a:rPr lang="en-US" sz="200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200"/>
              </a:spcBef>
              <a:spcAft>
                <a:spcPts val="600"/>
              </a:spcAft>
            </a:pPr>
            <a:r>
              <a:rPr lang="en-US" sz="200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00">
                <a:gradFill>
                  <a:gsLst>
                    <a:gs pos="2917">
                      <a:schemeClr val="tx1"/>
                    </a:gs>
                    <a:gs pos="30000">
                      <a:schemeClr val="tx1"/>
                    </a:gs>
                  </a:gsLst>
                  <a:lin ang="5400000" scaled="0"/>
                </a:gradFill>
              </a:rPr>
              <a:t>post Microsoft Ready content to any blogs or external websites</a:t>
            </a:r>
          </a:p>
          <a:p>
            <a:pPr algn="ctr">
              <a:lnSpc>
                <a:spcPct val="90000"/>
              </a:lnSpc>
              <a:spcBef>
                <a:spcPts val="1200"/>
              </a:spcBef>
              <a:spcAft>
                <a:spcPts val="600"/>
              </a:spcAft>
            </a:pPr>
            <a:r>
              <a:rPr lang="en-US" sz="200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0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200"/>
              </a:spcBef>
              <a:spcAft>
                <a:spcPts val="600"/>
              </a:spcAft>
            </a:pPr>
            <a:r>
              <a:rPr lang="en-US" sz="2000">
                <a:gradFill>
                  <a:gsLst>
                    <a:gs pos="2917">
                      <a:schemeClr val="tx1"/>
                    </a:gs>
                    <a:gs pos="30000">
                      <a:schemeClr val="tx1"/>
                    </a:gs>
                  </a:gsLst>
                  <a:lin ang="5400000" scaled="0"/>
                </a:gradFill>
              </a:rPr>
              <a:t>Content will be available to internal audiences on-demand post-event</a:t>
            </a:r>
          </a:p>
        </p:txBody>
      </p:sp>
      <p:sp>
        <p:nvSpPr>
          <p:cNvPr id="61" name="Oval 60">
            <a:extLst>
              <a:ext uri="{FF2B5EF4-FFF2-40B4-BE49-F238E27FC236}">
                <a16:creationId xmlns:a16="http://schemas.microsoft.com/office/drawing/2014/main" id="{A6B1A30E-72AA-4A8F-A97F-FD4B4989FC97}"/>
              </a:ext>
            </a:extLst>
          </p:cNvPr>
          <p:cNvSpPr/>
          <p:nvPr userDrawn="1"/>
        </p:nvSpPr>
        <p:spPr bwMode="gray">
          <a:xfrm>
            <a:off x="2697102" y="1790700"/>
            <a:ext cx="1602879" cy="1602878"/>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24" name="Oval 123">
            <a:extLst>
              <a:ext uri="{FF2B5EF4-FFF2-40B4-BE49-F238E27FC236}">
                <a16:creationId xmlns:a16="http://schemas.microsoft.com/office/drawing/2014/main" id="{86F400F5-9FA0-4CE6-B207-5F2FF50C7927}"/>
              </a:ext>
            </a:extLst>
          </p:cNvPr>
          <p:cNvSpPr/>
          <p:nvPr userDrawn="1"/>
        </p:nvSpPr>
        <p:spPr bwMode="gray">
          <a:xfrm>
            <a:off x="5318069" y="1790700"/>
            <a:ext cx="1602879" cy="1602878"/>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marR="0" lvl="0" indent="0" algn="ctr" defTabSz="932114" fontAlgn="base">
              <a:lnSpc>
                <a:spcPct val="100000"/>
              </a:lnSpc>
              <a:spcBef>
                <a:spcPct val="0"/>
              </a:spcBef>
              <a:spcAft>
                <a:spcPct val="0"/>
              </a:spcAft>
              <a:buClrTx/>
              <a:buSzTx/>
              <a:buFontTx/>
              <a:buNone/>
              <a:tabLst/>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23" name="Group 122">
            <a:extLst>
              <a:ext uri="{FF2B5EF4-FFF2-40B4-BE49-F238E27FC236}">
                <a16:creationId xmlns:a16="http://schemas.microsoft.com/office/drawing/2014/main" id="{BA797159-0B2F-4995-81D8-EBFFD05AB617}"/>
              </a:ext>
            </a:extLst>
          </p:cNvPr>
          <p:cNvGrpSpPr/>
          <p:nvPr userDrawn="1"/>
        </p:nvGrpSpPr>
        <p:grpSpPr bwMode="gray">
          <a:xfrm flipH="1">
            <a:off x="5901486" y="2178437"/>
            <a:ext cx="436044" cy="827404"/>
            <a:chOff x="5200650" y="1722438"/>
            <a:chExt cx="1797050" cy="3409950"/>
          </a:xfrm>
        </p:grpSpPr>
        <p:sp>
          <p:nvSpPr>
            <p:cNvPr id="105" name="Freeform 26">
              <a:extLst>
                <a:ext uri="{FF2B5EF4-FFF2-40B4-BE49-F238E27FC236}">
                  <a16:creationId xmlns:a16="http://schemas.microsoft.com/office/drawing/2014/main" id="{D5EE552A-CFE9-4D35-BDE3-A939AA559C23}"/>
                </a:ext>
              </a:extLst>
            </p:cNvPr>
            <p:cNvSpPr>
              <a:spLocks/>
            </p:cNvSpPr>
            <p:nvPr userDrawn="1"/>
          </p:nvSpPr>
          <p:spPr bwMode="gray">
            <a:xfrm>
              <a:off x="5200650" y="1722438"/>
              <a:ext cx="1797050" cy="3409950"/>
            </a:xfrm>
            <a:custGeom>
              <a:avLst/>
              <a:gdLst>
                <a:gd name="T0" fmla="*/ 497 w 543"/>
                <a:gd name="T1" fmla="*/ 0 h 1030"/>
                <a:gd name="T2" fmla="*/ 46 w 543"/>
                <a:gd name="T3" fmla="*/ 0 h 1030"/>
                <a:gd name="T4" fmla="*/ 0 w 543"/>
                <a:gd name="T5" fmla="*/ 46 h 1030"/>
                <a:gd name="T6" fmla="*/ 0 w 543"/>
                <a:gd name="T7" fmla="*/ 983 h 1030"/>
                <a:gd name="T8" fmla="*/ 46 w 543"/>
                <a:gd name="T9" fmla="*/ 1030 h 1030"/>
                <a:gd name="T10" fmla="*/ 497 w 543"/>
                <a:gd name="T11" fmla="*/ 1030 h 1030"/>
                <a:gd name="T12" fmla="*/ 543 w 543"/>
                <a:gd name="T13" fmla="*/ 983 h 1030"/>
                <a:gd name="T14" fmla="*/ 543 w 543"/>
                <a:gd name="T15" fmla="*/ 46 h 1030"/>
                <a:gd name="T16" fmla="*/ 497 w 543"/>
                <a:gd name="T17" fmla="*/ 0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1030">
                  <a:moveTo>
                    <a:pt x="497" y="0"/>
                  </a:moveTo>
                  <a:cubicBezTo>
                    <a:pt x="46" y="0"/>
                    <a:pt x="46" y="0"/>
                    <a:pt x="46" y="0"/>
                  </a:cubicBezTo>
                  <a:cubicBezTo>
                    <a:pt x="21" y="0"/>
                    <a:pt x="0" y="21"/>
                    <a:pt x="0" y="46"/>
                  </a:cubicBezTo>
                  <a:cubicBezTo>
                    <a:pt x="0" y="983"/>
                    <a:pt x="0" y="983"/>
                    <a:pt x="0" y="983"/>
                  </a:cubicBezTo>
                  <a:cubicBezTo>
                    <a:pt x="0" y="1009"/>
                    <a:pt x="21" y="1030"/>
                    <a:pt x="46" y="1030"/>
                  </a:cubicBezTo>
                  <a:cubicBezTo>
                    <a:pt x="497" y="1030"/>
                    <a:pt x="497" y="1030"/>
                    <a:pt x="497" y="1030"/>
                  </a:cubicBezTo>
                  <a:cubicBezTo>
                    <a:pt x="522" y="1030"/>
                    <a:pt x="543" y="1009"/>
                    <a:pt x="543" y="983"/>
                  </a:cubicBezTo>
                  <a:cubicBezTo>
                    <a:pt x="543" y="46"/>
                    <a:pt x="543" y="46"/>
                    <a:pt x="543" y="46"/>
                  </a:cubicBezTo>
                  <a:cubicBezTo>
                    <a:pt x="543" y="21"/>
                    <a:pt x="522" y="0"/>
                    <a:pt x="497" y="0"/>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06" name="Freeform 27">
              <a:extLst>
                <a:ext uri="{FF2B5EF4-FFF2-40B4-BE49-F238E27FC236}">
                  <a16:creationId xmlns:a16="http://schemas.microsoft.com/office/drawing/2014/main" id="{62561F91-9D8C-4635-B806-AE2D11196147}"/>
                </a:ext>
              </a:extLst>
            </p:cNvPr>
            <p:cNvSpPr>
              <a:spLocks/>
            </p:cNvSpPr>
            <p:nvPr userDrawn="1"/>
          </p:nvSpPr>
          <p:spPr bwMode="gray">
            <a:xfrm>
              <a:off x="5310188" y="2262188"/>
              <a:ext cx="1577975" cy="2433638"/>
            </a:xfrm>
            <a:custGeom>
              <a:avLst/>
              <a:gdLst>
                <a:gd name="T0" fmla="*/ 0 w 994"/>
                <a:gd name="T1" fmla="*/ 1533 h 1533"/>
                <a:gd name="T2" fmla="*/ 994 w 994"/>
                <a:gd name="T3" fmla="*/ 1533 h 1533"/>
                <a:gd name="T4" fmla="*/ 994 w 994"/>
                <a:gd name="T5" fmla="*/ 62 h 1533"/>
                <a:gd name="T6" fmla="*/ 498 w 994"/>
                <a:gd name="T7" fmla="*/ 0 h 1533"/>
                <a:gd name="T8" fmla="*/ 0 w 994"/>
                <a:gd name="T9" fmla="*/ 62 h 1533"/>
                <a:gd name="T10" fmla="*/ 0 w 994"/>
                <a:gd name="T11" fmla="*/ 1533 h 1533"/>
              </a:gdLst>
              <a:ahLst/>
              <a:cxnLst>
                <a:cxn ang="0">
                  <a:pos x="T0" y="T1"/>
                </a:cxn>
                <a:cxn ang="0">
                  <a:pos x="T2" y="T3"/>
                </a:cxn>
                <a:cxn ang="0">
                  <a:pos x="T4" y="T5"/>
                </a:cxn>
                <a:cxn ang="0">
                  <a:pos x="T6" y="T7"/>
                </a:cxn>
                <a:cxn ang="0">
                  <a:pos x="T8" y="T9"/>
                </a:cxn>
                <a:cxn ang="0">
                  <a:pos x="T10" y="T11"/>
                </a:cxn>
              </a:cxnLst>
              <a:rect l="0" t="0" r="r" b="b"/>
              <a:pathLst>
                <a:path w="994" h="1533">
                  <a:moveTo>
                    <a:pt x="0" y="1533"/>
                  </a:moveTo>
                  <a:lnTo>
                    <a:pt x="994" y="1533"/>
                  </a:lnTo>
                  <a:lnTo>
                    <a:pt x="994" y="62"/>
                  </a:lnTo>
                  <a:lnTo>
                    <a:pt x="498" y="0"/>
                  </a:lnTo>
                  <a:lnTo>
                    <a:pt x="0" y="62"/>
                  </a:lnTo>
                  <a:lnTo>
                    <a:pt x="0" y="1533"/>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07" name="Rectangle 28">
              <a:extLst>
                <a:ext uri="{FF2B5EF4-FFF2-40B4-BE49-F238E27FC236}">
                  <a16:creationId xmlns:a16="http://schemas.microsoft.com/office/drawing/2014/main" id="{71C38A4E-A7CA-4FC4-B76A-394814BBAD30}"/>
                </a:ext>
              </a:extLst>
            </p:cNvPr>
            <p:cNvSpPr>
              <a:spLocks noChangeArrowheads="1"/>
            </p:cNvSpPr>
            <p:nvPr userDrawn="1"/>
          </p:nvSpPr>
          <p:spPr bwMode="gray">
            <a:xfrm>
              <a:off x="5310188" y="2006601"/>
              <a:ext cx="1577975" cy="3540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08" name="Rectangle 29">
              <a:extLst>
                <a:ext uri="{FF2B5EF4-FFF2-40B4-BE49-F238E27FC236}">
                  <a16:creationId xmlns:a16="http://schemas.microsoft.com/office/drawing/2014/main" id="{0EB3CFB9-1B4F-40C4-8527-07696A24C42D}"/>
                </a:ext>
              </a:extLst>
            </p:cNvPr>
            <p:cNvSpPr>
              <a:spLocks noChangeArrowheads="1"/>
            </p:cNvSpPr>
            <p:nvPr userDrawn="1"/>
          </p:nvSpPr>
          <p:spPr bwMode="gray">
            <a:xfrm>
              <a:off x="5942013" y="3522663"/>
              <a:ext cx="804863"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09" name="Rectangle 30">
              <a:extLst>
                <a:ext uri="{FF2B5EF4-FFF2-40B4-BE49-F238E27FC236}">
                  <a16:creationId xmlns:a16="http://schemas.microsoft.com/office/drawing/2014/main" id="{A6E51830-661E-42FF-A82A-D30745B76D13}"/>
                </a:ext>
              </a:extLst>
            </p:cNvPr>
            <p:cNvSpPr>
              <a:spLocks noChangeArrowheads="1"/>
            </p:cNvSpPr>
            <p:nvPr userDrawn="1"/>
          </p:nvSpPr>
          <p:spPr bwMode="gray">
            <a:xfrm>
              <a:off x="5419725" y="3689351"/>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0" name="Rectangle 31">
              <a:extLst>
                <a:ext uri="{FF2B5EF4-FFF2-40B4-BE49-F238E27FC236}">
                  <a16:creationId xmlns:a16="http://schemas.microsoft.com/office/drawing/2014/main" id="{95201EB4-D463-4472-9390-C70DD9F565CA}"/>
                </a:ext>
              </a:extLst>
            </p:cNvPr>
            <p:cNvSpPr>
              <a:spLocks noChangeArrowheads="1"/>
            </p:cNvSpPr>
            <p:nvPr userDrawn="1"/>
          </p:nvSpPr>
          <p:spPr bwMode="gray">
            <a:xfrm>
              <a:off x="5419725" y="3851276"/>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1" name="Rectangle 32">
              <a:extLst>
                <a:ext uri="{FF2B5EF4-FFF2-40B4-BE49-F238E27FC236}">
                  <a16:creationId xmlns:a16="http://schemas.microsoft.com/office/drawing/2014/main" id="{B130CDDD-D0C4-4E72-B76C-DB9845238263}"/>
                </a:ext>
              </a:extLst>
            </p:cNvPr>
            <p:cNvSpPr>
              <a:spLocks noChangeArrowheads="1"/>
            </p:cNvSpPr>
            <p:nvPr userDrawn="1"/>
          </p:nvSpPr>
          <p:spPr bwMode="gray">
            <a:xfrm>
              <a:off x="5419725" y="4013201"/>
              <a:ext cx="730250" cy="428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2" name="Rectangle 33">
              <a:extLst>
                <a:ext uri="{FF2B5EF4-FFF2-40B4-BE49-F238E27FC236}">
                  <a16:creationId xmlns:a16="http://schemas.microsoft.com/office/drawing/2014/main" id="{65FB6058-8B32-4371-95BE-A2B310C6B8FB}"/>
                </a:ext>
              </a:extLst>
            </p:cNvPr>
            <p:cNvSpPr>
              <a:spLocks noChangeArrowheads="1"/>
            </p:cNvSpPr>
            <p:nvPr userDrawn="1"/>
          </p:nvSpPr>
          <p:spPr bwMode="gray">
            <a:xfrm>
              <a:off x="5419725" y="4178301"/>
              <a:ext cx="132715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3" name="Rectangle 34">
              <a:extLst>
                <a:ext uri="{FF2B5EF4-FFF2-40B4-BE49-F238E27FC236}">
                  <a16:creationId xmlns:a16="http://schemas.microsoft.com/office/drawing/2014/main" id="{FB2303C7-0661-4CF0-B491-D2E9D47EE15A}"/>
                </a:ext>
              </a:extLst>
            </p:cNvPr>
            <p:cNvSpPr>
              <a:spLocks noChangeArrowheads="1"/>
            </p:cNvSpPr>
            <p:nvPr userDrawn="1"/>
          </p:nvSpPr>
          <p:spPr bwMode="gray">
            <a:xfrm>
              <a:off x="6149975" y="4341813"/>
              <a:ext cx="59690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4" name="Rectangle 35">
              <a:extLst>
                <a:ext uri="{FF2B5EF4-FFF2-40B4-BE49-F238E27FC236}">
                  <a16:creationId xmlns:a16="http://schemas.microsoft.com/office/drawing/2014/main" id="{C3FA6748-9371-4617-9A5E-AEF6112AB5DA}"/>
                </a:ext>
              </a:extLst>
            </p:cNvPr>
            <p:cNvSpPr>
              <a:spLocks noChangeArrowheads="1"/>
            </p:cNvSpPr>
            <p:nvPr userDrawn="1"/>
          </p:nvSpPr>
          <p:spPr bwMode="gray">
            <a:xfrm>
              <a:off x="5932488" y="2509838"/>
              <a:ext cx="836613"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15" name="Rectangle 36">
              <a:extLst>
                <a:ext uri="{FF2B5EF4-FFF2-40B4-BE49-F238E27FC236}">
                  <a16:creationId xmlns:a16="http://schemas.microsoft.com/office/drawing/2014/main" id="{22819134-DC28-4E40-9A2C-B052D6FE6E78}"/>
                </a:ext>
              </a:extLst>
            </p:cNvPr>
            <p:cNvSpPr>
              <a:spLocks noChangeArrowheads="1"/>
            </p:cNvSpPr>
            <p:nvPr userDrawn="1"/>
          </p:nvSpPr>
          <p:spPr bwMode="gray">
            <a:xfrm>
              <a:off x="5429250" y="2509838"/>
              <a:ext cx="171450"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16" name="Rectangle 37">
              <a:extLst>
                <a:ext uri="{FF2B5EF4-FFF2-40B4-BE49-F238E27FC236}">
                  <a16:creationId xmlns:a16="http://schemas.microsoft.com/office/drawing/2014/main" id="{A8AB1BAE-A549-4C2D-90AE-29E7A84F30C2}"/>
                </a:ext>
              </a:extLst>
            </p:cNvPr>
            <p:cNvSpPr>
              <a:spLocks noChangeArrowheads="1"/>
            </p:cNvSpPr>
            <p:nvPr userDrawn="1"/>
          </p:nvSpPr>
          <p:spPr bwMode="gray">
            <a:xfrm>
              <a:off x="5680075" y="2509838"/>
              <a:ext cx="173038"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17" name="Rectangle 38">
              <a:extLst>
                <a:ext uri="{FF2B5EF4-FFF2-40B4-BE49-F238E27FC236}">
                  <a16:creationId xmlns:a16="http://schemas.microsoft.com/office/drawing/2014/main" id="{6BB21AAD-BEBD-464D-9425-DFCE1A810212}"/>
                </a:ext>
              </a:extLst>
            </p:cNvPr>
            <p:cNvSpPr>
              <a:spLocks noChangeArrowheads="1"/>
            </p:cNvSpPr>
            <p:nvPr userDrawn="1"/>
          </p:nvSpPr>
          <p:spPr bwMode="gray">
            <a:xfrm>
              <a:off x="6650038" y="2125663"/>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Rectangle 39">
              <a:extLst>
                <a:ext uri="{FF2B5EF4-FFF2-40B4-BE49-F238E27FC236}">
                  <a16:creationId xmlns:a16="http://schemas.microsoft.com/office/drawing/2014/main" id="{82C133A5-90DA-4452-B1C2-96A28D1B3B2D}"/>
                </a:ext>
              </a:extLst>
            </p:cNvPr>
            <p:cNvSpPr>
              <a:spLocks noChangeArrowheads="1"/>
            </p:cNvSpPr>
            <p:nvPr userDrawn="1"/>
          </p:nvSpPr>
          <p:spPr bwMode="gray">
            <a:xfrm>
              <a:off x="6650038" y="2168526"/>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40">
              <a:extLst>
                <a:ext uri="{FF2B5EF4-FFF2-40B4-BE49-F238E27FC236}">
                  <a16:creationId xmlns:a16="http://schemas.microsoft.com/office/drawing/2014/main" id="{9EC959C0-2ED1-429D-9343-6B03D72EC2DB}"/>
                </a:ext>
              </a:extLst>
            </p:cNvPr>
            <p:cNvSpPr>
              <a:spLocks noChangeArrowheads="1"/>
            </p:cNvSpPr>
            <p:nvPr userDrawn="1"/>
          </p:nvSpPr>
          <p:spPr bwMode="gray">
            <a:xfrm>
              <a:off x="6650038" y="2216151"/>
              <a:ext cx="15240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Rectangle 41">
              <a:extLst>
                <a:ext uri="{FF2B5EF4-FFF2-40B4-BE49-F238E27FC236}">
                  <a16:creationId xmlns:a16="http://schemas.microsoft.com/office/drawing/2014/main" id="{27EB350B-78EC-4CE4-9803-6981B8ABF253}"/>
                </a:ext>
              </a:extLst>
            </p:cNvPr>
            <p:cNvSpPr>
              <a:spLocks noChangeArrowheads="1"/>
            </p:cNvSpPr>
            <p:nvPr userDrawn="1"/>
          </p:nvSpPr>
          <p:spPr bwMode="gray">
            <a:xfrm>
              <a:off x="6027738" y="4837113"/>
              <a:ext cx="142875" cy="1460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21" name="Freeform 42">
              <a:extLst>
                <a:ext uri="{FF2B5EF4-FFF2-40B4-BE49-F238E27FC236}">
                  <a16:creationId xmlns:a16="http://schemas.microsoft.com/office/drawing/2014/main" id="{E19CD1BB-BAEF-4D84-8870-955840A2D735}"/>
                </a:ext>
              </a:extLst>
            </p:cNvPr>
            <p:cNvSpPr>
              <a:spLocks/>
            </p:cNvSpPr>
            <p:nvPr userDrawn="1"/>
          </p:nvSpPr>
          <p:spPr bwMode="gray">
            <a:xfrm>
              <a:off x="5783263" y="1841501"/>
              <a:ext cx="631825" cy="36513"/>
            </a:xfrm>
            <a:custGeom>
              <a:avLst/>
              <a:gdLst>
                <a:gd name="T0" fmla="*/ 185 w 191"/>
                <a:gd name="T1" fmla="*/ 11 h 11"/>
                <a:gd name="T2" fmla="*/ 6 w 191"/>
                <a:gd name="T3" fmla="*/ 11 h 11"/>
                <a:gd name="T4" fmla="*/ 0 w 191"/>
                <a:gd name="T5" fmla="*/ 6 h 11"/>
                <a:gd name="T6" fmla="*/ 6 w 191"/>
                <a:gd name="T7" fmla="*/ 0 h 11"/>
                <a:gd name="T8" fmla="*/ 185 w 191"/>
                <a:gd name="T9" fmla="*/ 0 h 11"/>
                <a:gd name="T10" fmla="*/ 191 w 191"/>
                <a:gd name="T11" fmla="*/ 6 h 11"/>
                <a:gd name="T12" fmla="*/ 185 w 19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91" h="11">
                  <a:moveTo>
                    <a:pt x="185" y="11"/>
                  </a:moveTo>
                  <a:cubicBezTo>
                    <a:pt x="6" y="11"/>
                    <a:pt x="6" y="11"/>
                    <a:pt x="6" y="11"/>
                  </a:cubicBezTo>
                  <a:cubicBezTo>
                    <a:pt x="2" y="11"/>
                    <a:pt x="0" y="9"/>
                    <a:pt x="0" y="6"/>
                  </a:cubicBezTo>
                  <a:cubicBezTo>
                    <a:pt x="0" y="2"/>
                    <a:pt x="2" y="0"/>
                    <a:pt x="6" y="0"/>
                  </a:cubicBezTo>
                  <a:cubicBezTo>
                    <a:pt x="185" y="0"/>
                    <a:pt x="185" y="0"/>
                    <a:pt x="185" y="0"/>
                  </a:cubicBezTo>
                  <a:cubicBezTo>
                    <a:pt x="189" y="0"/>
                    <a:pt x="191" y="2"/>
                    <a:pt x="191" y="6"/>
                  </a:cubicBezTo>
                  <a:cubicBezTo>
                    <a:pt x="191" y="9"/>
                    <a:pt x="189" y="11"/>
                    <a:pt x="185" y="11"/>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22" name="Rectangle 43">
              <a:extLst>
                <a:ext uri="{FF2B5EF4-FFF2-40B4-BE49-F238E27FC236}">
                  <a16:creationId xmlns:a16="http://schemas.microsoft.com/office/drawing/2014/main" id="{AB3A5491-F398-47CB-BBBC-35E96F4E414D}"/>
                </a:ext>
              </a:extLst>
            </p:cNvPr>
            <p:cNvSpPr>
              <a:spLocks noChangeArrowheads="1"/>
            </p:cNvSpPr>
            <p:nvPr userDrawn="1"/>
          </p:nvSpPr>
          <p:spPr bwMode="gray">
            <a:xfrm>
              <a:off x="5429250" y="2722563"/>
              <a:ext cx="1339850" cy="6286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grpSp>
      <p:sp>
        <p:nvSpPr>
          <p:cNvPr id="149" name="Oval 148">
            <a:extLst>
              <a:ext uri="{FF2B5EF4-FFF2-40B4-BE49-F238E27FC236}">
                <a16:creationId xmlns:a16="http://schemas.microsoft.com/office/drawing/2014/main" id="{88B05F2C-2F66-43AA-A9E2-803B1F843606}"/>
              </a:ext>
            </a:extLst>
          </p:cNvPr>
          <p:cNvSpPr/>
          <p:nvPr userDrawn="1"/>
        </p:nvSpPr>
        <p:spPr bwMode="gray">
          <a:xfrm>
            <a:off x="7892021" y="1790700"/>
            <a:ext cx="1602879" cy="1602878"/>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marR="0" lvl="0" indent="0" algn="ctr" defTabSz="932114" fontAlgn="base">
              <a:lnSpc>
                <a:spcPct val="100000"/>
              </a:lnSpc>
              <a:spcBef>
                <a:spcPct val="0"/>
              </a:spcBef>
              <a:spcAft>
                <a:spcPct val="0"/>
              </a:spcAft>
              <a:buClrTx/>
              <a:buSzTx/>
              <a:buFontTx/>
              <a:buNone/>
              <a:tabLst/>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48" name="Group 147">
            <a:extLst>
              <a:ext uri="{FF2B5EF4-FFF2-40B4-BE49-F238E27FC236}">
                <a16:creationId xmlns:a16="http://schemas.microsoft.com/office/drawing/2014/main" id="{E88D9ECD-A4C6-4CFD-BE83-83D944C0F97B}"/>
              </a:ext>
            </a:extLst>
          </p:cNvPr>
          <p:cNvGrpSpPr/>
          <p:nvPr userDrawn="1"/>
        </p:nvGrpSpPr>
        <p:grpSpPr bwMode="gray">
          <a:xfrm>
            <a:off x="8118306" y="2286842"/>
            <a:ext cx="1150309" cy="610594"/>
            <a:chOff x="6151563" y="1584325"/>
            <a:chExt cx="4276725" cy="2270126"/>
          </a:xfrm>
        </p:grpSpPr>
        <p:sp>
          <p:nvSpPr>
            <p:cNvPr id="129" name="Rectangle 47">
              <a:extLst>
                <a:ext uri="{FF2B5EF4-FFF2-40B4-BE49-F238E27FC236}">
                  <a16:creationId xmlns:a16="http://schemas.microsoft.com/office/drawing/2014/main" id="{26C055B8-93FF-46DA-B415-D8D54497176C}"/>
                </a:ext>
              </a:extLst>
            </p:cNvPr>
            <p:cNvSpPr>
              <a:spLocks noChangeArrowheads="1"/>
            </p:cNvSpPr>
            <p:nvPr userDrawn="1"/>
          </p:nvSpPr>
          <p:spPr bwMode="gray">
            <a:xfrm>
              <a:off x="6630988" y="1584325"/>
              <a:ext cx="3317875" cy="208438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30" name="Rectangle 48">
              <a:extLst>
                <a:ext uri="{FF2B5EF4-FFF2-40B4-BE49-F238E27FC236}">
                  <a16:creationId xmlns:a16="http://schemas.microsoft.com/office/drawing/2014/main" id="{CFE4BDC0-DE0F-4728-875B-177D4395AAE0}"/>
                </a:ext>
              </a:extLst>
            </p:cNvPr>
            <p:cNvSpPr>
              <a:spLocks noChangeArrowheads="1"/>
            </p:cNvSpPr>
            <p:nvPr userDrawn="1"/>
          </p:nvSpPr>
          <p:spPr bwMode="gray">
            <a:xfrm>
              <a:off x="6848476" y="1785938"/>
              <a:ext cx="2879725" cy="1763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49">
              <a:extLst>
                <a:ext uri="{FF2B5EF4-FFF2-40B4-BE49-F238E27FC236}">
                  <a16:creationId xmlns:a16="http://schemas.microsoft.com/office/drawing/2014/main" id="{DF9925D4-DE10-40F0-8BA3-16B00AE6C44D}"/>
                </a:ext>
              </a:extLst>
            </p:cNvPr>
            <p:cNvSpPr>
              <a:spLocks/>
            </p:cNvSpPr>
            <p:nvPr userDrawn="1"/>
          </p:nvSpPr>
          <p:spPr bwMode="gray">
            <a:xfrm>
              <a:off x="6151563" y="3668713"/>
              <a:ext cx="4276725" cy="185738"/>
            </a:xfrm>
            <a:custGeom>
              <a:avLst/>
              <a:gdLst>
                <a:gd name="T0" fmla="*/ 1265 w 1295"/>
                <a:gd name="T1" fmla="*/ 56 h 56"/>
                <a:gd name="T2" fmla="*/ 29 w 1295"/>
                <a:gd name="T3" fmla="*/ 56 h 56"/>
                <a:gd name="T4" fmla="*/ 0 w 1295"/>
                <a:gd name="T5" fmla="*/ 26 h 56"/>
                <a:gd name="T6" fmla="*/ 0 w 1295"/>
                <a:gd name="T7" fmla="*/ 0 h 56"/>
                <a:gd name="T8" fmla="*/ 1295 w 1295"/>
                <a:gd name="T9" fmla="*/ 0 h 56"/>
                <a:gd name="T10" fmla="*/ 1295 w 1295"/>
                <a:gd name="T11" fmla="*/ 26 h 56"/>
                <a:gd name="T12" fmla="*/ 1265 w 129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1295" h="56">
                  <a:moveTo>
                    <a:pt x="1265" y="56"/>
                  </a:moveTo>
                  <a:cubicBezTo>
                    <a:pt x="29" y="56"/>
                    <a:pt x="29" y="56"/>
                    <a:pt x="29" y="56"/>
                  </a:cubicBezTo>
                  <a:cubicBezTo>
                    <a:pt x="13" y="56"/>
                    <a:pt x="0" y="43"/>
                    <a:pt x="0" y="26"/>
                  </a:cubicBezTo>
                  <a:cubicBezTo>
                    <a:pt x="0" y="0"/>
                    <a:pt x="0" y="0"/>
                    <a:pt x="0" y="0"/>
                  </a:cubicBezTo>
                  <a:cubicBezTo>
                    <a:pt x="1295" y="0"/>
                    <a:pt x="1295" y="0"/>
                    <a:pt x="1295" y="0"/>
                  </a:cubicBezTo>
                  <a:cubicBezTo>
                    <a:pt x="1295" y="26"/>
                    <a:pt x="1295" y="26"/>
                    <a:pt x="1295" y="26"/>
                  </a:cubicBezTo>
                  <a:cubicBezTo>
                    <a:pt x="1295" y="43"/>
                    <a:pt x="1282" y="56"/>
                    <a:pt x="1265" y="5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a:p>
          </p:txBody>
        </p:sp>
        <p:sp>
          <p:nvSpPr>
            <p:cNvPr id="132" name="Rectangle 50">
              <a:extLst>
                <a:ext uri="{FF2B5EF4-FFF2-40B4-BE49-F238E27FC236}">
                  <a16:creationId xmlns:a16="http://schemas.microsoft.com/office/drawing/2014/main" id="{E95E9909-20A7-4A13-8FBC-BB76A4AAD529}"/>
                </a:ext>
              </a:extLst>
            </p:cNvPr>
            <p:cNvSpPr>
              <a:spLocks noChangeArrowheads="1"/>
            </p:cNvSpPr>
            <p:nvPr userDrawn="1"/>
          </p:nvSpPr>
          <p:spPr bwMode="gray">
            <a:xfrm>
              <a:off x="7353301" y="2098675"/>
              <a:ext cx="865188" cy="3302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3" name="Rectangle 51">
              <a:extLst>
                <a:ext uri="{FF2B5EF4-FFF2-40B4-BE49-F238E27FC236}">
                  <a16:creationId xmlns:a16="http://schemas.microsoft.com/office/drawing/2014/main" id="{2FD4C439-4658-45FA-AB12-5252FC20915B}"/>
                </a:ext>
              </a:extLst>
            </p:cNvPr>
            <p:cNvSpPr>
              <a:spLocks noChangeArrowheads="1"/>
            </p:cNvSpPr>
            <p:nvPr userDrawn="1"/>
          </p:nvSpPr>
          <p:spPr bwMode="gray">
            <a:xfrm>
              <a:off x="7086601" y="2098675"/>
              <a:ext cx="266700" cy="330200"/>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4" name="Rectangle 52">
              <a:extLst>
                <a:ext uri="{FF2B5EF4-FFF2-40B4-BE49-F238E27FC236}">
                  <a16:creationId xmlns:a16="http://schemas.microsoft.com/office/drawing/2014/main" id="{D9CFF0E1-0AE6-43B7-BC45-CB587EB544AE}"/>
                </a:ext>
              </a:extLst>
            </p:cNvPr>
            <p:cNvSpPr>
              <a:spLocks noChangeArrowheads="1"/>
            </p:cNvSpPr>
            <p:nvPr userDrawn="1"/>
          </p:nvSpPr>
          <p:spPr bwMode="gray">
            <a:xfrm>
              <a:off x="7086601" y="2559050"/>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5" name="Rectangle 53">
              <a:extLst>
                <a:ext uri="{FF2B5EF4-FFF2-40B4-BE49-F238E27FC236}">
                  <a16:creationId xmlns:a16="http://schemas.microsoft.com/office/drawing/2014/main" id="{E57A2468-B3CA-4D73-B693-76A85B0F761F}"/>
                </a:ext>
              </a:extLst>
            </p:cNvPr>
            <p:cNvSpPr>
              <a:spLocks noChangeArrowheads="1"/>
            </p:cNvSpPr>
            <p:nvPr userDrawn="1"/>
          </p:nvSpPr>
          <p:spPr bwMode="gray">
            <a:xfrm>
              <a:off x="7086601" y="2744788"/>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6" name="Rectangle 54">
              <a:extLst>
                <a:ext uri="{FF2B5EF4-FFF2-40B4-BE49-F238E27FC236}">
                  <a16:creationId xmlns:a16="http://schemas.microsoft.com/office/drawing/2014/main" id="{590B34AA-176F-4A9B-8492-C9062CEEB0A2}"/>
                </a:ext>
              </a:extLst>
            </p:cNvPr>
            <p:cNvSpPr>
              <a:spLocks noChangeArrowheads="1"/>
            </p:cNvSpPr>
            <p:nvPr userDrawn="1"/>
          </p:nvSpPr>
          <p:spPr bwMode="gray">
            <a:xfrm>
              <a:off x="7086601" y="2925763"/>
              <a:ext cx="1131888" cy="1063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7" name="Rectangle 55">
              <a:extLst>
                <a:ext uri="{FF2B5EF4-FFF2-40B4-BE49-F238E27FC236}">
                  <a16:creationId xmlns:a16="http://schemas.microsoft.com/office/drawing/2014/main" id="{B478D54E-B6DE-4ACF-B271-59436F9D78D0}"/>
                </a:ext>
              </a:extLst>
            </p:cNvPr>
            <p:cNvSpPr>
              <a:spLocks noChangeArrowheads="1"/>
            </p:cNvSpPr>
            <p:nvPr userDrawn="1"/>
          </p:nvSpPr>
          <p:spPr bwMode="gray">
            <a:xfrm>
              <a:off x="7086601" y="3111500"/>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8" name="Rectangle 56">
              <a:extLst>
                <a:ext uri="{FF2B5EF4-FFF2-40B4-BE49-F238E27FC236}">
                  <a16:creationId xmlns:a16="http://schemas.microsoft.com/office/drawing/2014/main" id="{10E94144-47B6-4CC4-8ACA-8555C206329A}"/>
                </a:ext>
              </a:extLst>
            </p:cNvPr>
            <p:cNvSpPr>
              <a:spLocks noChangeArrowheads="1"/>
            </p:cNvSpPr>
            <p:nvPr userDrawn="1"/>
          </p:nvSpPr>
          <p:spPr bwMode="gray">
            <a:xfrm>
              <a:off x="7086601" y="3297238"/>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9" name="Rectangle 57">
              <a:extLst>
                <a:ext uri="{FF2B5EF4-FFF2-40B4-BE49-F238E27FC236}">
                  <a16:creationId xmlns:a16="http://schemas.microsoft.com/office/drawing/2014/main" id="{884B7082-B3DA-41C6-888E-340C61D061D8}"/>
                </a:ext>
              </a:extLst>
            </p:cNvPr>
            <p:cNvSpPr>
              <a:spLocks noChangeArrowheads="1"/>
            </p:cNvSpPr>
            <p:nvPr userDrawn="1"/>
          </p:nvSpPr>
          <p:spPr bwMode="gray">
            <a:xfrm>
              <a:off x="8337551"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0" name="Rectangle 58">
              <a:extLst>
                <a:ext uri="{FF2B5EF4-FFF2-40B4-BE49-F238E27FC236}">
                  <a16:creationId xmlns:a16="http://schemas.microsoft.com/office/drawing/2014/main" id="{EAB98FDB-F070-4FD8-8674-449941060C9E}"/>
                </a:ext>
              </a:extLst>
            </p:cNvPr>
            <p:cNvSpPr>
              <a:spLocks noChangeArrowheads="1"/>
            </p:cNvSpPr>
            <p:nvPr userDrawn="1"/>
          </p:nvSpPr>
          <p:spPr bwMode="gray">
            <a:xfrm>
              <a:off x="8764588" y="2098675"/>
              <a:ext cx="312738"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1" name="Rectangle 59">
              <a:extLst>
                <a:ext uri="{FF2B5EF4-FFF2-40B4-BE49-F238E27FC236}">
                  <a16:creationId xmlns:a16="http://schemas.microsoft.com/office/drawing/2014/main" id="{B045539F-5CE5-47A9-A17E-1643D4CD9B2A}"/>
                </a:ext>
              </a:extLst>
            </p:cNvPr>
            <p:cNvSpPr>
              <a:spLocks noChangeArrowheads="1"/>
            </p:cNvSpPr>
            <p:nvPr userDrawn="1"/>
          </p:nvSpPr>
          <p:spPr bwMode="gray">
            <a:xfrm>
              <a:off x="9193213"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2" name="Rectangle 60">
              <a:extLst>
                <a:ext uri="{FF2B5EF4-FFF2-40B4-BE49-F238E27FC236}">
                  <a16:creationId xmlns:a16="http://schemas.microsoft.com/office/drawing/2014/main" id="{C0C7BB4D-3B48-4D4F-B494-4C1EE0FD7C1C}"/>
                </a:ext>
              </a:extLst>
            </p:cNvPr>
            <p:cNvSpPr>
              <a:spLocks noChangeArrowheads="1"/>
            </p:cNvSpPr>
            <p:nvPr userDrawn="1"/>
          </p:nvSpPr>
          <p:spPr bwMode="gray">
            <a:xfrm>
              <a:off x="8337551"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3" name="Rectangle 61">
              <a:extLst>
                <a:ext uri="{FF2B5EF4-FFF2-40B4-BE49-F238E27FC236}">
                  <a16:creationId xmlns:a16="http://schemas.microsoft.com/office/drawing/2014/main" id="{0BFA0E04-B61F-491E-8CEE-282132478766}"/>
                </a:ext>
              </a:extLst>
            </p:cNvPr>
            <p:cNvSpPr>
              <a:spLocks noChangeArrowheads="1"/>
            </p:cNvSpPr>
            <p:nvPr userDrawn="1"/>
          </p:nvSpPr>
          <p:spPr bwMode="gray">
            <a:xfrm>
              <a:off x="8764588" y="2581275"/>
              <a:ext cx="312738"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4" name="Rectangle 62">
              <a:extLst>
                <a:ext uri="{FF2B5EF4-FFF2-40B4-BE49-F238E27FC236}">
                  <a16:creationId xmlns:a16="http://schemas.microsoft.com/office/drawing/2014/main" id="{AFB42A0A-BD91-43E7-988D-573EEC534564}"/>
                </a:ext>
              </a:extLst>
            </p:cNvPr>
            <p:cNvSpPr>
              <a:spLocks noChangeArrowheads="1"/>
            </p:cNvSpPr>
            <p:nvPr userDrawn="1"/>
          </p:nvSpPr>
          <p:spPr bwMode="gray">
            <a:xfrm>
              <a:off x="9193213"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5" name="Rectangle 63">
              <a:extLst>
                <a:ext uri="{FF2B5EF4-FFF2-40B4-BE49-F238E27FC236}">
                  <a16:creationId xmlns:a16="http://schemas.microsoft.com/office/drawing/2014/main" id="{BA15039E-DBE6-4F6E-80B1-70B510D54B0F}"/>
                </a:ext>
              </a:extLst>
            </p:cNvPr>
            <p:cNvSpPr>
              <a:spLocks noChangeArrowheads="1"/>
            </p:cNvSpPr>
            <p:nvPr userDrawn="1"/>
          </p:nvSpPr>
          <p:spPr bwMode="gray">
            <a:xfrm>
              <a:off x="8337551"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6" name="Rectangle 64">
              <a:extLst>
                <a:ext uri="{FF2B5EF4-FFF2-40B4-BE49-F238E27FC236}">
                  <a16:creationId xmlns:a16="http://schemas.microsoft.com/office/drawing/2014/main" id="{265A4B65-72CE-4B68-9D58-5199411F4C96}"/>
                </a:ext>
              </a:extLst>
            </p:cNvPr>
            <p:cNvSpPr>
              <a:spLocks noChangeArrowheads="1"/>
            </p:cNvSpPr>
            <p:nvPr userDrawn="1"/>
          </p:nvSpPr>
          <p:spPr bwMode="gray">
            <a:xfrm>
              <a:off x="8764588" y="3062288"/>
              <a:ext cx="312738"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7" name="Rectangle 65">
              <a:extLst>
                <a:ext uri="{FF2B5EF4-FFF2-40B4-BE49-F238E27FC236}">
                  <a16:creationId xmlns:a16="http://schemas.microsoft.com/office/drawing/2014/main" id="{9602881A-C071-4CA3-9947-55E1E8A8C5B1}"/>
                </a:ext>
              </a:extLst>
            </p:cNvPr>
            <p:cNvSpPr>
              <a:spLocks noChangeArrowheads="1"/>
            </p:cNvSpPr>
            <p:nvPr userDrawn="1"/>
          </p:nvSpPr>
          <p:spPr bwMode="gray">
            <a:xfrm>
              <a:off x="9193213"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grpSp>
      <p:sp>
        <p:nvSpPr>
          <p:cNvPr id="205" name="Multiplication Sign 204">
            <a:extLst>
              <a:ext uri="{FF2B5EF4-FFF2-40B4-BE49-F238E27FC236}">
                <a16:creationId xmlns:a16="http://schemas.microsoft.com/office/drawing/2014/main" id="{464A0F58-5D65-499E-8280-34A9DFF27F4A}"/>
              </a:ext>
            </a:extLst>
          </p:cNvPr>
          <p:cNvSpPr/>
          <p:nvPr userDrawn="1"/>
        </p:nvSpPr>
        <p:spPr bwMode="ltGray">
          <a:xfrm>
            <a:off x="3643244" y="2831053"/>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1" name="Multiplication Sign 210">
            <a:extLst>
              <a:ext uri="{FF2B5EF4-FFF2-40B4-BE49-F238E27FC236}">
                <a16:creationId xmlns:a16="http://schemas.microsoft.com/office/drawing/2014/main" id="{69338860-60E4-44A3-B6C1-0BC1315BA942}"/>
              </a:ext>
            </a:extLst>
          </p:cNvPr>
          <p:cNvSpPr/>
          <p:nvPr userDrawn="1"/>
        </p:nvSpPr>
        <p:spPr bwMode="ltGray">
          <a:xfrm>
            <a:off x="6271892" y="2831053"/>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4" name="Multiplication Sign 213">
            <a:extLst>
              <a:ext uri="{FF2B5EF4-FFF2-40B4-BE49-F238E27FC236}">
                <a16:creationId xmlns:a16="http://schemas.microsoft.com/office/drawing/2014/main" id="{DFD379AB-2220-4E7F-85FE-EBBE910DB5C2}"/>
              </a:ext>
            </a:extLst>
          </p:cNvPr>
          <p:cNvSpPr/>
          <p:nvPr userDrawn="1"/>
        </p:nvSpPr>
        <p:spPr bwMode="ltGray">
          <a:xfrm>
            <a:off x="8826629" y="2831053"/>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a:extLst>
              <a:ext uri="{FF2B5EF4-FFF2-40B4-BE49-F238E27FC236}">
                <a16:creationId xmlns:a16="http://schemas.microsoft.com/office/drawing/2014/main" id="{8971C9C6-D4A9-4DFA-9E2D-9E501DB092DC}"/>
              </a:ext>
            </a:extLst>
          </p:cNvPr>
          <p:cNvGrpSpPr/>
          <p:nvPr userDrawn="1"/>
        </p:nvGrpSpPr>
        <p:grpSpPr bwMode="gray">
          <a:xfrm>
            <a:off x="3132278" y="2298246"/>
            <a:ext cx="718204" cy="544549"/>
            <a:chOff x="3132278" y="2298246"/>
            <a:chExt cx="718204" cy="544549"/>
          </a:xfrm>
        </p:grpSpPr>
        <p:sp>
          <p:nvSpPr>
            <p:cNvPr id="79" name="Freeform: Shape 78">
              <a:extLst>
                <a:ext uri="{FF2B5EF4-FFF2-40B4-BE49-F238E27FC236}">
                  <a16:creationId xmlns:a16="http://schemas.microsoft.com/office/drawing/2014/main" id="{19123BC5-D4FA-46FE-A2AC-4D6533EA9AB2}"/>
                </a:ext>
              </a:extLst>
            </p:cNvPr>
            <p:cNvSpPr/>
            <p:nvPr/>
          </p:nvSpPr>
          <p:spPr bwMode="gray">
            <a:xfrm>
              <a:off x="3194451" y="2298246"/>
              <a:ext cx="107195" cy="171511"/>
            </a:xfrm>
            <a:custGeom>
              <a:avLst/>
              <a:gdLst/>
              <a:ahLst/>
              <a:cxnLst/>
              <a:rect l="0" t="0" r="0" b="0"/>
              <a:pathLst>
                <a:path w="95250" h="152400">
                  <a:moveTo>
                    <a:pt x="81439" y="147161"/>
                  </a:moveTo>
                  <a:lnTo>
                    <a:pt x="20479" y="147161"/>
                  </a:lnTo>
                  <a:cubicBezTo>
                    <a:pt x="13811" y="147161"/>
                    <a:pt x="7144" y="141446"/>
                    <a:pt x="7144" y="133826"/>
                  </a:cubicBezTo>
                  <a:lnTo>
                    <a:pt x="7144" y="19526"/>
                  </a:lnTo>
                  <a:cubicBezTo>
                    <a:pt x="7144" y="12859"/>
                    <a:pt x="12859" y="7144"/>
                    <a:pt x="20479" y="7144"/>
                  </a:cubicBezTo>
                  <a:lnTo>
                    <a:pt x="81439" y="7144"/>
                  </a:lnTo>
                  <a:cubicBezTo>
                    <a:pt x="88106" y="7144"/>
                    <a:pt x="94774" y="12859"/>
                    <a:pt x="94774" y="20479"/>
                  </a:cubicBezTo>
                  <a:lnTo>
                    <a:pt x="94774" y="134779"/>
                  </a:lnTo>
                  <a:cubicBezTo>
                    <a:pt x="94774" y="141446"/>
                    <a:pt x="88106" y="147161"/>
                    <a:pt x="81439" y="1471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0" name="Freeform: Shape 79">
              <a:extLst>
                <a:ext uri="{FF2B5EF4-FFF2-40B4-BE49-F238E27FC236}">
                  <a16:creationId xmlns:a16="http://schemas.microsoft.com/office/drawing/2014/main" id="{5711D87E-2859-4301-A153-9C62DB528E0B}"/>
                </a:ext>
              </a:extLst>
            </p:cNvPr>
            <p:cNvSpPr/>
            <p:nvPr/>
          </p:nvSpPr>
          <p:spPr bwMode="gray">
            <a:xfrm>
              <a:off x="3293070" y="2417233"/>
              <a:ext cx="557412" cy="407339"/>
            </a:xfrm>
            <a:custGeom>
              <a:avLst/>
              <a:gdLst/>
              <a:ahLst/>
              <a:cxnLst/>
              <a:rect l="0" t="0" r="0" b="0"/>
              <a:pathLst>
                <a:path w="495300" h="361950">
                  <a:moveTo>
                    <a:pt x="488156" y="31909"/>
                  </a:moveTo>
                  <a:lnTo>
                    <a:pt x="439579" y="7144"/>
                  </a:lnTo>
                  <a:lnTo>
                    <a:pt x="7144" y="7144"/>
                  </a:lnTo>
                  <a:lnTo>
                    <a:pt x="7144" y="356711"/>
                  </a:lnTo>
                  <a:lnTo>
                    <a:pt x="433864" y="356711"/>
                  </a:lnTo>
                  <a:lnTo>
                    <a:pt x="488156" y="32813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1" name="Freeform: Shape 80">
              <a:extLst>
                <a:ext uri="{FF2B5EF4-FFF2-40B4-BE49-F238E27FC236}">
                  <a16:creationId xmlns:a16="http://schemas.microsoft.com/office/drawing/2014/main" id="{A4F64010-C37F-4B0B-8C4B-E5CD5398E636}"/>
                </a:ext>
              </a:extLst>
            </p:cNvPr>
            <p:cNvSpPr/>
            <p:nvPr/>
          </p:nvSpPr>
          <p:spPr bwMode="gray">
            <a:xfrm>
              <a:off x="3293070" y="2392577"/>
              <a:ext cx="557412" cy="64317"/>
            </a:xfrm>
            <a:custGeom>
              <a:avLst/>
              <a:gdLst/>
              <a:ahLst/>
              <a:cxnLst/>
              <a:rect l="0" t="0" r="0" b="0"/>
              <a:pathLst>
                <a:path w="495300" h="57150">
                  <a:moveTo>
                    <a:pt x="488156" y="53816"/>
                  </a:moveTo>
                  <a:lnTo>
                    <a:pt x="488156" y="49054"/>
                  </a:lnTo>
                  <a:cubicBezTo>
                    <a:pt x="488156" y="26194"/>
                    <a:pt x="469106" y="7144"/>
                    <a:pt x="446246" y="7144"/>
                  </a:cubicBezTo>
                  <a:lnTo>
                    <a:pt x="7144" y="7144"/>
                  </a:lnTo>
                  <a:lnTo>
                    <a:pt x="7144" y="53816"/>
                  </a:lnTo>
                  <a:lnTo>
                    <a:pt x="488156" y="5381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2" name="Freeform: Shape 81">
              <a:extLst>
                <a:ext uri="{FF2B5EF4-FFF2-40B4-BE49-F238E27FC236}">
                  <a16:creationId xmlns:a16="http://schemas.microsoft.com/office/drawing/2014/main" id="{DF5111A6-FF13-4B86-9A02-4968F86EFDFC}"/>
                </a:ext>
              </a:extLst>
            </p:cNvPr>
            <p:cNvSpPr/>
            <p:nvPr/>
          </p:nvSpPr>
          <p:spPr bwMode="gray">
            <a:xfrm>
              <a:off x="3293070" y="2778478"/>
              <a:ext cx="557412" cy="64317"/>
            </a:xfrm>
            <a:custGeom>
              <a:avLst/>
              <a:gdLst/>
              <a:ahLst/>
              <a:cxnLst/>
              <a:rect l="0" t="0" r="0" b="0"/>
              <a:pathLst>
                <a:path w="495300" h="57150">
                  <a:moveTo>
                    <a:pt x="7144" y="7144"/>
                  </a:moveTo>
                  <a:lnTo>
                    <a:pt x="7144" y="57626"/>
                  </a:lnTo>
                  <a:lnTo>
                    <a:pt x="446246" y="57626"/>
                  </a:lnTo>
                  <a:cubicBezTo>
                    <a:pt x="469106" y="57626"/>
                    <a:pt x="488156" y="38576"/>
                    <a:pt x="488156" y="15716"/>
                  </a:cubicBezTo>
                  <a:lnTo>
                    <a:pt x="488156"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3" name="Freeform: Shape 82">
              <a:extLst>
                <a:ext uri="{FF2B5EF4-FFF2-40B4-BE49-F238E27FC236}">
                  <a16:creationId xmlns:a16="http://schemas.microsoft.com/office/drawing/2014/main" id="{D46C1B4E-7932-4411-ADEE-738D4EB9AB4F}"/>
                </a:ext>
              </a:extLst>
            </p:cNvPr>
            <p:cNvSpPr/>
            <p:nvPr/>
          </p:nvSpPr>
          <p:spPr bwMode="gray">
            <a:xfrm>
              <a:off x="3132278" y="2346484"/>
              <a:ext cx="235828" cy="482376"/>
            </a:xfrm>
            <a:custGeom>
              <a:avLst/>
              <a:gdLst/>
              <a:ahLst/>
              <a:cxnLst/>
              <a:rect l="0" t="0" r="0" b="0"/>
              <a:pathLst>
                <a:path w="209550" h="428625">
                  <a:moveTo>
                    <a:pt x="205264" y="391001"/>
                  </a:moveTo>
                  <a:lnTo>
                    <a:pt x="109061" y="428149"/>
                  </a:lnTo>
                  <a:lnTo>
                    <a:pt x="7144" y="391001"/>
                  </a:lnTo>
                  <a:lnTo>
                    <a:pt x="7144" y="48101"/>
                  </a:lnTo>
                  <a:lnTo>
                    <a:pt x="106204" y="7144"/>
                  </a:lnTo>
                  <a:lnTo>
                    <a:pt x="205264" y="48101"/>
                  </a:ln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4" name="Freeform: Shape 83">
              <a:extLst>
                <a:ext uri="{FF2B5EF4-FFF2-40B4-BE49-F238E27FC236}">
                  <a16:creationId xmlns:a16="http://schemas.microsoft.com/office/drawing/2014/main" id="{403E67C2-61A7-4327-B9AE-EB39024D08C9}"/>
                </a:ext>
              </a:extLst>
            </p:cNvPr>
            <p:cNvSpPr/>
            <p:nvPr/>
          </p:nvSpPr>
          <p:spPr bwMode="gray">
            <a:xfrm>
              <a:off x="3132278" y="2327189"/>
              <a:ext cx="235828" cy="75036"/>
            </a:xfrm>
            <a:custGeom>
              <a:avLst/>
              <a:gdLst/>
              <a:ahLst/>
              <a:cxnLst/>
              <a:rect l="0" t="0" r="0" b="0"/>
              <a:pathLst>
                <a:path w="209550" h="66675">
                  <a:moveTo>
                    <a:pt x="205264" y="65246"/>
                  </a:moveTo>
                  <a:lnTo>
                    <a:pt x="205264" y="44291"/>
                  </a:lnTo>
                  <a:cubicBezTo>
                    <a:pt x="205264" y="23336"/>
                    <a:pt x="188119" y="7144"/>
                    <a:pt x="168116" y="7144"/>
                  </a:cubicBezTo>
                  <a:lnTo>
                    <a:pt x="44291" y="7144"/>
                  </a:lnTo>
                  <a:cubicBezTo>
                    <a:pt x="24289" y="7144"/>
                    <a:pt x="7144" y="24289"/>
                    <a:pt x="7144" y="44291"/>
                  </a:cubicBezTo>
                  <a:lnTo>
                    <a:pt x="7144" y="65246"/>
                  </a:lnTo>
                  <a:lnTo>
                    <a:pt x="205264" y="6524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5" name="Freeform: Shape 84">
              <a:extLst>
                <a:ext uri="{FF2B5EF4-FFF2-40B4-BE49-F238E27FC236}">
                  <a16:creationId xmlns:a16="http://schemas.microsoft.com/office/drawing/2014/main" id="{6D3A9CA2-5D0F-4251-A1DB-C27B4C28C03D}"/>
                </a:ext>
              </a:extLst>
            </p:cNvPr>
            <p:cNvSpPr/>
            <p:nvPr/>
          </p:nvSpPr>
          <p:spPr bwMode="gray">
            <a:xfrm>
              <a:off x="3132278" y="2778478"/>
              <a:ext cx="235828" cy="64317"/>
            </a:xfrm>
            <a:custGeom>
              <a:avLst/>
              <a:gdLst/>
              <a:ahLst/>
              <a:cxnLst/>
              <a:rect l="0" t="0" r="0" b="0"/>
              <a:pathLst>
                <a:path w="209550" h="57150">
                  <a:moveTo>
                    <a:pt x="7144" y="7144"/>
                  </a:moveTo>
                  <a:lnTo>
                    <a:pt x="7144" y="19526"/>
                  </a:lnTo>
                  <a:cubicBezTo>
                    <a:pt x="7144" y="40481"/>
                    <a:pt x="24289" y="56674"/>
                    <a:pt x="44291" y="56674"/>
                  </a:cubicBezTo>
                  <a:lnTo>
                    <a:pt x="167164" y="56674"/>
                  </a:lnTo>
                  <a:cubicBezTo>
                    <a:pt x="188119" y="56674"/>
                    <a:pt x="204311" y="39529"/>
                    <a:pt x="204311" y="19526"/>
                  </a:cubicBezTo>
                  <a:lnTo>
                    <a:pt x="204311"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6" name="Freeform: Shape 85">
              <a:extLst>
                <a:ext uri="{FF2B5EF4-FFF2-40B4-BE49-F238E27FC236}">
                  <a16:creationId xmlns:a16="http://schemas.microsoft.com/office/drawing/2014/main" id="{139DA858-1E17-41E2-A370-09FD78386FD7}"/>
                </a:ext>
              </a:extLst>
            </p:cNvPr>
            <p:cNvSpPr/>
            <p:nvPr/>
          </p:nvSpPr>
          <p:spPr bwMode="gray">
            <a:xfrm>
              <a:off x="3407769" y="2427952"/>
              <a:ext cx="375181" cy="375181"/>
            </a:xfrm>
            <a:custGeom>
              <a:avLst/>
              <a:gdLst/>
              <a:ahLst/>
              <a:cxnLst/>
              <a:rect l="0" t="0" r="0" b="0"/>
              <a:pathLst>
                <a:path w="333375" h="333375">
                  <a:moveTo>
                    <a:pt x="329089" y="168116"/>
                  </a:moveTo>
                  <a:cubicBezTo>
                    <a:pt x="329089" y="257019"/>
                    <a:pt x="257019" y="329089"/>
                    <a:pt x="168116" y="329089"/>
                  </a:cubicBezTo>
                  <a:cubicBezTo>
                    <a:pt x="79214" y="329089"/>
                    <a:pt x="7144" y="257019"/>
                    <a:pt x="7144" y="168116"/>
                  </a:cubicBezTo>
                  <a:cubicBezTo>
                    <a:pt x="7144" y="79214"/>
                    <a:pt x="79214" y="7144"/>
                    <a:pt x="168116" y="7144"/>
                  </a:cubicBezTo>
                  <a:cubicBezTo>
                    <a:pt x="257019" y="7144"/>
                    <a:pt x="329089" y="79214"/>
                    <a:pt x="329089" y="168116"/>
                  </a:cubicBez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7" name="Freeform: Shape 86">
              <a:extLst>
                <a:ext uri="{FF2B5EF4-FFF2-40B4-BE49-F238E27FC236}">
                  <a16:creationId xmlns:a16="http://schemas.microsoft.com/office/drawing/2014/main" id="{B982D7D2-16E2-4E71-A0C9-3E8F510C3D69}"/>
                </a:ext>
              </a:extLst>
            </p:cNvPr>
            <p:cNvSpPr/>
            <p:nvPr/>
          </p:nvSpPr>
          <p:spPr bwMode="gray">
            <a:xfrm>
              <a:off x="3436711" y="2456894"/>
              <a:ext cx="310864" cy="310864"/>
            </a:xfrm>
            <a:custGeom>
              <a:avLst/>
              <a:gdLst/>
              <a:ahLst/>
              <a:cxnLst/>
              <a:rect l="0" t="0" r="0" b="0"/>
              <a:pathLst>
                <a:path w="276225" h="276225">
                  <a:moveTo>
                    <a:pt x="277654" y="142399"/>
                  </a:moveTo>
                  <a:cubicBezTo>
                    <a:pt x="277654" y="217098"/>
                    <a:pt x="217098" y="277654"/>
                    <a:pt x="142399" y="277654"/>
                  </a:cubicBezTo>
                  <a:cubicBezTo>
                    <a:pt x="67699" y="277654"/>
                    <a:pt x="7144" y="217098"/>
                    <a:pt x="7144" y="142399"/>
                  </a:cubicBezTo>
                  <a:cubicBezTo>
                    <a:pt x="7144" y="67699"/>
                    <a:pt x="67699" y="7144"/>
                    <a:pt x="142399" y="7144"/>
                  </a:cubicBezTo>
                  <a:cubicBezTo>
                    <a:pt x="217098" y="7144"/>
                    <a:pt x="277654" y="67699"/>
                    <a:pt x="277654" y="142399"/>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8" name="Freeform: Shape 87">
              <a:extLst>
                <a:ext uri="{FF2B5EF4-FFF2-40B4-BE49-F238E27FC236}">
                  <a16:creationId xmlns:a16="http://schemas.microsoft.com/office/drawing/2014/main" id="{A6D67E79-9064-4B8F-BA3E-B5213A78A1AD}"/>
                </a:ext>
              </a:extLst>
            </p:cNvPr>
            <p:cNvSpPr/>
            <p:nvPr/>
          </p:nvSpPr>
          <p:spPr bwMode="gray">
            <a:xfrm>
              <a:off x="3588927" y="2609110"/>
              <a:ext cx="160792" cy="160792"/>
            </a:xfrm>
            <a:custGeom>
              <a:avLst/>
              <a:gdLst/>
              <a:ahLst/>
              <a:cxnLst/>
              <a:rect l="0" t="0" r="0" b="0"/>
              <a:pathLst>
                <a:path w="142875" h="142875">
                  <a:moveTo>
                    <a:pt x="7144" y="141446"/>
                  </a:moveTo>
                  <a:lnTo>
                    <a:pt x="7144" y="7144"/>
                  </a:lnTo>
                  <a:lnTo>
                    <a:pt x="142399" y="7144"/>
                  </a:lnTo>
                  <a:lnTo>
                    <a:pt x="142399" y="7144"/>
                  </a:lnTo>
                  <a:cubicBezTo>
                    <a:pt x="142399" y="81439"/>
                    <a:pt x="82391" y="141446"/>
                    <a:pt x="7144" y="141446"/>
                  </a:cubicBezTo>
                  <a:lnTo>
                    <a:pt x="7144" y="14144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9" name="Freeform: Shape 88">
              <a:extLst>
                <a:ext uri="{FF2B5EF4-FFF2-40B4-BE49-F238E27FC236}">
                  <a16:creationId xmlns:a16="http://schemas.microsoft.com/office/drawing/2014/main" id="{9881B2B0-E706-40DB-902E-6B6B6D6A4E6C}"/>
                </a:ext>
              </a:extLst>
            </p:cNvPr>
            <p:cNvSpPr/>
            <p:nvPr/>
          </p:nvSpPr>
          <p:spPr bwMode="gray">
            <a:xfrm>
              <a:off x="3497812" y="2517996"/>
              <a:ext cx="192950" cy="192950"/>
            </a:xfrm>
            <a:custGeom>
              <a:avLst/>
              <a:gdLst/>
              <a:ahLst/>
              <a:cxnLst/>
              <a:rect l="0" t="0" r="0" b="0"/>
              <a:pathLst>
                <a:path w="171450" h="171450">
                  <a:moveTo>
                    <a:pt x="169069" y="88106"/>
                  </a:moveTo>
                  <a:cubicBezTo>
                    <a:pt x="169069" y="132821"/>
                    <a:pt x="132821" y="169069"/>
                    <a:pt x="88106" y="169069"/>
                  </a:cubicBezTo>
                  <a:cubicBezTo>
                    <a:pt x="43392" y="169069"/>
                    <a:pt x="7144" y="132821"/>
                    <a:pt x="7144" y="88106"/>
                  </a:cubicBezTo>
                  <a:cubicBezTo>
                    <a:pt x="7144" y="43392"/>
                    <a:pt x="43392" y="7144"/>
                    <a:pt x="88106" y="7144"/>
                  </a:cubicBezTo>
                  <a:cubicBezTo>
                    <a:pt x="132821" y="7144"/>
                    <a:pt x="169069" y="43392"/>
                    <a:pt x="169069" y="8810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0" name="Freeform: Shape 89">
              <a:extLst>
                <a:ext uri="{FF2B5EF4-FFF2-40B4-BE49-F238E27FC236}">
                  <a16:creationId xmlns:a16="http://schemas.microsoft.com/office/drawing/2014/main" id="{A2AA46AB-18A0-4251-B4B2-A28EA46FABC6}"/>
                </a:ext>
              </a:extLst>
            </p:cNvPr>
            <p:cNvSpPr/>
            <p:nvPr/>
          </p:nvSpPr>
          <p:spPr bwMode="gray">
            <a:xfrm>
              <a:off x="3528898" y="2549081"/>
              <a:ext cx="75036" cy="75036"/>
            </a:xfrm>
            <a:custGeom>
              <a:avLst/>
              <a:gdLst/>
              <a:ahLst/>
              <a:cxnLst/>
              <a:rect l="0" t="0" r="0" b="0"/>
              <a:pathLst>
                <a:path w="66675" h="66675">
                  <a:moveTo>
                    <a:pt x="68104" y="37624"/>
                  </a:moveTo>
                  <a:cubicBezTo>
                    <a:pt x="68104" y="54457"/>
                    <a:pt x="54457" y="68104"/>
                    <a:pt x="37624" y="68104"/>
                  </a:cubicBezTo>
                  <a:cubicBezTo>
                    <a:pt x="20790" y="68104"/>
                    <a:pt x="7144" y="54457"/>
                    <a:pt x="7144" y="37624"/>
                  </a:cubicBezTo>
                  <a:cubicBezTo>
                    <a:pt x="7144" y="20790"/>
                    <a:pt x="20790" y="7144"/>
                    <a:pt x="37624" y="7144"/>
                  </a:cubicBezTo>
                  <a:cubicBezTo>
                    <a:pt x="54457" y="7144"/>
                    <a:pt x="68104" y="20790"/>
                    <a:pt x="68104" y="37624"/>
                  </a:cubicBezTo>
                  <a:close/>
                </a:path>
              </a:pathLst>
            </a:custGeom>
            <a:solidFill>
              <a:srgbClr val="FFFFFF"/>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1" name="Freeform: Shape 90">
              <a:extLst>
                <a:ext uri="{FF2B5EF4-FFF2-40B4-BE49-F238E27FC236}">
                  <a16:creationId xmlns:a16="http://schemas.microsoft.com/office/drawing/2014/main" id="{EF43424F-38F4-432B-AE52-7BC0881813F7}"/>
                </a:ext>
              </a:extLst>
            </p:cNvPr>
            <p:cNvSpPr/>
            <p:nvPr/>
          </p:nvSpPr>
          <p:spPr bwMode="gray">
            <a:xfrm>
              <a:off x="3388474" y="2416160"/>
              <a:ext cx="64317" cy="64317"/>
            </a:xfrm>
            <a:custGeom>
              <a:avLst/>
              <a:gdLst/>
              <a:ahLst/>
              <a:cxnLst/>
              <a:rect l="0" t="0" r="0" b="0"/>
              <a:pathLst>
                <a:path w="57150" h="57150">
                  <a:moveTo>
                    <a:pt x="58579" y="32861"/>
                  </a:moveTo>
                  <a:cubicBezTo>
                    <a:pt x="58579" y="47065"/>
                    <a:pt x="47065" y="58579"/>
                    <a:pt x="32861" y="58579"/>
                  </a:cubicBezTo>
                  <a:cubicBezTo>
                    <a:pt x="18658" y="58579"/>
                    <a:pt x="7144" y="47065"/>
                    <a:pt x="7144" y="32861"/>
                  </a:cubicBezTo>
                  <a:cubicBezTo>
                    <a:pt x="7144" y="18658"/>
                    <a:pt x="18658" y="7144"/>
                    <a:pt x="32861" y="7144"/>
                  </a:cubicBezTo>
                  <a:cubicBezTo>
                    <a:pt x="47065" y="7144"/>
                    <a:pt x="58579" y="18658"/>
                    <a:pt x="58579" y="328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2" name="Freeform: Shape 91">
              <a:extLst>
                <a:ext uri="{FF2B5EF4-FFF2-40B4-BE49-F238E27FC236}">
                  <a16:creationId xmlns:a16="http://schemas.microsoft.com/office/drawing/2014/main" id="{CA05F177-6194-465B-BE2A-800E5ED64142}"/>
                </a:ext>
              </a:extLst>
            </p:cNvPr>
            <p:cNvSpPr/>
            <p:nvPr/>
          </p:nvSpPr>
          <p:spPr bwMode="gray">
            <a:xfrm>
              <a:off x="3132278" y="2392577"/>
              <a:ext cx="96475" cy="396620"/>
            </a:xfrm>
            <a:custGeom>
              <a:avLst/>
              <a:gdLst/>
              <a:ahLst/>
              <a:cxnLst/>
              <a:rect l="0" t="0" r="0" b="0"/>
              <a:pathLst>
                <a:path w="85725" h="352425">
                  <a:moveTo>
                    <a:pt x="7144" y="7144"/>
                  </a:moveTo>
                  <a:lnTo>
                    <a:pt x="83344" y="7144"/>
                  </a:lnTo>
                  <a:lnTo>
                    <a:pt x="83344" y="350044"/>
                  </a:lnTo>
                  <a:lnTo>
                    <a:pt x="7144" y="35004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3" name="Freeform: Shape 92">
              <a:extLst>
                <a:ext uri="{FF2B5EF4-FFF2-40B4-BE49-F238E27FC236}">
                  <a16:creationId xmlns:a16="http://schemas.microsoft.com/office/drawing/2014/main" id="{83D552AA-E188-4FE9-820E-7624D3B5EABD}"/>
                </a:ext>
              </a:extLst>
            </p:cNvPr>
            <p:cNvSpPr/>
            <p:nvPr/>
          </p:nvSpPr>
          <p:spPr bwMode="gray">
            <a:xfrm>
              <a:off x="3451718" y="2316470"/>
              <a:ext cx="289425" cy="85756"/>
            </a:xfrm>
            <a:custGeom>
              <a:avLst/>
              <a:gdLst/>
              <a:ahLst/>
              <a:cxnLst/>
              <a:rect l="0" t="0" r="0" b="0"/>
              <a:pathLst>
                <a:path w="257175" h="76200">
                  <a:moveTo>
                    <a:pt x="251936" y="75724"/>
                  </a:moveTo>
                  <a:lnTo>
                    <a:pt x="7144" y="75724"/>
                  </a:lnTo>
                  <a:lnTo>
                    <a:pt x="41434" y="17621"/>
                  </a:lnTo>
                  <a:cubicBezTo>
                    <a:pt x="45244" y="10954"/>
                    <a:pt x="52864" y="7144"/>
                    <a:pt x="60484" y="7144"/>
                  </a:cubicBezTo>
                  <a:lnTo>
                    <a:pt x="198596" y="7144"/>
                  </a:lnTo>
                  <a:cubicBezTo>
                    <a:pt x="206216" y="7144"/>
                    <a:pt x="213836" y="10954"/>
                    <a:pt x="217646" y="17621"/>
                  </a:cubicBezTo>
                  <a:lnTo>
                    <a:pt x="251936" y="7572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grpSp>
    </p:spTree>
    <p:extLst>
      <p:ext uri="{BB962C8B-B14F-4D97-AF65-F5344CB8AC3E}">
        <p14:creationId xmlns:p14="http://schemas.microsoft.com/office/powerpoint/2010/main" val="296612267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143363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2902634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639100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Walkin slide">
    <p:bg>
      <p:bgPr>
        <a:solidFill>
          <a:schemeClr val="tx1"/>
        </a:solidFill>
        <a:effectLst/>
      </p:bgPr>
    </p:bg>
    <p:spTree>
      <p:nvGrpSpPr>
        <p:cNvPr id="1" name=""/>
        <p:cNvGrpSpPr/>
        <p:nvPr/>
      </p:nvGrpSpPr>
      <p:grpSpPr>
        <a:xfrm>
          <a:off x="0" y="0"/>
          <a:ext cx="0" cy="0"/>
          <a:chOff x="0" y="0"/>
          <a:chExt cx="0" cy="0"/>
        </a:xfrm>
      </p:grpSpPr>
      <p:pic>
        <p:nvPicPr>
          <p:cNvPr id="6" name="Picture 5" descr="Two people standing in a room&#10;&#10;Description automatically generated">
            <a:extLst>
              <a:ext uri="{FF2B5EF4-FFF2-40B4-BE49-F238E27FC236}">
                <a16:creationId xmlns:a16="http://schemas.microsoft.com/office/drawing/2014/main" id="{E3349C8C-AC4F-4210-AC25-8D81210F08A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402722" y="235738"/>
            <a:ext cx="4560253" cy="3810000"/>
          </a:xfrm>
          <a:prstGeom prst="rect">
            <a:avLst/>
          </a:prstGeom>
        </p:spPr>
      </p:pic>
      <p:pic>
        <p:nvPicPr>
          <p:cNvPr id="4" name="Picture 3" descr="A group of people around a table&#10;&#10;Description automatically generated">
            <a:extLst>
              <a:ext uri="{FF2B5EF4-FFF2-40B4-BE49-F238E27FC236}">
                <a16:creationId xmlns:a16="http://schemas.microsoft.com/office/drawing/2014/main" id="{CDF15BA5-164D-4CFD-BE8E-A6E691C3AE2C}"/>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7402724" y="4239626"/>
            <a:ext cx="4560252" cy="2389349"/>
          </a:xfrm>
          <a:prstGeom prst="rect">
            <a:avLst/>
          </a:prstGeom>
        </p:spPr>
      </p:pic>
      <p:sp>
        <p:nvSpPr>
          <p:cNvPr id="2" name="Rectangle 1">
            <a:extLst>
              <a:ext uri="{FF2B5EF4-FFF2-40B4-BE49-F238E27FC236}">
                <a16:creationId xmlns:a16="http://schemas.microsoft.com/office/drawing/2014/main" id="{CBEC77DD-F355-423D-83B7-D8F64A95C569}"/>
              </a:ext>
            </a:extLst>
          </p:cNvPr>
          <p:cNvSpPr/>
          <p:nvPr userDrawn="1"/>
        </p:nvSpPr>
        <p:spPr bwMode="black">
          <a:xfrm>
            <a:off x="229023" y="229024"/>
            <a:ext cx="6944677" cy="6399952"/>
          </a:xfrm>
          <a:prstGeom prst="rect">
            <a:avLst/>
          </a:prstGeom>
          <a:solidFill>
            <a:srgbClr val="3C3C4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D396152D-D35B-4118-93ED-0BD7A880021A}"/>
              </a:ext>
            </a:extLst>
          </p:cNvPr>
          <p:cNvSpPr txBox="1"/>
          <p:nvPr userDrawn="1"/>
        </p:nvSpPr>
        <p:spPr bwMode="white">
          <a:xfrm>
            <a:off x="584200" y="2425780"/>
            <a:ext cx="5511800" cy="1107996"/>
          </a:xfrm>
          <a:prstGeom prst="rect">
            <a:avLst/>
          </a:prstGeom>
          <a:noFill/>
        </p:spPr>
        <p:txBody>
          <a:bodyPr vert="horz" wrap="square" lIns="0" tIns="0" rIns="0" bIns="0" rtlCol="0" anchor="b" anchorCtr="0">
            <a:spAutoFit/>
          </a:bodyPr>
          <a:lstStyle>
            <a:lvl1pPr defTabSz="932742">
              <a:lnSpc>
                <a:spcPct val="100000"/>
              </a:lnSpc>
              <a:spcBef>
                <a:spcPct val="0"/>
              </a:spcBef>
              <a:buNone/>
              <a:defRPr lang="en-US" sz="3600" b="0" cap="none" spc="-50" baseline="0" dirty="0" smtClean="0">
                <a:ln w="3175">
                  <a:noFill/>
                </a:ln>
                <a:gradFill>
                  <a:gsLst>
                    <a:gs pos="62564">
                      <a:schemeClr val="tx1"/>
                    </a:gs>
                    <a:gs pos="55000">
                      <a:schemeClr val="tx1"/>
                    </a:gs>
                  </a:gsLst>
                  <a:lin ang="5400000" scaled="0"/>
                </a:gradFill>
                <a:effectLst/>
                <a:latin typeface="+mj-lt"/>
                <a:cs typeface="Segoe UI" panose="020B0502040204020203" pitchFamily="34" charset="0"/>
              </a:defRPr>
            </a:lvl1pPr>
          </a:lstStyle>
          <a:p>
            <a:pPr lvl="0"/>
            <a:r>
              <a:rPr lang="en-US">
                <a:gradFill>
                  <a:gsLst>
                    <a:gs pos="53982">
                      <a:schemeClr val="tx1"/>
                    </a:gs>
                    <a:gs pos="30000">
                      <a:schemeClr val="tx1"/>
                    </a:gs>
                  </a:gsLst>
                  <a:lin ang="5400000" scaled="1"/>
                </a:gradFill>
              </a:rPr>
              <a:t>Microsoft Business</a:t>
            </a:r>
            <a:br>
              <a:rPr lang="en-US">
                <a:gradFill>
                  <a:gsLst>
                    <a:gs pos="53982">
                      <a:schemeClr val="tx1"/>
                    </a:gs>
                    <a:gs pos="30000">
                      <a:schemeClr val="tx1"/>
                    </a:gs>
                  </a:gsLst>
                  <a:lin ang="5400000" scaled="1"/>
                </a:gradFill>
              </a:rPr>
            </a:br>
            <a:r>
              <a:rPr lang="en-US">
                <a:gradFill>
                  <a:gsLst>
                    <a:gs pos="53982">
                      <a:schemeClr val="tx1"/>
                    </a:gs>
                    <a:gs pos="30000">
                      <a:schemeClr val="tx1"/>
                    </a:gs>
                  </a:gsLst>
                  <a:lin ang="5400000" scaled="1"/>
                </a:gradFill>
              </a:rPr>
              <a:t>Applications Summit</a:t>
            </a:r>
          </a:p>
        </p:txBody>
      </p:sp>
      <p:sp>
        <p:nvSpPr>
          <p:cNvPr id="14" name="TextBox 13">
            <a:extLst>
              <a:ext uri="{FF2B5EF4-FFF2-40B4-BE49-F238E27FC236}">
                <a16:creationId xmlns:a16="http://schemas.microsoft.com/office/drawing/2014/main" id="{E7D69332-EE51-49C2-8356-F26F32534FCE}"/>
              </a:ext>
            </a:extLst>
          </p:cNvPr>
          <p:cNvSpPr txBox="1"/>
          <p:nvPr userDrawn="1"/>
        </p:nvSpPr>
        <p:spPr bwMode="white">
          <a:xfrm>
            <a:off x="584200" y="3962400"/>
            <a:ext cx="5511800" cy="338554"/>
          </a:xfrm>
          <a:prstGeom prst="rect">
            <a:avLst/>
          </a:prstGeom>
          <a:noFill/>
        </p:spPr>
        <p:txBody>
          <a:bodyPr vert="horz" wrap="square" lIns="0" tIns="0" rIns="0" bIns="0" rtlCol="0">
            <a:spAutoFit/>
          </a:bodyPr>
          <a:lstStyle>
            <a:lvl1pPr marR="0" lvl="0" indent="0" defTabSz="932742" fontAlgn="auto">
              <a:lnSpc>
                <a:spcPct val="100000"/>
              </a:lnSpc>
              <a:spcBef>
                <a:spcPts val="0"/>
              </a:spcBef>
              <a:spcAft>
                <a:spcPts val="0"/>
              </a:spcAft>
              <a:buClrTx/>
              <a:buSzPct val="90000"/>
              <a:buFont typeface="Wingdings" panose="05000000000000000000" pitchFamily="2" charset="2"/>
              <a:buNone/>
              <a:tabLst/>
              <a:defRPr sz="2200" spc="0" baseline="0">
                <a:gradFill>
                  <a:gsLst>
                    <a:gs pos="91000">
                      <a:schemeClr val="tx1"/>
                    </a:gs>
                    <a:gs pos="0">
                      <a:schemeClr val="tx1"/>
                    </a:gs>
                  </a:gsLst>
                  <a:lin ang="5400000" scaled="0"/>
                </a:gradFill>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gradFill>
                  <a:gsLst>
                    <a:gs pos="1250">
                      <a:schemeClr val="tx1"/>
                    </a:gs>
                    <a:gs pos="100000">
                      <a:schemeClr val="tx1"/>
                    </a:gs>
                  </a:gsLst>
                  <a:lin ang="5400000" scaled="0"/>
                </a:gradFill>
              </a:defRPr>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pPr lvl="0"/>
            <a:r>
              <a:rPr lang="en-US">
                <a:gradFill>
                  <a:gsLst>
                    <a:gs pos="53982">
                      <a:schemeClr val="tx1"/>
                    </a:gs>
                    <a:gs pos="30000">
                      <a:schemeClr val="tx1"/>
                    </a:gs>
                  </a:gsLst>
                  <a:lin ang="5400000" scaled="1"/>
                </a:gradFill>
              </a:rPr>
              <a:t>June 10–11, 2019 | Atlanta, GA</a:t>
            </a:r>
          </a:p>
        </p:txBody>
      </p:sp>
      <p:pic>
        <p:nvPicPr>
          <p:cNvPr id="25" name="MS logo white - EMF" descr="Microsoft logo white text version">
            <a:extLst>
              <a:ext uri="{FF2B5EF4-FFF2-40B4-BE49-F238E27FC236}">
                <a16:creationId xmlns:a16="http://schemas.microsoft.com/office/drawing/2014/main" id="{8F1694E3-9573-45BD-9C44-7866EAD809E3}"/>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white">
          <a:xfrm>
            <a:off x="584200" y="585788"/>
            <a:ext cx="1366245" cy="292608"/>
          </a:xfrm>
          <a:prstGeom prst="rect">
            <a:avLst/>
          </a:prstGeom>
        </p:spPr>
      </p:pic>
    </p:spTree>
    <p:extLst>
      <p:ext uri="{BB962C8B-B14F-4D97-AF65-F5344CB8AC3E}">
        <p14:creationId xmlns:p14="http://schemas.microsoft.com/office/powerpoint/2010/main" val="17502451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32">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625529"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0382291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2845DC5-D523-463D-AFAD-EBEA1941C8DA}"/>
              </a:ext>
            </a:extLst>
          </p:cNvPr>
          <p:cNvSpPr/>
          <p:nvPr userDrawn="1"/>
        </p:nvSpPr>
        <p:spPr bwMode="black">
          <a:xfrm>
            <a:off x="229023" y="229024"/>
            <a:ext cx="11733953" cy="6399952"/>
          </a:xfrm>
          <a:prstGeom prst="rect">
            <a:avLst/>
          </a:prstGeom>
          <a:solidFill>
            <a:srgbClr val="3C3C4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white">
          <a:xfrm>
            <a:off x="584200" y="585788"/>
            <a:ext cx="1366245" cy="292608"/>
          </a:xfrm>
          <a:prstGeom prst="rect">
            <a:avLst/>
          </a:prstGeom>
        </p:spPr>
      </p:pic>
      <p:sp>
        <p:nvSpPr>
          <p:cNvPr id="9" name="Title 1"/>
          <p:cNvSpPr>
            <a:spLocks noGrp="1"/>
          </p:cNvSpPr>
          <p:nvPr>
            <p:ph type="title" hasCustomPrompt="1"/>
          </p:nvPr>
        </p:nvSpPr>
        <p:spPr bwMode="white">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bwMode="white">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8" name="Text Placeholder 4">
            <a:extLst>
              <a:ext uri="{FF2B5EF4-FFF2-40B4-BE49-F238E27FC236}">
                <a16:creationId xmlns:a16="http://schemas.microsoft.com/office/drawing/2014/main" id="{7EFD2662-C6E1-4637-9D34-25EEDF46C4FB}"/>
              </a:ext>
            </a:extLst>
          </p:cNvPr>
          <p:cNvSpPr>
            <a:spLocks noGrp="1"/>
          </p:cNvSpPr>
          <p:nvPr>
            <p:ph type="body" sz="quarter" idx="13" hasCustomPrompt="1"/>
          </p:nvPr>
        </p:nvSpPr>
        <p:spPr bwMode="white">
          <a:xfrm>
            <a:off x="9460870" y="539842"/>
            <a:ext cx="2146929" cy="338554"/>
          </a:xfrm>
          <a:noFill/>
        </p:spPr>
        <p:txBody>
          <a:bodyPr wrap="square" lIns="0" tIns="0" rIns="0" bIns="0">
            <a:spAutoFit/>
          </a:bodyPr>
          <a:lstStyle>
            <a:lvl1pPr marL="0" indent="0" algn="r">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Session code</a:t>
            </a:r>
          </a:p>
        </p:txBody>
      </p:sp>
      <p:pic>
        <p:nvPicPr>
          <p:cNvPr id="2" name="Picture 1">
            <a:extLst>
              <a:ext uri="{FF2B5EF4-FFF2-40B4-BE49-F238E27FC236}">
                <a16:creationId xmlns:a16="http://schemas.microsoft.com/office/drawing/2014/main" id="{24DFF586-98CD-40DA-8610-D02871200A0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84200" y="5674583"/>
            <a:ext cx="3254375" cy="655195"/>
          </a:xfrm>
          <a:prstGeom prst="rect">
            <a:avLst/>
          </a:prstGeom>
        </p:spPr>
      </p:pic>
    </p:spTree>
    <p:extLst>
      <p:ext uri="{BB962C8B-B14F-4D97-AF65-F5344CB8AC3E}">
        <p14:creationId xmlns:p14="http://schemas.microsoft.com/office/powerpoint/2010/main" val="27280619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838606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098124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99953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23158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29524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46544377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21229250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6034192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63165528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98157016-2979-4ABA-B2ED-33A7582D68F8}"/>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774683987"/>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663308134"/>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05308019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95432806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79480080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cstate="email">
              <a:extLst>
                <a:ext uri="{28A0092B-C50C-407E-A947-70E740481C1C}">
                  <a14:useLocalDpi xmlns:a14="http://schemas.microsoft.com/office/drawing/2010/main"/>
                </a:ext>
              </a:extLst>
            </a:blip>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234578203"/>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666008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FFFF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62387386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40402449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509413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FFFF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1703172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202493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FFFF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199143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08730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503611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11781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974652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935015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28579597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E291-8A63-497A-8D10-E0B774DDCA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C3EE40-485D-48BF-AD3E-2F665EC3E3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A4FE2A-CCF5-4994-8527-6373CBB1AC4C}"/>
              </a:ext>
            </a:extLst>
          </p:cNvPr>
          <p:cNvSpPr>
            <a:spLocks noGrp="1"/>
          </p:cNvSpPr>
          <p:nvPr>
            <p:ph type="dt" sz="half" idx="10"/>
          </p:nvPr>
        </p:nvSpPr>
        <p:spPr/>
        <p:txBody>
          <a:bodyPr/>
          <a:lstStyle/>
          <a:p>
            <a:fld id="{6B3C633D-E486-4FE8-8577-2DE3A3623358}" type="datetimeFigureOut">
              <a:rPr lang="en-US" smtClean="0"/>
              <a:t>6/12/2020</a:t>
            </a:fld>
            <a:endParaRPr lang="en-US"/>
          </a:p>
        </p:txBody>
      </p:sp>
      <p:sp>
        <p:nvSpPr>
          <p:cNvPr id="5" name="Footer Placeholder 4">
            <a:extLst>
              <a:ext uri="{FF2B5EF4-FFF2-40B4-BE49-F238E27FC236}">
                <a16:creationId xmlns:a16="http://schemas.microsoft.com/office/drawing/2014/main" id="{C75F419A-42FB-49DF-AEAE-D67A65F423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188EAB-C58E-41D1-AAD1-57E79BF0D8E3}"/>
              </a:ext>
            </a:extLst>
          </p:cNvPr>
          <p:cNvSpPr>
            <a:spLocks noGrp="1"/>
          </p:cNvSpPr>
          <p:nvPr>
            <p:ph type="sldNum" sz="quarter" idx="12"/>
          </p:nvPr>
        </p:nvSpPr>
        <p:spPr/>
        <p:txBody>
          <a:bodyPr/>
          <a:lstStyle/>
          <a:p>
            <a:fld id="{3337DECE-6243-4B12-9C5C-281DFD0F1045}" type="slidenum">
              <a:rPr lang="en-US" smtClean="0"/>
              <a:t>‹#›</a:t>
            </a:fld>
            <a:endParaRPr lang="en-US"/>
          </a:p>
        </p:txBody>
      </p:sp>
    </p:spTree>
    <p:extLst>
      <p:ext uri="{BB962C8B-B14F-4D97-AF65-F5344CB8AC3E}">
        <p14:creationId xmlns:p14="http://schemas.microsoft.com/office/powerpoint/2010/main" val="2855002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1B28AF1D-BAC8-4480-8E8D-9C72BBB7CF58}"/>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Walkin Microsoft Ready - Editable">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
        <p:nvSpPr>
          <p:cNvPr id="2" name="TextBox 1">
            <a:extLst>
              <a:ext uri="{FF2B5EF4-FFF2-40B4-BE49-F238E27FC236}">
                <a16:creationId xmlns:a16="http://schemas.microsoft.com/office/drawing/2014/main" id="{056C9DEE-6F0F-4952-B2B1-A47AFA7F3DE1}"/>
              </a:ext>
            </a:extLst>
          </p:cNvPr>
          <p:cNvSpPr txBox="1"/>
          <p:nvPr userDrawn="1"/>
        </p:nvSpPr>
        <p:spPr>
          <a:xfrm>
            <a:off x="221373" y="2626221"/>
            <a:ext cx="5692890" cy="1022871"/>
          </a:xfrm>
          <a:prstGeom prst="rect">
            <a:avLst/>
          </a:prstGeom>
          <a:noFill/>
        </p:spPr>
        <p:txBody>
          <a:bodyPr wrap="none" lIns="179285" tIns="143428" rIns="179285" bIns="143428" rtlCol="0">
            <a:spAutoFit/>
          </a:bodyPr>
          <a:lstStyle/>
          <a:p>
            <a:pPr>
              <a:lnSpc>
                <a:spcPct val="90000"/>
              </a:lnSpc>
              <a:spcAft>
                <a:spcPts val="588"/>
              </a:spcAft>
            </a:pPr>
            <a:r>
              <a:rPr lang="en-US" sz="5294">
                <a:gradFill>
                  <a:gsLst>
                    <a:gs pos="2917">
                      <a:schemeClr val="tx1"/>
                    </a:gs>
                    <a:gs pos="30000">
                      <a:schemeClr val="tx1"/>
                    </a:gs>
                  </a:gsLst>
                  <a:lin ang="5400000" scaled="0"/>
                </a:gradFill>
                <a:latin typeface="+mj-lt"/>
              </a:rPr>
              <a:t>Microsoft Ready to</a:t>
            </a:r>
          </a:p>
        </p:txBody>
      </p:sp>
      <p:sp>
        <p:nvSpPr>
          <p:cNvPr id="5" name="Text Placeholder 4">
            <a:extLst>
              <a:ext uri="{FF2B5EF4-FFF2-40B4-BE49-F238E27FC236}">
                <a16:creationId xmlns:a16="http://schemas.microsoft.com/office/drawing/2014/main" id="{65CD16D0-030B-4E01-8C7E-8FA7B612BB85}"/>
              </a:ext>
            </a:extLst>
          </p:cNvPr>
          <p:cNvSpPr>
            <a:spLocks noGrp="1"/>
          </p:cNvSpPr>
          <p:nvPr>
            <p:ph type="body" sz="quarter" idx="10" hasCustomPrompt="1"/>
          </p:nvPr>
        </p:nvSpPr>
        <p:spPr>
          <a:xfrm>
            <a:off x="5628510" y="1841198"/>
            <a:ext cx="6274974" cy="1022069"/>
          </a:xfrm>
        </p:spPr>
        <p:txBody>
          <a:bodyPr lIns="182880" tIns="146304" rIns="182880" bIns="146304"/>
          <a:lstStyle>
            <a:lvl1pPr marL="0" indent="0">
              <a:buNone/>
              <a:defRPr sz="5294"/>
            </a:lvl1pPr>
          </a:lstStyle>
          <a:p>
            <a:pPr lvl="0"/>
            <a:r>
              <a:rPr lang="en-US"/>
              <a:t>&lt;theme word here&gt;</a:t>
            </a:r>
          </a:p>
        </p:txBody>
      </p:sp>
      <p:sp>
        <p:nvSpPr>
          <p:cNvPr id="13" name="Text Placeholder 4">
            <a:extLst>
              <a:ext uri="{FF2B5EF4-FFF2-40B4-BE49-F238E27FC236}">
                <a16:creationId xmlns:a16="http://schemas.microsoft.com/office/drawing/2014/main" id="{8EA71668-2A88-4115-853E-BEC05FB59E72}"/>
              </a:ext>
            </a:extLst>
          </p:cNvPr>
          <p:cNvSpPr>
            <a:spLocks noGrp="1"/>
          </p:cNvSpPr>
          <p:nvPr>
            <p:ph type="body" sz="quarter" idx="11" hasCustomPrompt="1"/>
          </p:nvPr>
        </p:nvSpPr>
        <p:spPr>
          <a:xfrm>
            <a:off x="5628510" y="4198126"/>
            <a:ext cx="6274974" cy="1022998"/>
          </a:xfrm>
        </p:spPr>
        <p:txBody>
          <a:bodyPr lIns="182880" tIns="146304" rIns="182880" bIns="146304"/>
          <a:lstStyle>
            <a:lvl1pPr marL="0" indent="0">
              <a:buNone/>
              <a:defRPr sz="5294"/>
            </a:lvl1pPr>
          </a:lstStyle>
          <a:p>
            <a:pPr lvl="0"/>
            <a:r>
              <a:rPr lang="en-US"/>
              <a:t>&lt;theme word here&gt;</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202095" y="3412173"/>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a:gradFill>
                  <a:gsLst>
                    <a:gs pos="2917">
                      <a:schemeClr val="tx1"/>
                    </a:gs>
                    <a:gs pos="30000">
                      <a:schemeClr val="tx1"/>
                    </a:gs>
                  </a:gsLst>
                  <a:lin ang="5400000" scaled="0"/>
                </a:gradFill>
                <a:latin typeface="+mj-lt"/>
              </a:rPr>
              <a:t>to</a:t>
            </a:r>
          </a:p>
        </p:txBody>
      </p:sp>
      <p:sp>
        <p:nvSpPr>
          <p:cNvPr id="15" name="Text Placeholder 4">
            <a:extLst>
              <a:ext uri="{FF2B5EF4-FFF2-40B4-BE49-F238E27FC236}">
                <a16:creationId xmlns:a16="http://schemas.microsoft.com/office/drawing/2014/main" id="{46AE5335-01B3-4932-AE7C-C7409C947F67}"/>
              </a:ext>
            </a:extLst>
          </p:cNvPr>
          <p:cNvSpPr>
            <a:spLocks noGrp="1"/>
          </p:cNvSpPr>
          <p:nvPr>
            <p:ph type="body" sz="quarter" idx="12" hasCustomPrompt="1"/>
          </p:nvPr>
        </p:nvSpPr>
        <p:spPr>
          <a:xfrm>
            <a:off x="5628510" y="3412173"/>
            <a:ext cx="6274974" cy="1022998"/>
          </a:xfrm>
        </p:spPr>
        <p:txBody>
          <a:bodyPr lIns="182880" tIns="146304" rIns="182880" bIns="146304"/>
          <a:lstStyle>
            <a:lvl1pPr marL="0" indent="0">
              <a:buNone/>
              <a:defRPr sz="5294"/>
            </a:lvl1pPr>
          </a:lstStyle>
          <a:p>
            <a:pPr lvl="0"/>
            <a:r>
              <a:rPr lang="en-US"/>
              <a:t>&lt;theme word here&gt;</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5628510" y="2626221"/>
            <a:ext cx="5533410" cy="1022998"/>
          </a:xfrm>
          <a:prstGeom prst="rect">
            <a:avLst/>
          </a:prstGeom>
          <a:noFill/>
        </p:spPr>
        <p:txBody>
          <a:bodyPr wrap="none" lIns="179285" tIns="143428" rIns="179285" bIns="143428" rtlCol="0">
            <a:spAutoFit/>
          </a:bodyPr>
          <a:lstStyle/>
          <a:p>
            <a:pPr>
              <a:lnSpc>
                <a:spcPct val="90000"/>
              </a:lnSpc>
              <a:spcAft>
                <a:spcPts val="588"/>
              </a:spcAft>
            </a:pPr>
            <a:r>
              <a:rPr lang="en-US" sz="5294">
                <a:gradFill>
                  <a:gsLst>
                    <a:gs pos="2917">
                      <a:schemeClr val="tx1"/>
                    </a:gs>
                    <a:gs pos="30000">
                      <a:schemeClr val="tx1"/>
                    </a:gs>
                  </a:gsLst>
                  <a:lin ang="5400000" scaled="0"/>
                </a:gradFill>
                <a:latin typeface="+mj-lt"/>
              </a:rPr>
              <a:t>keep transforming</a:t>
            </a:r>
          </a:p>
        </p:txBody>
      </p:sp>
      <p:sp>
        <p:nvSpPr>
          <p:cNvPr id="17" name="TextBox 16">
            <a:extLst>
              <a:ext uri="{FF2B5EF4-FFF2-40B4-BE49-F238E27FC236}">
                <a16:creationId xmlns:a16="http://schemas.microsoft.com/office/drawing/2014/main" id="{08D9541E-22DB-4D52-8181-A1AA5720B347}"/>
              </a:ext>
            </a:extLst>
          </p:cNvPr>
          <p:cNvSpPr txBox="1"/>
          <p:nvPr userDrawn="1"/>
        </p:nvSpPr>
        <p:spPr>
          <a:xfrm>
            <a:off x="202095" y="1055246"/>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a:gradFill>
                  <a:gsLst>
                    <a:gs pos="2917">
                      <a:schemeClr val="tx1"/>
                    </a:gs>
                    <a:gs pos="30000">
                      <a:schemeClr val="tx1"/>
                    </a:gs>
                  </a:gsLst>
                  <a:lin ang="5400000" scaled="0"/>
                </a:gradFill>
                <a:latin typeface="+mj-lt"/>
              </a:rPr>
              <a:t>to</a:t>
            </a:r>
          </a:p>
        </p:txBody>
      </p:sp>
      <p:sp>
        <p:nvSpPr>
          <p:cNvPr id="18" name="Text Placeholder 4">
            <a:extLst>
              <a:ext uri="{FF2B5EF4-FFF2-40B4-BE49-F238E27FC236}">
                <a16:creationId xmlns:a16="http://schemas.microsoft.com/office/drawing/2014/main" id="{15DD86FF-CF8D-4D5A-97BA-7526A8303C36}"/>
              </a:ext>
            </a:extLst>
          </p:cNvPr>
          <p:cNvSpPr>
            <a:spLocks noGrp="1"/>
          </p:cNvSpPr>
          <p:nvPr>
            <p:ph type="body" sz="quarter" idx="13" hasCustomPrompt="1"/>
          </p:nvPr>
        </p:nvSpPr>
        <p:spPr>
          <a:xfrm>
            <a:off x="5628510" y="1055246"/>
            <a:ext cx="6274974" cy="1022998"/>
          </a:xfrm>
        </p:spPr>
        <p:txBody>
          <a:bodyPr lIns="182880" tIns="146304" rIns="182880" bIns="146304"/>
          <a:lstStyle>
            <a:lvl1pPr marL="0" indent="0">
              <a:buNone/>
              <a:defRPr sz="5294"/>
            </a:lvl1pPr>
          </a:lstStyle>
          <a:p>
            <a:pPr lvl="0"/>
            <a:r>
              <a:rPr lang="en-US"/>
              <a:t>&lt;theme word here&gt;</a:t>
            </a:r>
          </a:p>
        </p:txBody>
      </p:sp>
      <p:sp>
        <p:nvSpPr>
          <p:cNvPr id="19" name="TextBox 18">
            <a:extLst>
              <a:ext uri="{FF2B5EF4-FFF2-40B4-BE49-F238E27FC236}">
                <a16:creationId xmlns:a16="http://schemas.microsoft.com/office/drawing/2014/main" id="{01931529-E991-4DB3-B887-1383B877392A}"/>
              </a:ext>
            </a:extLst>
          </p:cNvPr>
          <p:cNvSpPr txBox="1"/>
          <p:nvPr userDrawn="1"/>
        </p:nvSpPr>
        <p:spPr>
          <a:xfrm>
            <a:off x="202095" y="1840269"/>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a:gradFill>
                  <a:gsLst>
                    <a:gs pos="2917">
                      <a:schemeClr val="tx1"/>
                    </a:gs>
                    <a:gs pos="30000">
                      <a:schemeClr val="tx1"/>
                    </a:gs>
                  </a:gsLst>
                  <a:lin ang="5400000" scaled="0"/>
                </a:gradFill>
                <a:latin typeface="+mj-lt"/>
              </a:rPr>
              <a:t>to</a:t>
            </a:r>
          </a:p>
        </p:txBody>
      </p:sp>
      <p:sp>
        <p:nvSpPr>
          <p:cNvPr id="20" name="TextBox 19">
            <a:extLst>
              <a:ext uri="{FF2B5EF4-FFF2-40B4-BE49-F238E27FC236}">
                <a16:creationId xmlns:a16="http://schemas.microsoft.com/office/drawing/2014/main" id="{C6B98947-DEBB-40AF-8C56-C6A65155B05A}"/>
              </a:ext>
            </a:extLst>
          </p:cNvPr>
          <p:cNvSpPr txBox="1"/>
          <p:nvPr userDrawn="1"/>
        </p:nvSpPr>
        <p:spPr>
          <a:xfrm>
            <a:off x="202095" y="4198126"/>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a:gradFill>
                  <a:gsLst>
                    <a:gs pos="2917">
                      <a:schemeClr val="tx1"/>
                    </a:gs>
                    <a:gs pos="30000">
                      <a:schemeClr val="tx1"/>
                    </a:gs>
                  </a:gsLst>
                  <a:lin ang="5400000" scaled="0"/>
                </a:gradFill>
                <a:latin typeface="+mj-lt"/>
              </a:rPr>
              <a:t>to</a:t>
            </a:r>
          </a:p>
        </p:txBody>
      </p:sp>
      <p:grpSp>
        <p:nvGrpSpPr>
          <p:cNvPr id="21" name="Group 20">
            <a:extLst>
              <a:ext uri="{FF2B5EF4-FFF2-40B4-BE49-F238E27FC236}">
                <a16:creationId xmlns:a16="http://schemas.microsoft.com/office/drawing/2014/main" id="{401AB3B0-9D9C-4DCF-AD0D-97258F1220DE}"/>
              </a:ext>
            </a:extLst>
          </p:cNvPr>
          <p:cNvGrpSpPr/>
          <p:nvPr userDrawn="1"/>
        </p:nvGrpSpPr>
        <p:grpSpPr>
          <a:xfrm>
            <a:off x="7342825" y="5999452"/>
            <a:ext cx="4629739" cy="615609"/>
            <a:chOff x="274638" y="4554931"/>
            <a:chExt cx="4722575" cy="627864"/>
          </a:xfrm>
        </p:grpSpPr>
        <p:sp>
          <p:nvSpPr>
            <p:cNvPr id="22" name="TextBox 21">
              <a:extLst>
                <a:ext uri="{FF2B5EF4-FFF2-40B4-BE49-F238E27FC236}">
                  <a16:creationId xmlns:a16="http://schemas.microsoft.com/office/drawing/2014/main" id="{A51D9E96-E652-43D7-AD1D-25CF06E38D9D}"/>
                </a:ext>
              </a:extLst>
            </p:cNvPr>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588"/>
                </a:spcAft>
              </a:pPr>
              <a:r>
                <a:rPr lang="en-US" sz="2353">
                  <a:gradFill>
                    <a:gsLst>
                      <a:gs pos="2917">
                        <a:schemeClr val="tx1"/>
                      </a:gs>
                      <a:gs pos="30000">
                        <a:schemeClr val="tx1"/>
                      </a:gs>
                    </a:gsLst>
                    <a:lin ang="5400000" scaled="0"/>
                  </a:gradFill>
                </a:rPr>
                <a:t>Seattle, WA	Jan 29–Feb 2, 2018</a:t>
              </a:r>
            </a:p>
          </p:txBody>
        </p:sp>
        <p:cxnSp>
          <p:nvCxnSpPr>
            <p:cNvPr id="23" name="Straight Connector 22">
              <a:extLst>
                <a:ext uri="{FF2B5EF4-FFF2-40B4-BE49-F238E27FC236}">
                  <a16:creationId xmlns:a16="http://schemas.microsoft.com/office/drawing/2014/main" id="{E10FA7F9-9C23-492E-BC3D-96F67220A1CC}"/>
                </a:ext>
              </a:extLst>
            </p:cNvPr>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11401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Walkin Microsoft Ready - Generic">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grpSp>
        <p:nvGrpSpPr>
          <p:cNvPr id="12" name="Group 11"/>
          <p:cNvGrpSpPr/>
          <p:nvPr userDrawn="1"/>
        </p:nvGrpSpPr>
        <p:grpSpPr>
          <a:xfrm>
            <a:off x="7342825" y="5999452"/>
            <a:ext cx="4629739" cy="615609"/>
            <a:chOff x="274638" y="4554931"/>
            <a:chExt cx="4722575" cy="627864"/>
          </a:xfrm>
        </p:grpSpPr>
        <p:sp>
          <p:nvSpPr>
            <p:cNvPr id="7" name="TextBox 6"/>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588"/>
                </a:spcAft>
              </a:pPr>
              <a:r>
                <a:rPr lang="en-US" sz="2353">
                  <a:gradFill>
                    <a:gsLst>
                      <a:gs pos="2917">
                        <a:schemeClr val="tx1"/>
                      </a:gs>
                      <a:gs pos="30000">
                        <a:schemeClr val="tx1"/>
                      </a:gs>
                    </a:gsLst>
                    <a:lin ang="5400000" scaled="0"/>
                  </a:gradFill>
                </a:rPr>
                <a:t>Seattle, WA	Jan 29–Feb 2, 2018</a:t>
              </a:r>
            </a:p>
          </p:txBody>
        </p:sp>
        <p:cxnSp>
          <p:nvCxnSpPr>
            <p:cNvPr id="10" name="Straight Connector 9"/>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1373" y="2626221"/>
            <a:ext cx="11045195" cy="1022998"/>
          </a:xfrm>
          <a:prstGeom prst="rect">
            <a:avLst/>
          </a:prstGeom>
          <a:noFill/>
        </p:spPr>
        <p:txBody>
          <a:bodyPr wrap="none" lIns="179285" tIns="143428" rIns="179285" bIns="143428" rtlCol="0">
            <a:spAutoFit/>
          </a:bodyPr>
          <a:lstStyle/>
          <a:p>
            <a:pPr>
              <a:lnSpc>
                <a:spcPct val="90000"/>
              </a:lnSpc>
              <a:spcAft>
                <a:spcPts val="588"/>
              </a:spcAft>
            </a:pPr>
            <a:r>
              <a:rPr lang="en-US" sz="5294">
                <a:gradFill>
                  <a:gsLst>
                    <a:gs pos="2917">
                      <a:schemeClr val="tx1"/>
                    </a:gs>
                    <a:gs pos="30000">
                      <a:schemeClr val="tx1"/>
                    </a:gs>
                  </a:gsLst>
                  <a:lin ang="5400000" scaled="0"/>
                </a:gradFill>
                <a:latin typeface="+mj-lt"/>
              </a:rPr>
              <a:t>Microsoft Ready to keep transforming</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4927287" y="3412173"/>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a:gradFill>
                  <a:gsLst>
                    <a:gs pos="2917">
                      <a:schemeClr val="tx1"/>
                    </a:gs>
                    <a:gs pos="30000">
                      <a:schemeClr val="tx1"/>
                    </a:gs>
                  </a:gsLst>
                  <a:lin ang="5400000" scaled="0"/>
                </a:gradFill>
                <a:latin typeface="+mj-lt"/>
              </a:rPr>
              <a:t>to grow </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4927287" y="4198126"/>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a:gradFill>
                  <a:gsLst>
                    <a:gs pos="2917">
                      <a:schemeClr val="tx1"/>
                    </a:gs>
                    <a:gs pos="30000">
                      <a:schemeClr val="tx1"/>
                    </a:gs>
                  </a:gsLst>
                  <a:lin ang="5400000" scaled="0"/>
                </a:gradFill>
                <a:latin typeface="+mj-lt"/>
              </a:rPr>
              <a:t>to succeed</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4927287" y="1840269"/>
            <a:ext cx="2531861" cy="1022998"/>
          </a:xfrm>
          <a:prstGeom prst="rect">
            <a:avLst/>
          </a:prstGeom>
          <a:noFill/>
        </p:spPr>
        <p:txBody>
          <a:bodyPr wrap="none" lIns="179285" tIns="143428" rIns="179285" bIns="143428" rtlCol="0">
            <a:spAutoFit/>
          </a:bodyPr>
          <a:lstStyle/>
          <a:p>
            <a:pPr>
              <a:lnSpc>
                <a:spcPct val="90000"/>
              </a:lnSpc>
              <a:spcAft>
                <a:spcPts val="588"/>
              </a:spcAft>
            </a:pPr>
            <a:r>
              <a:rPr lang="en-US" sz="5294">
                <a:gradFill>
                  <a:gsLst>
                    <a:gs pos="2917">
                      <a:schemeClr val="tx1"/>
                    </a:gs>
                    <a:gs pos="30000">
                      <a:schemeClr val="tx1"/>
                    </a:gs>
                  </a:gsLst>
                  <a:lin ang="5400000" scaled="0"/>
                </a:gradFill>
                <a:latin typeface="+mj-lt"/>
              </a:rPr>
              <a:t>to learn</a:t>
            </a:r>
          </a:p>
        </p:txBody>
      </p:sp>
      <p:sp>
        <p:nvSpPr>
          <p:cNvPr id="13" name="TextBox 12">
            <a:extLst>
              <a:ext uri="{FF2B5EF4-FFF2-40B4-BE49-F238E27FC236}">
                <a16:creationId xmlns:a16="http://schemas.microsoft.com/office/drawing/2014/main" id="{AA75F147-F187-406F-B1C7-8708AB3B7EBF}"/>
              </a:ext>
            </a:extLst>
          </p:cNvPr>
          <p:cNvSpPr txBox="1"/>
          <p:nvPr userDrawn="1"/>
        </p:nvSpPr>
        <p:spPr>
          <a:xfrm>
            <a:off x="4927287" y="1055246"/>
            <a:ext cx="2955598" cy="1022998"/>
          </a:xfrm>
          <a:prstGeom prst="rect">
            <a:avLst/>
          </a:prstGeom>
          <a:noFill/>
        </p:spPr>
        <p:txBody>
          <a:bodyPr wrap="none" lIns="179285" tIns="143428" rIns="179285" bIns="143428" rtlCol="0">
            <a:spAutoFit/>
          </a:bodyPr>
          <a:lstStyle/>
          <a:p>
            <a:pPr>
              <a:lnSpc>
                <a:spcPct val="90000"/>
              </a:lnSpc>
              <a:spcAft>
                <a:spcPts val="588"/>
              </a:spcAft>
            </a:pPr>
            <a:r>
              <a:rPr lang="en-US" sz="5294">
                <a:gradFill>
                  <a:gsLst>
                    <a:gs pos="2917">
                      <a:schemeClr val="tx1"/>
                    </a:gs>
                    <a:gs pos="30000">
                      <a:schemeClr val="tx1"/>
                    </a:gs>
                  </a:gsLst>
                  <a:lin ang="5400000" scaled="0"/>
                </a:gradFill>
                <a:latin typeface="+mj-lt"/>
              </a:rPr>
              <a:t>to dream</a:t>
            </a:r>
          </a:p>
        </p:txBody>
      </p:sp>
    </p:spTree>
    <p:extLst>
      <p:ext uri="{BB962C8B-B14F-4D97-AF65-F5344CB8AC3E}">
        <p14:creationId xmlns:p14="http://schemas.microsoft.com/office/powerpoint/2010/main" val="21752243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a:t>Speaker name</a:t>
            </a:r>
          </a:p>
        </p:txBody>
      </p:sp>
      <p:pic>
        <p:nvPicPr>
          <p:cNvPr id="6"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
        <p:nvSpPr>
          <p:cNvPr id="7" name="Text Placeholder 16"/>
          <p:cNvSpPr>
            <a:spLocks noGrp="1"/>
          </p:cNvSpPr>
          <p:nvPr>
            <p:ph type="body" sz="quarter" idx="13" hasCustomPrompt="1"/>
          </p:nvPr>
        </p:nvSpPr>
        <p:spPr>
          <a:xfrm>
            <a:off x="8339677" y="288560"/>
            <a:ext cx="3585699"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a:t>Session Code</a:t>
            </a:r>
          </a:p>
        </p:txBody>
      </p:sp>
      <p:sp>
        <p:nvSpPr>
          <p:cNvPr id="8" name="Text Placeholder 16"/>
          <p:cNvSpPr>
            <a:spLocks noGrp="1"/>
          </p:cNvSpPr>
          <p:nvPr>
            <p:ph type="body" sz="quarter" idx="14" hasCustomPrompt="1"/>
          </p:nvPr>
        </p:nvSpPr>
        <p:spPr>
          <a:xfrm>
            <a:off x="269303" y="5997080"/>
            <a:ext cx="3585699" cy="567015"/>
          </a:xfrm>
        </p:spPr>
        <p:txBody>
          <a:bodyPr lIns="182880" tIns="146304" rIns="182880" bIns="146304" anchor="b"/>
          <a:lstStyle>
            <a:lvl1pPr marL="0" indent="0" algn="l">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a:t>Yammer hashtag</a:t>
            </a:r>
          </a:p>
        </p:txBody>
      </p:sp>
    </p:spTree>
    <p:extLst>
      <p:ext uri="{BB962C8B-B14F-4D97-AF65-F5344CB8AC3E}">
        <p14:creationId xmlns:p14="http://schemas.microsoft.com/office/powerpoint/2010/main" val="33760122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336589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1764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p>
        </p:txBody>
      </p:sp>
      <p:sp>
        <p:nvSpPr>
          <p:cNvPr id="6"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37633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p>
        </p:txBody>
      </p:sp>
      <p:sp>
        <p:nvSpPr>
          <p:cNvPr id="6"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05192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59394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4"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2889100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3395685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CDB6A170-31B0-4B7A-9E80-BC461A6C25D7}"/>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25278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3193991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52447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8561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776946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Confidentiality slide</a:t>
            </a:r>
          </a:p>
        </p:txBody>
      </p:sp>
      <p:grpSp>
        <p:nvGrpSpPr>
          <p:cNvPr id="17" name="Group 16"/>
          <p:cNvGrpSpPr/>
          <p:nvPr userDrawn="1"/>
        </p:nvGrpSpPr>
        <p:grpSpPr>
          <a:xfrm>
            <a:off x="1020772" y="2291365"/>
            <a:ext cx="10249783" cy="1009695"/>
            <a:chOff x="1041241" y="2198265"/>
            <a:chExt cx="10455312" cy="1029795"/>
          </a:xfrm>
        </p:grpSpPr>
        <p:sp>
          <p:nvSpPr>
            <p:cNvPr id="3" name="laptop"/>
            <p:cNvSpPr>
              <a:spLocks noChangeAspect="1" noEditPoints="1"/>
            </p:cNvSpPr>
            <p:nvPr userDrawn="1"/>
          </p:nvSpPr>
          <p:spPr bwMode="auto">
            <a:xfrm>
              <a:off x="9891754" y="2198265"/>
              <a:ext cx="1417556" cy="843914"/>
            </a:xfrm>
            <a:custGeom>
              <a:avLst/>
              <a:gdLst>
                <a:gd name="T0" fmla="*/ 212 w 257"/>
                <a:gd name="T1" fmla="*/ 107 h 153"/>
                <a:gd name="T2" fmla="*/ 43 w 257"/>
                <a:gd name="T3" fmla="*/ 107 h 153"/>
                <a:gd name="T4" fmla="*/ 43 w 257"/>
                <a:gd name="T5" fmla="*/ 0 h 153"/>
                <a:gd name="T6" fmla="*/ 212 w 257"/>
                <a:gd name="T7" fmla="*/ 0 h 153"/>
                <a:gd name="T8" fmla="*/ 212 w 257"/>
                <a:gd name="T9" fmla="*/ 107 h 153"/>
                <a:gd name="T10" fmla="*/ 43 w 257"/>
                <a:gd name="T11" fmla="*/ 107 h 153"/>
                <a:gd name="T12" fmla="*/ 0 w 257"/>
                <a:gd name="T13" fmla="*/ 153 h 153"/>
                <a:gd name="T14" fmla="*/ 257 w 257"/>
                <a:gd name="T15" fmla="*/ 153 h 153"/>
                <a:gd name="T16" fmla="*/ 212 w 257"/>
                <a:gd name="T17" fmla="*/ 10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153">
                  <a:moveTo>
                    <a:pt x="212" y="107"/>
                  </a:moveTo>
                  <a:lnTo>
                    <a:pt x="43" y="107"/>
                  </a:lnTo>
                  <a:lnTo>
                    <a:pt x="43" y="0"/>
                  </a:lnTo>
                  <a:lnTo>
                    <a:pt x="212" y="0"/>
                  </a:lnTo>
                  <a:lnTo>
                    <a:pt x="212" y="107"/>
                  </a:lnTo>
                  <a:moveTo>
                    <a:pt x="43" y="107"/>
                  </a:moveTo>
                  <a:lnTo>
                    <a:pt x="0" y="153"/>
                  </a:lnTo>
                  <a:lnTo>
                    <a:pt x="257" y="153"/>
                  </a:lnTo>
                  <a:lnTo>
                    <a:pt x="212" y="10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30">
                <a:gradFill>
                  <a:gsLst>
                    <a:gs pos="0">
                      <a:srgbClr val="505050"/>
                    </a:gs>
                    <a:gs pos="100000">
                      <a:srgbClr val="505050"/>
                    </a:gs>
                  </a:gsLst>
                </a:gradFill>
              </a:endParaRPr>
            </a:p>
          </p:txBody>
        </p:sp>
        <p:sp>
          <p:nvSpPr>
            <p:cNvPr id="4" name="phone"/>
            <p:cNvSpPr>
              <a:spLocks noChangeAspect="1" noEditPoints="1"/>
            </p:cNvSpPr>
            <p:nvPr userDrawn="1"/>
          </p:nvSpPr>
          <p:spPr bwMode="auto">
            <a:xfrm>
              <a:off x="4177456" y="2253648"/>
              <a:ext cx="473065" cy="757539"/>
            </a:xfrm>
            <a:custGeom>
              <a:avLst/>
              <a:gdLst>
                <a:gd name="T0" fmla="*/ 148 w 148"/>
                <a:gd name="T1" fmla="*/ 112 h 237"/>
                <a:gd name="T2" fmla="*/ 148 w 148"/>
                <a:gd name="T3" fmla="*/ 237 h 237"/>
                <a:gd name="T4" fmla="*/ 0 w 148"/>
                <a:gd name="T5" fmla="*/ 237 h 237"/>
                <a:gd name="T6" fmla="*/ 0 w 148"/>
                <a:gd name="T7" fmla="*/ 0 h 237"/>
                <a:gd name="T8" fmla="*/ 148 w 148"/>
                <a:gd name="T9" fmla="*/ 0 h 237"/>
                <a:gd name="T10" fmla="*/ 148 w 148"/>
                <a:gd name="T11" fmla="*/ 112 h 237"/>
                <a:gd name="T12" fmla="*/ 0 w 148"/>
                <a:gd name="T13" fmla="*/ 29 h 237"/>
                <a:gd name="T14" fmla="*/ 148 w 148"/>
                <a:gd name="T15" fmla="*/ 29 h 237"/>
                <a:gd name="T16" fmla="*/ 0 w 148"/>
                <a:gd name="T17" fmla="*/ 172 h 237"/>
                <a:gd name="T18" fmla="*/ 148 w 148"/>
                <a:gd name="T19" fmla="*/ 172 h 237"/>
                <a:gd name="T20" fmla="*/ 66 w 148"/>
                <a:gd name="T21" fmla="*/ 204 h 237"/>
                <a:gd name="T22" fmla="*/ 82 w 148"/>
                <a:gd name="T23" fmla="*/ 20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7">
                  <a:moveTo>
                    <a:pt x="148" y="112"/>
                  </a:moveTo>
                  <a:lnTo>
                    <a:pt x="148" y="237"/>
                  </a:lnTo>
                  <a:lnTo>
                    <a:pt x="0" y="237"/>
                  </a:lnTo>
                  <a:lnTo>
                    <a:pt x="0" y="0"/>
                  </a:lnTo>
                  <a:lnTo>
                    <a:pt x="148" y="0"/>
                  </a:lnTo>
                  <a:lnTo>
                    <a:pt x="148" y="112"/>
                  </a:lnTo>
                  <a:moveTo>
                    <a:pt x="0" y="29"/>
                  </a:moveTo>
                  <a:lnTo>
                    <a:pt x="148" y="29"/>
                  </a:lnTo>
                  <a:moveTo>
                    <a:pt x="0" y="172"/>
                  </a:moveTo>
                  <a:lnTo>
                    <a:pt x="148" y="172"/>
                  </a:lnTo>
                  <a:moveTo>
                    <a:pt x="66" y="204"/>
                  </a:moveTo>
                  <a:lnTo>
                    <a:pt x="82" y="204"/>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30">
                <a:gradFill>
                  <a:gsLst>
                    <a:gs pos="0">
                      <a:srgbClr val="505050"/>
                    </a:gs>
                    <a:gs pos="100000">
                      <a:srgbClr val="505050"/>
                    </a:gs>
                  </a:gsLst>
                </a:gradFill>
              </a:endParaRPr>
            </a:p>
          </p:txBody>
        </p:sp>
        <p:sp>
          <p:nvSpPr>
            <p:cNvPr id="5" name="tablet_2"/>
            <p:cNvSpPr>
              <a:spLocks noChangeAspect="1" noEditPoints="1"/>
            </p:cNvSpPr>
            <p:nvPr userDrawn="1"/>
          </p:nvSpPr>
          <p:spPr bwMode="auto">
            <a:xfrm>
              <a:off x="6815622" y="2222769"/>
              <a:ext cx="1118473" cy="819293"/>
            </a:xfrm>
            <a:custGeom>
              <a:avLst/>
              <a:gdLst>
                <a:gd name="T0" fmla="*/ 243 w 243"/>
                <a:gd name="T1" fmla="*/ 83 h 178"/>
                <a:gd name="T2" fmla="*/ 243 w 243"/>
                <a:gd name="T3" fmla="*/ 178 h 178"/>
                <a:gd name="T4" fmla="*/ 0 w 243"/>
                <a:gd name="T5" fmla="*/ 178 h 178"/>
                <a:gd name="T6" fmla="*/ 0 w 243"/>
                <a:gd name="T7" fmla="*/ 0 h 178"/>
                <a:gd name="T8" fmla="*/ 243 w 243"/>
                <a:gd name="T9" fmla="*/ 0 h 178"/>
                <a:gd name="T10" fmla="*/ 243 w 243"/>
                <a:gd name="T11" fmla="*/ 83 h 178"/>
                <a:gd name="T12" fmla="*/ 113 w 243"/>
                <a:gd name="T13" fmla="*/ 147 h 178"/>
                <a:gd name="T14" fmla="*/ 129 w 243"/>
                <a:gd name="T15" fmla="*/ 147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78">
                  <a:moveTo>
                    <a:pt x="243" y="83"/>
                  </a:moveTo>
                  <a:lnTo>
                    <a:pt x="243" y="178"/>
                  </a:lnTo>
                  <a:lnTo>
                    <a:pt x="0" y="178"/>
                  </a:lnTo>
                  <a:lnTo>
                    <a:pt x="0" y="0"/>
                  </a:lnTo>
                  <a:lnTo>
                    <a:pt x="243" y="0"/>
                  </a:lnTo>
                  <a:lnTo>
                    <a:pt x="243" y="83"/>
                  </a:lnTo>
                  <a:moveTo>
                    <a:pt x="113" y="147"/>
                  </a:moveTo>
                  <a:lnTo>
                    <a:pt x="129" y="14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30">
                <a:gradFill>
                  <a:gsLst>
                    <a:gs pos="0">
                      <a:srgbClr val="505050"/>
                    </a:gs>
                    <a:gs pos="100000">
                      <a:srgbClr val="505050"/>
                    </a:gs>
                  </a:gsLst>
                </a:gradFill>
              </a:endParaRPr>
            </a:p>
          </p:txBody>
        </p:sp>
        <p:sp>
          <p:nvSpPr>
            <p:cNvPr id="6" name="camera"/>
            <p:cNvSpPr>
              <a:spLocks noChangeAspect="1" noEditPoints="1"/>
            </p:cNvSpPr>
            <p:nvPr userDrawn="1"/>
          </p:nvSpPr>
          <p:spPr bwMode="auto">
            <a:xfrm>
              <a:off x="1041241" y="2295852"/>
              <a:ext cx="842296" cy="673131"/>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882">
                <a:gradFill>
                  <a:gsLst>
                    <a:gs pos="0">
                      <a:srgbClr val="505050"/>
                    </a:gs>
                    <a:gs pos="100000">
                      <a:srgbClr val="505050"/>
                    </a:gs>
                  </a:gsLst>
                </a:gradFill>
              </a:endParaRPr>
            </a:p>
          </p:txBody>
        </p:sp>
        <p:sp>
          <p:nvSpPr>
            <p:cNvPr id="9" name="Multiplication Sign 8"/>
            <p:cNvSpPr/>
            <p:nvPr userDrawn="1"/>
          </p:nvSpPr>
          <p:spPr bwMode="auto">
            <a:xfrm>
              <a:off x="1654939"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0" name="Multiplication Sign 9"/>
            <p:cNvSpPr/>
            <p:nvPr userDrawn="1"/>
          </p:nvSpPr>
          <p:spPr bwMode="auto">
            <a:xfrm>
              <a:off x="4406053"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1" name="Multiplication Sign 10"/>
            <p:cNvSpPr/>
            <p:nvPr userDrawn="1"/>
          </p:nvSpPr>
          <p:spPr bwMode="auto">
            <a:xfrm>
              <a:off x="770332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3" name="Multiplication Sign 12"/>
            <p:cNvSpPr/>
            <p:nvPr userDrawn="1"/>
          </p:nvSpPr>
          <p:spPr bwMode="auto">
            <a:xfrm>
              <a:off x="1103935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15" name="TextBox 14"/>
          <p:cNvSpPr txBox="1"/>
          <p:nvPr userDrawn="1"/>
        </p:nvSpPr>
        <p:spPr>
          <a:xfrm>
            <a:off x="629379" y="4403248"/>
            <a:ext cx="10933243" cy="2163685"/>
          </a:xfrm>
          <a:prstGeom prst="rect">
            <a:avLst/>
          </a:prstGeom>
          <a:noFill/>
        </p:spPr>
        <p:txBody>
          <a:bodyPr wrap="none" lIns="179285" tIns="143428" rIns="179285" bIns="143428" rtlCol="0" anchor="ctr">
            <a:spAutoFit/>
          </a:bodyPr>
          <a:lstStyle/>
          <a:p>
            <a:pPr algn="ctr">
              <a:lnSpc>
                <a:spcPct val="90000"/>
              </a:lnSpc>
              <a:spcBef>
                <a:spcPts val="1176"/>
              </a:spcBef>
              <a:spcAft>
                <a:spcPts val="588"/>
              </a:spcAft>
            </a:pPr>
            <a:r>
              <a:rPr lang="en-US" sz="2157">
                <a:gradFill>
                  <a:gsLst>
                    <a:gs pos="2917">
                      <a:schemeClr val="tx1"/>
                    </a:gs>
                    <a:gs pos="30000">
                      <a:schemeClr val="tx1"/>
                    </a:gs>
                  </a:gsLst>
                  <a:lin ang="5400000" scaled="0"/>
                </a:gradFill>
              </a:rPr>
              <a:t>Microsoft Ready content is </a:t>
            </a:r>
            <a:r>
              <a:rPr lang="en-US" sz="2157"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176"/>
              </a:spcBef>
              <a:spcAft>
                <a:spcPts val="588"/>
              </a:spcAft>
            </a:pPr>
            <a:r>
              <a:rPr lang="en-US" sz="2157"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157">
                <a:gradFill>
                  <a:gsLst>
                    <a:gs pos="2917">
                      <a:schemeClr val="tx1"/>
                    </a:gs>
                    <a:gs pos="30000">
                      <a:schemeClr val="tx1"/>
                    </a:gs>
                  </a:gsLst>
                  <a:lin ang="5400000" scaled="0"/>
                </a:gradFill>
              </a:rPr>
              <a:t>post Microsoft Ready content to any blogs or external websites</a:t>
            </a:r>
          </a:p>
          <a:p>
            <a:pPr algn="ctr">
              <a:lnSpc>
                <a:spcPct val="90000"/>
              </a:lnSpc>
              <a:spcBef>
                <a:spcPts val="1176"/>
              </a:spcBef>
              <a:spcAft>
                <a:spcPts val="588"/>
              </a:spcAft>
            </a:pPr>
            <a:r>
              <a:rPr lang="en-US" sz="2157"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157">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176"/>
              </a:spcBef>
              <a:spcAft>
                <a:spcPts val="588"/>
              </a:spcAft>
            </a:pPr>
            <a:r>
              <a:rPr lang="en-US" sz="2157">
                <a:gradFill>
                  <a:gsLst>
                    <a:gs pos="2917">
                      <a:schemeClr val="tx1"/>
                    </a:gs>
                    <a:gs pos="30000">
                      <a:schemeClr val="tx1"/>
                    </a:gs>
                  </a:gsLst>
                  <a:lin ang="5400000" scaled="0"/>
                </a:gradFill>
              </a:rPr>
              <a:t>Content will be available to internal audiences on-demand post-event</a:t>
            </a:r>
          </a:p>
        </p:txBody>
      </p:sp>
    </p:spTree>
    <p:extLst>
      <p:ext uri="{BB962C8B-B14F-4D97-AF65-F5344CB8AC3E}">
        <p14:creationId xmlns:p14="http://schemas.microsoft.com/office/powerpoint/2010/main" val="39726611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3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3673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14445097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9556702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Walkin Microsoft Ready - Editable">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grpSp>
        <p:nvGrpSpPr>
          <p:cNvPr id="12" name="Group 11"/>
          <p:cNvGrpSpPr/>
          <p:nvPr userDrawn="1"/>
        </p:nvGrpSpPr>
        <p:grpSpPr>
          <a:xfrm>
            <a:off x="6857008" y="5999454"/>
            <a:ext cx="5113948" cy="615609"/>
            <a:chOff x="274638" y="4554933"/>
            <a:chExt cx="5216493" cy="627864"/>
          </a:xfrm>
        </p:grpSpPr>
        <p:sp>
          <p:nvSpPr>
            <p:cNvPr id="7" name="TextBox 6"/>
            <p:cNvSpPr txBox="1"/>
            <p:nvPr userDrawn="1"/>
          </p:nvSpPr>
          <p:spPr>
            <a:xfrm>
              <a:off x="274638" y="4554933"/>
              <a:ext cx="5216493" cy="627864"/>
            </a:xfrm>
            <a:prstGeom prst="rect">
              <a:avLst/>
            </a:prstGeom>
            <a:noFill/>
          </p:spPr>
          <p:txBody>
            <a:bodyPr wrap="none" lIns="182880" tIns="146304" rIns="182880" bIns="146304" rtlCol="0">
              <a:spAutoFit/>
            </a:bodyPr>
            <a:lstStyle/>
            <a:p>
              <a:pPr>
                <a:lnSpc>
                  <a:spcPct val="90000"/>
                </a:lnSpc>
                <a:spcAft>
                  <a:spcPts val="588"/>
                </a:spcAft>
              </a:pPr>
              <a:r>
                <a:rPr lang="en-US" sz="2353">
                  <a:gradFill>
                    <a:gsLst>
                      <a:gs pos="2917">
                        <a:schemeClr val="tx1"/>
                      </a:gs>
                      <a:gs pos="30000">
                        <a:schemeClr val="tx1"/>
                      </a:gs>
                    </a:gsLst>
                    <a:lin ang="5400000" scaled="0"/>
                  </a:gradFill>
                </a:rPr>
                <a:t>Las Vegas, Nevada	July 17–21, 2017</a:t>
              </a:r>
            </a:p>
          </p:txBody>
        </p:sp>
        <p:cxnSp>
          <p:nvCxnSpPr>
            <p:cNvPr id="10" name="Straight Connector 9"/>
            <p:cNvCxnSpPr>
              <a:cxnSpLocks/>
            </p:cNvCxnSpPr>
            <p:nvPr userDrawn="1"/>
          </p:nvCxnSpPr>
          <p:spPr>
            <a:xfrm>
              <a:off x="3059781" y="4673270"/>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1373" y="1834504"/>
            <a:ext cx="5692890" cy="1022871"/>
          </a:xfrm>
          <a:prstGeom prst="rect">
            <a:avLst/>
          </a:prstGeom>
          <a:noFill/>
        </p:spPr>
        <p:txBody>
          <a:bodyPr wrap="none" lIns="179285" tIns="143428" rIns="179285" bIns="143428" rtlCol="0">
            <a:spAutoFit/>
          </a:bodyPr>
          <a:lstStyle/>
          <a:p>
            <a:pPr>
              <a:lnSpc>
                <a:spcPct val="90000"/>
              </a:lnSpc>
              <a:spcAft>
                <a:spcPts val="588"/>
              </a:spcAft>
            </a:pPr>
            <a:r>
              <a:rPr lang="en-US" sz="5294">
                <a:gradFill>
                  <a:gsLst>
                    <a:gs pos="2917">
                      <a:schemeClr val="tx1"/>
                    </a:gs>
                    <a:gs pos="30000">
                      <a:schemeClr val="tx1"/>
                    </a:gs>
                  </a:gsLst>
                  <a:lin ang="5400000" scaled="0"/>
                </a:gradFill>
                <a:latin typeface="+mj-lt"/>
              </a:rPr>
              <a:t>Microsoft Ready to</a:t>
            </a:r>
          </a:p>
        </p:txBody>
      </p:sp>
      <p:sp>
        <p:nvSpPr>
          <p:cNvPr id="5" name="Text Placeholder 4">
            <a:extLst>
              <a:ext uri="{FF2B5EF4-FFF2-40B4-BE49-F238E27FC236}">
                <a16:creationId xmlns:a16="http://schemas.microsoft.com/office/drawing/2014/main" id="{65CD16D0-030B-4E01-8C7E-8FA7B612BB85}"/>
              </a:ext>
            </a:extLst>
          </p:cNvPr>
          <p:cNvSpPr>
            <a:spLocks noGrp="1"/>
          </p:cNvSpPr>
          <p:nvPr>
            <p:ph type="body" sz="quarter" idx="10" hasCustomPrompt="1"/>
          </p:nvPr>
        </p:nvSpPr>
        <p:spPr>
          <a:xfrm>
            <a:off x="5628510" y="1834504"/>
            <a:ext cx="6274974" cy="1022069"/>
          </a:xfrm>
        </p:spPr>
        <p:txBody>
          <a:bodyPr lIns="182880" tIns="146304" rIns="182880" bIns="146304"/>
          <a:lstStyle>
            <a:lvl1pPr marL="0" indent="0">
              <a:buNone/>
              <a:defRPr sz="5294"/>
            </a:lvl1pPr>
          </a:lstStyle>
          <a:p>
            <a:pPr lvl="0"/>
            <a:r>
              <a:rPr lang="en-US"/>
              <a:t>&lt;theme word here&gt;</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202095" y="2599697"/>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a:gradFill>
                  <a:gsLst>
                    <a:gs pos="2917">
                      <a:schemeClr val="tx1"/>
                    </a:gs>
                    <a:gs pos="30000">
                      <a:schemeClr val="tx1"/>
                    </a:gs>
                  </a:gsLst>
                  <a:lin ang="5400000" scaled="0"/>
                </a:gradFill>
                <a:latin typeface="+mj-lt"/>
              </a:rPr>
              <a:t>to</a:t>
            </a:r>
          </a:p>
        </p:txBody>
      </p:sp>
      <p:sp>
        <p:nvSpPr>
          <p:cNvPr id="13" name="Text Placeholder 4">
            <a:extLst>
              <a:ext uri="{FF2B5EF4-FFF2-40B4-BE49-F238E27FC236}">
                <a16:creationId xmlns:a16="http://schemas.microsoft.com/office/drawing/2014/main" id="{8EA71668-2A88-4115-853E-BEC05FB59E72}"/>
              </a:ext>
            </a:extLst>
          </p:cNvPr>
          <p:cNvSpPr>
            <a:spLocks noGrp="1"/>
          </p:cNvSpPr>
          <p:nvPr>
            <p:ph type="body" sz="quarter" idx="11" hasCustomPrompt="1"/>
          </p:nvPr>
        </p:nvSpPr>
        <p:spPr>
          <a:xfrm>
            <a:off x="5628510" y="2599697"/>
            <a:ext cx="6274974" cy="1022998"/>
          </a:xfrm>
        </p:spPr>
        <p:txBody>
          <a:bodyPr lIns="182880" tIns="146304" rIns="182880" bIns="146304"/>
          <a:lstStyle>
            <a:lvl1pPr marL="0" indent="0">
              <a:buNone/>
              <a:defRPr sz="5294"/>
            </a:lvl1pPr>
          </a:lstStyle>
          <a:p>
            <a:pPr lvl="0"/>
            <a:r>
              <a:rPr lang="en-US"/>
              <a:t>&lt;theme word here&gt;</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202095" y="3378027"/>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a:gradFill>
                  <a:gsLst>
                    <a:gs pos="2917">
                      <a:schemeClr val="tx1"/>
                    </a:gs>
                    <a:gs pos="30000">
                      <a:schemeClr val="tx1"/>
                    </a:gs>
                  </a:gsLst>
                  <a:lin ang="5400000" scaled="0"/>
                </a:gradFill>
                <a:latin typeface="+mj-lt"/>
              </a:rPr>
              <a:t>to</a:t>
            </a:r>
          </a:p>
        </p:txBody>
      </p:sp>
      <p:sp>
        <p:nvSpPr>
          <p:cNvPr id="15" name="Text Placeholder 4">
            <a:extLst>
              <a:ext uri="{FF2B5EF4-FFF2-40B4-BE49-F238E27FC236}">
                <a16:creationId xmlns:a16="http://schemas.microsoft.com/office/drawing/2014/main" id="{46AE5335-01B3-4932-AE7C-C7409C947F67}"/>
              </a:ext>
            </a:extLst>
          </p:cNvPr>
          <p:cNvSpPr>
            <a:spLocks noGrp="1"/>
          </p:cNvSpPr>
          <p:nvPr>
            <p:ph type="body" sz="quarter" idx="12" hasCustomPrompt="1"/>
          </p:nvPr>
        </p:nvSpPr>
        <p:spPr>
          <a:xfrm>
            <a:off x="5628510" y="3378027"/>
            <a:ext cx="6274974" cy="1022998"/>
          </a:xfrm>
        </p:spPr>
        <p:txBody>
          <a:bodyPr lIns="182880" tIns="146304" rIns="182880" bIns="146304"/>
          <a:lstStyle>
            <a:lvl1pPr marL="0" indent="0">
              <a:buNone/>
              <a:defRPr sz="5294"/>
            </a:lvl1pPr>
          </a:lstStyle>
          <a:p>
            <a:pPr lvl="0"/>
            <a:r>
              <a:rPr lang="en-US"/>
              <a:t>&lt;theme word here&gt;</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4927287" y="4143220"/>
            <a:ext cx="6339711" cy="1022998"/>
          </a:xfrm>
          <a:prstGeom prst="rect">
            <a:avLst/>
          </a:prstGeom>
          <a:noFill/>
        </p:spPr>
        <p:txBody>
          <a:bodyPr wrap="none" lIns="179285" tIns="143428" rIns="179285" bIns="143428" rtlCol="0">
            <a:spAutoFit/>
          </a:bodyPr>
          <a:lstStyle/>
          <a:p>
            <a:pPr>
              <a:lnSpc>
                <a:spcPct val="90000"/>
              </a:lnSpc>
              <a:spcAft>
                <a:spcPts val="588"/>
              </a:spcAft>
            </a:pPr>
            <a:r>
              <a:rPr lang="en-US" sz="5294">
                <a:gradFill>
                  <a:gsLst>
                    <a:gs pos="2917">
                      <a:schemeClr val="tx1"/>
                    </a:gs>
                    <a:gs pos="30000">
                      <a:schemeClr val="tx1"/>
                    </a:gs>
                  </a:gsLst>
                  <a:lin ang="5400000" scaled="0"/>
                </a:gradFill>
                <a:latin typeface="+mj-lt"/>
              </a:rPr>
              <a:t>to keep transforming</a:t>
            </a:r>
          </a:p>
        </p:txBody>
      </p:sp>
    </p:spTree>
    <p:extLst>
      <p:ext uri="{BB962C8B-B14F-4D97-AF65-F5344CB8AC3E}">
        <p14:creationId xmlns:p14="http://schemas.microsoft.com/office/powerpoint/2010/main" val="14464454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C9A03A1B-DC26-4C7A-B4A8-14CF66851FFF}"/>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Walkin Microsoft Ready - Generic">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grpSp>
        <p:nvGrpSpPr>
          <p:cNvPr id="12" name="Group 11"/>
          <p:cNvGrpSpPr/>
          <p:nvPr userDrawn="1"/>
        </p:nvGrpSpPr>
        <p:grpSpPr>
          <a:xfrm>
            <a:off x="6857008" y="5999454"/>
            <a:ext cx="5113948" cy="615609"/>
            <a:chOff x="274638" y="4554933"/>
            <a:chExt cx="5216493" cy="627864"/>
          </a:xfrm>
        </p:grpSpPr>
        <p:sp>
          <p:nvSpPr>
            <p:cNvPr id="7" name="TextBox 6"/>
            <p:cNvSpPr txBox="1"/>
            <p:nvPr userDrawn="1"/>
          </p:nvSpPr>
          <p:spPr>
            <a:xfrm>
              <a:off x="274638" y="4554933"/>
              <a:ext cx="5216493" cy="627864"/>
            </a:xfrm>
            <a:prstGeom prst="rect">
              <a:avLst/>
            </a:prstGeom>
            <a:noFill/>
          </p:spPr>
          <p:txBody>
            <a:bodyPr wrap="none" lIns="182880" tIns="146304" rIns="182880" bIns="146304" rtlCol="0">
              <a:spAutoFit/>
            </a:bodyPr>
            <a:lstStyle/>
            <a:p>
              <a:pPr>
                <a:lnSpc>
                  <a:spcPct val="90000"/>
                </a:lnSpc>
                <a:spcAft>
                  <a:spcPts val="588"/>
                </a:spcAft>
              </a:pPr>
              <a:r>
                <a:rPr lang="en-US" sz="2353">
                  <a:gradFill>
                    <a:gsLst>
                      <a:gs pos="2917">
                        <a:schemeClr val="tx1"/>
                      </a:gs>
                      <a:gs pos="30000">
                        <a:schemeClr val="tx1"/>
                      </a:gs>
                    </a:gsLst>
                    <a:lin ang="5400000" scaled="0"/>
                  </a:gradFill>
                </a:rPr>
                <a:t>Las Vegas, Nevada	July 17–21, 2017</a:t>
              </a:r>
            </a:p>
          </p:txBody>
        </p:sp>
        <p:cxnSp>
          <p:nvCxnSpPr>
            <p:cNvPr id="10" name="Straight Connector 9"/>
            <p:cNvCxnSpPr>
              <a:cxnSpLocks/>
            </p:cNvCxnSpPr>
            <p:nvPr userDrawn="1"/>
          </p:nvCxnSpPr>
          <p:spPr>
            <a:xfrm>
              <a:off x="3059781" y="4673270"/>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1373" y="1834504"/>
            <a:ext cx="7869651" cy="1022998"/>
          </a:xfrm>
          <a:prstGeom prst="rect">
            <a:avLst/>
          </a:prstGeom>
          <a:noFill/>
        </p:spPr>
        <p:txBody>
          <a:bodyPr wrap="none" lIns="179285" tIns="143428" rIns="179285" bIns="143428" rtlCol="0">
            <a:spAutoFit/>
          </a:bodyPr>
          <a:lstStyle/>
          <a:p>
            <a:pPr>
              <a:lnSpc>
                <a:spcPct val="90000"/>
              </a:lnSpc>
              <a:spcAft>
                <a:spcPts val="588"/>
              </a:spcAft>
            </a:pPr>
            <a:r>
              <a:rPr lang="en-US" sz="5294">
                <a:gradFill>
                  <a:gsLst>
                    <a:gs pos="2917">
                      <a:schemeClr val="tx1"/>
                    </a:gs>
                    <a:gs pos="30000">
                      <a:schemeClr val="tx1"/>
                    </a:gs>
                  </a:gsLst>
                  <a:lin ang="5400000" scaled="0"/>
                </a:gradFill>
                <a:latin typeface="+mj-lt"/>
              </a:rPr>
              <a:t>Microsoft Ready to believe</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4927287" y="2599697"/>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a:gradFill>
                  <a:gsLst>
                    <a:gs pos="2917">
                      <a:schemeClr val="tx1"/>
                    </a:gs>
                    <a:gs pos="30000">
                      <a:schemeClr val="tx1"/>
                    </a:gs>
                  </a:gsLst>
                  <a:lin ang="5400000" scaled="0"/>
                </a:gradFill>
                <a:latin typeface="+mj-lt"/>
              </a:rPr>
              <a:t>to explore </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4927287" y="3378027"/>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a:gradFill>
                  <a:gsLst>
                    <a:gs pos="2917">
                      <a:schemeClr val="tx1"/>
                    </a:gs>
                    <a:gs pos="30000">
                      <a:schemeClr val="tx1"/>
                    </a:gs>
                  </a:gsLst>
                  <a:lin ang="5400000" scaled="0"/>
                </a:gradFill>
                <a:latin typeface="+mj-lt"/>
              </a:rPr>
              <a:t>to win</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4927287" y="4143220"/>
            <a:ext cx="6339711" cy="1022998"/>
          </a:xfrm>
          <a:prstGeom prst="rect">
            <a:avLst/>
          </a:prstGeom>
          <a:noFill/>
        </p:spPr>
        <p:txBody>
          <a:bodyPr wrap="none" lIns="179285" tIns="143428" rIns="179285" bIns="143428" rtlCol="0">
            <a:spAutoFit/>
          </a:bodyPr>
          <a:lstStyle/>
          <a:p>
            <a:pPr>
              <a:lnSpc>
                <a:spcPct val="90000"/>
              </a:lnSpc>
              <a:spcAft>
                <a:spcPts val="588"/>
              </a:spcAft>
            </a:pPr>
            <a:r>
              <a:rPr lang="en-US" sz="5294">
                <a:gradFill>
                  <a:gsLst>
                    <a:gs pos="2917">
                      <a:schemeClr val="tx1"/>
                    </a:gs>
                    <a:gs pos="30000">
                      <a:schemeClr val="tx1"/>
                    </a:gs>
                  </a:gsLst>
                  <a:lin ang="5400000" scaled="0"/>
                </a:gradFill>
                <a:latin typeface="+mj-lt"/>
              </a:rPr>
              <a:t>to keep transforming</a:t>
            </a:r>
          </a:p>
        </p:txBody>
      </p:sp>
    </p:spTree>
    <p:extLst>
      <p:ext uri="{BB962C8B-B14F-4D97-AF65-F5344CB8AC3E}">
        <p14:creationId xmlns:p14="http://schemas.microsoft.com/office/powerpoint/2010/main" val="41910075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4800" spc="-98" baseline="0">
                <a:solidFill>
                  <a:schemeClr val="bg1"/>
                </a:soli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2800" spc="0" baseline="0">
                <a:solidFill>
                  <a:schemeClr val="bg1"/>
                </a:solidFill>
                <a:latin typeface="+mn-lt"/>
              </a:defRPr>
            </a:lvl1pPr>
          </a:lstStyle>
          <a:p>
            <a:pPr lvl="0"/>
            <a:r>
              <a:rPr lang="en-US"/>
              <a:t>Speaker name</a:t>
            </a:r>
          </a:p>
        </p:txBody>
      </p:sp>
      <p:sp>
        <p:nvSpPr>
          <p:cNvPr id="7" name="Text Placeholder 16"/>
          <p:cNvSpPr>
            <a:spLocks noGrp="1"/>
          </p:cNvSpPr>
          <p:nvPr>
            <p:ph type="body" sz="quarter" idx="13" hasCustomPrompt="1"/>
          </p:nvPr>
        </p:nvSpPr>
        <p:spPr>
          <a:xfrm>
            <a:off x="8339677" y="288560"/>
            <a:ext cx="3585699" cy="544765"/>
          </a:xfrm>
        </p:spPr>
        <p:txBody>
          <a:bodyPr lIns="182880" tIns="146304" rIns="182880" bIns="146304"/>
          <a:lstStyle>
            <a:lvl1pPr marL="0" indent="0" algn="r">
              <a:buNone/>
              <a:defRPr sz="1800">
                <a:solidFill>
                  <a:schemeClr val="bg1"/>
                </a:solidFill>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a:t>Session Code</a:t>
            </a:r>
          </a:p>
        </p:txBody>
      </p:sp>
      <p:sp>
        <p:nvSpPr>
          <p:cNvPr id="8" name="Text Placeholder 16"/>
          <p:cNvSpPr>
            <a:spLocks noGrp="1"/>
          </p:cNvSpPr>
          <p:nvPr>
            <p:ph type="body" sz="quarter" idx="14" hasCustomPrompt="1"/>
          </p:nvPr>
        </p:nvSpPr>
        <p:spPr>
          <a:xfrm>
            <a:off x="269303" y="6019330"/>
            <a:ext cx="3585699" cy="544765"/>
          </a:xfrm>
        </p:spPr>
        <p:txBody>
          <a:bodyPr lIns="182880" tIns="146304" rIns="182880" bIns="146304" anchor="b"/>
          <a:lstStyle>
            <a:lvl1pPr marL="0" indent="0" algn="l">
              <a:buNone/>
              <a:defRPr sz="1800">
                <a:solidFill>
                  <a:schemeClr val="bg1"/>
                </a:solidFill>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a:t>Yammer hashtag</a:t>
            </a:r>
          </a:p>
        </p:txBody>
      </p:sp>
      <p:pic>
        <p:nvPicPr>
          <p:cNvPr id="10" name="Picture 9">
            <a:extLst>
              <a:ext uri="{FF2B5EF4-FFF2-40B4-BE49-F238E27FC236}">
                <a16:creationId xmlns:a16="http://schemas.microsoft.com/office/drawing/2014/main" id="{21192D5F-1038-4F8E-88F2-D315D8D030F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1632" y="468769"/>
            <a:ext cx="1390452" cy="306125"/>
          </a:xfrm>
          <a:prstGeom prst="rect">
            <a:avLst/>
          </a:prstGeom>
        </p:spPr>
      </p:pic>
    </p:spTree>
    <p:extLst>
      <p:ext uri="{BB962C8B-B14F-4D97-AF65-F5344CB8AC3E}">
        <p14:creationId xmlns:p14="http://schemas.microsoft.com/office/powerpoint/2010/main" val="1066033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grpId="1" nodeType="withEffect">
                                  <p:stCondLst>
                                    <p:cond delay="700"/>
                                  </p:stCondLst>
                                  <p:childTnLst>
                                    <p:animMotion origin="layout" path="M -0.01455 2.13345E-6 L 1.62369E-6 2.13345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grpId="2" nodeType="withEffect">
                                  <p:stCondLst>
                                    <p:cond delay="0"/>
                                  </p:stCondLst>
                                  <p:childTnLst>
                                    <p:animScale>
                                      <p:cBhvr>
                                        <p:cTn id="11" dur="500" fill="hold"/>
                                        <p:tgtEl>
                                          <p:spTgt spid="7"/>
                                        </p:tgtEl>
                                      </p:cBhvr>
                                      <p:by x="95000" y="95000"/>
                                    </p:animScale>
                                  </p:childTnLst>
                                </p:cTn>
                              </p:par>
                              <p:par>
                                <p:cTn id="12" presetID="10" presetClass="entr" presetSubtype="0" fill="hold" grpId="0" nodeType="withEffect">
                                  <p:stCondLst>
                                    <p:cond delay="7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950"/>
                                        <p:tgtEl>
                                          <p:spTgt spid="8"/>
                                        </p:tgtEl>
                                      </p:cBhvr>
                                    </p:animEffect>
                                  </p:childTnLst>
                                </p:cTn>
                              </p:par>
                              <p:par>
                                <p:cTn id="15" presetID="63" presetClass="path" presetSubtype="0" decel="100000" fill="hold" grpId="1" nodeType="withEffect">
                                  <p:stCondLst>
                                    <p:cond delay="700"/>
                                  </p:stCondLst>
                                  <p:childTnLst>
                                    <p:animMotion origin="layout" path="M -0.01455 -2.09714E-6 L -4.54174E-6 -2.09714E-6 " pathEditMode="relative" rAng="0" ptsTypes="AA">
                                      <p:cBhvr>
                                        <p:cTn id="16" dur="950" fill="hold"/>
                                        <p:tgtEl>
                                          <p:spTgt spid="8"/>
                                        </p:tgtEl>
                                        <p:attrNameLst>
                                          <p:attrName>ppt_x</p:attrName>
                                          <p:attrName>ppt_y</p:attrName>
                                        </p:attrNameLst>
                                      </p:cBhvr>
                                      <p:rCtr x="728" y="0"/>
                                    </p:animMotion>
                                  </p:childTnLst>
                                </p:cTn>
                              </p:par>
                              <p:par>
                                <p:cTn id="17" presetID="6" presetClass="emph" presetSubtype="0" accel="100000" autoRev="1" fill="hold" grpId="2" nodeType="withEffect">
                                  <p:stCondLst>
                                    <p:cond delay="0"/>
                                  </p:stCondLst>
                                  <p:childTnLst>
                                    <p:animScale>
                                      <p:cBhvr>
                                        <p:cTn id="18" dur="500" fill="hold"/>
                                        <p:tgtEl>
                                          <p:spTgt spid="8"/>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p:tnLst>
              <p:par>
                <p:cTn presetID="10" presetClass="entr" presetSubtype="0" fill="hold" nodeType="withEffect">
                  <p:stCondLst>
                    <p:cond delay="700"/>
                  </p:stCondLst>
                  <p:childTnLst>
                    <p:set>
                      <p:cBhvr>
                        <p:cTn dur="1" fill="hold">
                          <p:stCondLst>
                            <p:cond delay="0"/>
                          </p:stCondLst>
                        </p:cTn>
                        <p:tgtEl>
                          <p:spTgt spid="7"/>
                        </p:tgtEl>
                        <p:attrNameLst>
                          <p:attrName>style.visibility</p:attrName>
                        </p:attrNameLst>
                      </p:cBhvr>
                      <p:to>
                        <p:strVal val="visible"/>
                      </p:to>
                    </p:set>
                    <p:animEffect transition="in" filter="fade">
                      <p:cBhvr>
                        <p:cTn dur="950"/>
                        <p:tgtEl>
                          <p:spTgt spid="7"/>
                        </p:tgtEl>
                      </p:cBhvr>
                    </p:animEffect>
                  </p:childTnLst>
                </p:cTn>
              </p:par>
            </p:tnLst>
          </p:tmpl>
        </p:tmplLst>
      </p:bldP>
      <p:bldP spid="7" grpId="1"/>
      <p:bldP spid="7" grpId="2"/>
      <p:bldP spid="8" grpId="0">
        <p:tmplLst>
          <p:tmpl>
            <p:tnLst>
              <p:par>
                <p:cTn presetID="10" presetClass="entr" presetSubtype="0" fill="hold" nodeType="withEffect">
                  <p:stCondLst>
                    <p:cond delay="700"/>
                  </p:stCondLst>
                  <p:childTnLst>
                    <p:set>
                      <p:cBhvr>
                        <p:cTn dur="1" fill="hold">
                          <p:stCondLst>
                            <p:cond delay="0"/>
                          </p:stCondLst>
                        </p:cTn>
                        <p:tgtEl>
                          <p:spTgt spid="8"/>
                        </p:tgtEl>
                        <p:attrNameLst>
                          <p:attrName>style.visibility</p:attrName>
                        </p:attrNameLst>
                      </p:cBhvr>
                      <p:to>
                        <p:strVal val="visible"/>
                      </p:to>
                    </p:set>
                    <p:animEffect transition="in" filter="fade">
                      <p:cBhvr>
                        <p:cTn dur="950"/>
                        <p:tgtEl>
                          <p:spTgt spid="8"/>
                        </p:tgtEl>
                      </p:cBhvr>
                    </p:animEffect>
                  </p:childTnLst>
                </p:cTn>
              </p:par>
            </p:tnLst>
          </p:tmpl>
        </p:tmplLst>
      </p:bldP>
      <p:bldP spid="8" grpId="1"/>
      <p:bldP spid="8" grpId="2"/>
    </p:bld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1A44DE7B-58F3-4CF0-9666-27726C9F3C84}"/>
              </a:ext>
            </a:extLst>
          </p:cNvPr>
          <p:cNvSpPr/>
          <p:nvPr userDrawn="1"/>
        </p:nvSpPr>
        <p:spPr bwMode="auto">
          <a:xfrm>
            <a:off x="0" y="1314450"/>
            <a:ext cx="12192000" cy="55435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a:extLst>
              <a:ext uri="{FF2B5EF4-FFF2-40B4-BE49-F238E27FC236}">
                <a16:creationId xmlns:a16="http://schemas.microsoft.com/office/drawing/2014/main" id="{3B19F035-9E4B-41D2-A99B-4B977B190C14}"/>
              </a:ext>
            </a:extLst>
          </p:cNvPr>
          <p:cNvSpPr/>
          <p:nvPr userDrawn="1"/>
        </p:nvSpPr>
        <p:spPr bwMode="auto">
          <a:xfrm>
            <a:off x="0" y="0"/>
            <a:ext cx="12192000" cy="1333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4800" spc="-98" baseline="0">
                <a:solidFill>
                  <a:schemeClr val="bg1">
                    <a:lumMod val="20000"/>
                    <a:lumOff val="80000"/>
                  </a:schemeClr>
                </a:soli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2800" spc="0" baseline="0">
                <a:solidFill>
                  <a:schemeClr val="bg1">
                    <a:lumMod val="20000"/>
                    <a:lumOff val="80000"/>
                  </a:schemeClr>
                </a:solidFill>
                <a:latin typeface="+mn-lt"/>
              </a:defRPr>
            </a:lvl1pPr>
          </a:lstStyle>
          <a:p>
            <a:pPr lvl="0"/>
            <a:r>
              <a:rPr lang="en-US"/>
              <a:t>Speaker name</a:t>
            </a:r>
          </a:p>
        </p:txBody>
      </p:sp>
      <p:sp>
        <p:nvSpPr>
          <p:cNvPr id="7" name="Text Placeholder 16"/>
          <p:cNvSpPr>
            <a:spLocks noGrp="1"/>
          </p:cNvSpPr>
          <p:nvPr>
            <p:ph type="body" sz="quarter" idx="13" hasCustomPrompt="1"/>
          </p:nvPr>
        </p:nvSpPr>
        <p:spPr>
          <a:xfrm>
            <a:off x="8339677" y="288560"/>
            <a:ext cx="3585699" cy="544765"/>
          </a:xfrm>
        </p:spPr>
        <p:txBody>
          <a:bodyPr lIns="182880" tIns="146304" rIns="182880" bIns="146304"/>
          <a:lstStyle>
            <a:lvl1pPr marL="0" indent="0" algn="r">
              <a:buNone/>
              <a:defRPr sz="1800">
                <a:solidFill>
                  <a:schemeClr val="bg1"/>
                </a:solidFill>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a:t>Session Code</a:t>
            </a:r>
          </a:p>
        </p:txBody>
      </p:sp>
      <p:sp>
        <p:nvSpPr>
          <p:cNvPr id="8" name="Text Placeholder 16"/>
          <p:cNvSpPr>
            <a:spLocks noGrp="1"/>
          </p:cNvSpPr>
          <p:nvPr>
            <p:ph type="body" sz="quarter" idx="14" hasCustomPrompt="1"/>
          </p:nvPr>
        </p:nvSpPr>
        <p:spPr>
          <a:xfrm>
            <a:off x="269303" y="6019330"/>
            <a:ext cx="3585699" cy="544765"/>
          </a:xfrm>
        </p:spPr>
        <p:txBody>
          <a:bodyPr lIns="182880" tIns="146304" rIns="182880" bIns="146304" anchor="b"/>
          <a:lstStyle>
            <a:lvl1pPr marL="0" indent="0" algn="l">
              <a:buNone/>
              <a:defRPr sz="1800">
                <a:solidFill>
                  <a:schemeClr val="bg1">
                    <a:lumMod val="20000"/>
                    <a:lumOff val="80000"/>
                  </a:schemeClr>
                </a:solidFill>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a:t>Yammer hashtag</a:t>
            </a:r>
          </a:p>
        </p:txBody>
      </p:sp>
      <p:grpSp>
        <p:nvGrpSpPr>
          <p:cNvPr id="146" name="Group 145">
            <a:extLst>
              <a:ext uri="{FF2B5EF4-FFF2-40B4-BE49-F238E27FC236}">
                <a16:creationId xmlns:a16="http://schemas.microsoft.com/office/drawing/2014/main" id="{BB9CB220-FE0A-49C5-BB38-B0B2004CF4DB}"/>
              </a:ext>
            </a:extLst>
          </p:cNvPr>
          <p:cNvGrpSpPr/>
          <p:nvPr userDrawn="1"/>
        </p:nvGrpSpPr>
        <p:grpSpPr>
          <a:xfrm>
            <a:off x="5686142" y="-656888"/>
            <a:ext cx="8970047" cy="6732131"/>
            <a:chOff x="4695826" y="-185343"/>
            <a:chExt cx="2286000" cy="1715671"/>
          </a:xfrm>
        </p:grpSpPr>
        <p:grpSp>
          <p:nvGrpSpPr>
            <p:cNvPr id="147" name="Group 146">
              <a:extLst>
                <a:ext uri="{FF2B5EF4-FFF2-40B4-BE49-F238E27FC236}">
                  <a16:creationId xmlns:a16="http://schemas.microsoft.com/office/drawing/2014/main" id="{4B6F1FBF-35D7-435B-8027-93B490A96F46}"/>
                </a:ext>
              </a:extLst>
            </p:cNvPr>
            <p:cNvGrpSpPr/>
            <p:nvPr/>
          </p:nvGrpSpPr>
          <p:grpSpPr>
            <a:xfrm>
              <a:off x="5095876" y="267094"/>
              <a:ext cx="1885950" cy="1263234"/>
              <a:chOff x="485776" y="12163427"/>
              <a:chExt cx="5884863" cy="3941763"/>
            </a:xfrm>
          </p:grpSpPr>
          <p:sp>
            <p:nvSpPr>
              <p:cNvPr id="181" name="Freeform 5">
                <a:extLst>
                  <a:ext uri="{FF2B5EF4-FFF2-40B4-BE49-F238E27FC236}">
                    <a16:creationId xmlns:a16="http://schemas.microsoft.com/office/drawing/2014/main" id="{A325872A-A24F-4541-A046-E4B48E19B303}"/>
                  </a:ext>
                </a:extLst>
              </p:cNvPr>
              <p:cNvSpPr>
                <a:spLocks/>
              </p:cNvSpPr>
              <p:nvPr/>
            </p:nvSpPr>
            <p:spPr bwMode="auto">
              <a:xfrm>
                <a:off x="485776" y="13768390"/>
                <a:ext cx="1658938" cy="1911350"/>
              </a:xfrm>
              <a:custGeom>
                <a:avLst/>
                <a:gdLst>
                  <a:gd name="T0" fmla="*/ 1045 w 1045"/>
                  <a:gd name="T1" fmla="*/ 904 h 1204"/>
                  <a:gd name="T2" fmla="*/ 1045 w 1045"/>
                  <a:gd name="T3" fmla="*/ 302 h 1204"/>
                  <a:gd name="T4" fmla="*/ 523 w 1045"/>
                  <a:gd name="T5" fmla="*/ 0 h 1204"/>
                  <a:gd name="T6" fmla="*/ 0 w 1045"/>
                  <a:gd name="T7" fmla="*/ 302 h 1204"/>
                  <a:gd name="T8" fmla="*/ 0 w 1045"/>
                  <a:gd name="T9" fmla="*/ 904 h 1204"/>
                  <a:gd name="T10" fmla="*/ 523 w 1045"/>
                  <a:gd name="T11" fmla="*/ 1204 h 1204"/>
                  <a:gd name="T12" fmla="*/ 1045 w 1045"/>
                  <a:gd name="T13" fmla="*/ 904 h 1204"/>
                </a:gdLst>
                <a:ahLst/>
                <a:cxnLst>
                  <a:cxn ang="0">
                    <a:pos x="T0" y="T1"/>
                  </a:cxn>
                  <a:cxn ang="0">
                    <a:pos x="T2" y="T3"/>
                  </a:cxn>
                  <a:cxn ang="0">
                    <a:pos x="T4" y="T5"/>
                  </a:cxn>
                  <a:cxn ang="0">
                    <a:pos x="T6" y="T7"/>
                  </a:cxn>
                  <a:cxn ang="0">
                    <a:pos x="T8" y="T9"/>
                  </a:cxn>
                  <a:cxn ang="0">
                    <a:pos x="T10" y="T11"/>
                  </a:cxn>
                  <a:cxn ang="0">
                    <a:pos x="T12" y="T13"/>
                  </a:cxn>
                </a:cxnLst>
                <a:rect l="0" t="0" r="r" b="b"/>
                <a:pathLst>
                  <a:path w="1045" h="1204">
                    <a:moveTo>
                      <a:pt x="1045" y="904"/>
                    </a:moveTo>
                    <a:lnTo>
                      <a:pt x="1045" y="302"/>
                    </a:lnTo>
                    <a:lnTo>
                      <a:pt x="523" y="0"/>
                    </a:lnTo>
                    <a:lnTo>
                      <a:pt x="0" y="302"/>
                    </a:lnTo>
                    <a:lnTo>
                      <a:pt x="0" y="904"/>
                    </a:lnTo>
                    <a:lnTo>
                      <a:pt x="523" y="1204"/>
                    </a:lnTo>
                    <a:lnTo>
                      <a:pt x="1045" y="904"/>
                    </a:lnTo>
                    <a:close/>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82" name="Line 6">
                <a:extLst>
                  <a:ext uri="{FF2B5EF4-FFF2-40B4-BE49-F238E27FC236}">
                    <a16:creationId xmlns:a16="http://schemas.microsoft.com/office/drawing/2014/main" id="{2D0DC17F-DB6B-408D-B1DC-E5639F6BC3D1}"/>
                  </a:ext>
                </a:extLst>
              </p:cNvPr>
              <p:cNvSpPr>
                <a:spLocks noChangeShapeType="1"/>
              </p:cNvSpPr>
              <p:nvPr/>
            </p:nvSpPr>
            <p:spPr bwMode="auto">
              <a:xfrm flipV="1">
                <a:off x="485776" y="14247815"/>
                <a:ext cx="1658938" cy="95567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83" name="Line 7">
                <a:extLst>
                  <a:ext uri="{FF2B5EF4-FFF2-40B4-BE49-F238E27FC236}">
                    <a16:creationId xmlns:a16="http://schemas.microsoft.com/office/drawing/2014/main" id="{5C4CA297-FBB9-4DCB-94D5-F920975F136A}"/>
                  </a:ext>
                </a:extLst>
              </p:cNvPr>
              <p:cNvSpPr>
                <a:spLocks noChangeShapeType="1"/>
              </p:cNvSpPr>
              <p:nvPr/>
            </p:nvSpPr>
            <p:spPr bwMode="auto">
              <a:xfrm flipH="1" flipV="1">
                <a:off x="485776" y="14247815"/>
                <a:ext cx="1658938" cy="95567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84" name="Line 8">
                <a:extLst>
                  <a:ext uri="{FF2B5EF4-FFF2-40B4-BE49-F238E27FC236}">
                    <a16:creationId xmlns:a16="http://schemas.microsoft.com/office/drawing/2014/main" id="{C8B2DB13-7D9A-4369-AC73-988BC417C9B1}"/>
                  </a:ext>
                </a:extLst>
              </p:cNvPr>
              <p:cNvSpPr>
                <a:spLocks noChangeShapeType="1"/>
              </p:cNvSpPr>
              <p:nvPr/>
            </p:nvSpPr>
            <p:spPr bwMode="auto">
              <a:xfrm flipV="1">
                <a:off x="1316039" y="13768390"/>
                <a:ext cx="0" cy="1911350"/>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85" name="Freeform 9">
                <a:extLst>
                  <a:ext uri="{FF2B5EF4-FFF2-40B4-BE49-F238E27FC236}">
                    <a16:creationId xmlns:a16="http://schemas.microsoft.com/office/drawing/2014/main" id="{F3F63DA0-7409-4836-8AE6-C5245DA47E82}"/>
                  </a:ext>
                </a:extLst>
              </p:cNvPr>
              <p:cNvSpPr>
                <a:spLocks/>
              </p:cNvSpPr>
              <p:nvPr/>
            </p:nvSpPr>
            <p:spPr bwMode="auto">
              <a:xfrm>
                <a:off x="1512889" y="13403265"/>
                <a:ext cx="1006475" cy="1162050"/>
              </a:xfrm>
              <a:custGeom>
                <a:avLst/>
                <a:gdLst>
                  <a:gd name="T0" fmla="*/ 634 w 634"/>
                  <a:gd name="T1" fmla="*/ 549 h 732"/>
                  <a:gd name="T2" fmla="*/ 634 w 634"/>
                  <a:gd name="T3" fmla="*/ 183 h 732"/>
                  <a:gd name="T4" fmla="*/ 317 w 634"/>
                  <a:gd name="T5" fmla="*/ 0 h 732"/>
                  <a:gd name="T6" fmla="*/ 0 w 634"/>
                  <a:gd name="T7" fmla="*/ 183 h 732"/>
                  <a:gd name="T8" fmla="*/ 0 w 634"/>
                  <a:gd name="T9" fmla="*/ 549 h 732"/>
                  <a:gd name="T10" fmla="*/ 317 w 634"/>
                  <a:gd name="T11" fmla="*/ 732 h 732"/>
                  <a:gd name="T12" fmla="*/ 634 w 634"/>
                  <a:gd name="T13" fmla="*/ 549 h 732"/>
                </a:gdLst>
                <a:ahLst/>
                <a:cxnLst>
                  <a:cxn ang="0">
                    <a:pos x="T0" y="T1"/>
                  </a:cxn>
                  <a:cxn ang="0">
                    <a:pos x="T2" y="T3"/>
                  </a:cxn>
                  <a:cxn ang="0">
                    <a:pos x="T4" y="T5"/>
                  </a:cxn>
                  <a:cxn ang="0">
                    <a:pos x="T6" y="T7"/>
                  </a:cxn>
                  <a:cxn ang="0">
                    <a:pos x="T8" y="T9"/>
                  </a:cxn>
                  <a:cxn ang="0">
                    <a:pos x="T10" y="T11"/>
                  </a:cxn>
                  <a:cxn ang="0">
                    <a:pos x="T12" y="T13"/>
                  </a:cxn>
                </a:cxnLst>
                <a:rect l="0" t="0" r="r" b="b"/>
                <a:pathLst>
                  <a:path w="634" h="732">
                    <a:moveTo>
                      <a:pt x="634" y="549"/>
                    </a:moveTo>
                    <a:lnTo>
                      <a:pt x="634" y="183"/>
                    </a:lnTo>
                    <a:lnTo>
                      <a:pt x="317" y="0"/>
                    </a:lnTo>
                    <a:lnTo>
                      <a:pt x="0" y="183"/>
                    </a:lnTo>
                    <a:lnTo>
                      <a:pt x="0" y="549"/>
                    </a:lnTo>
                    <a:lnTo>
                      <a:pt x="317" y="732"/>
                    </a:lnTo>
                    <a:lnTo>
                      <a:pt x="634" y="549"/>
                    </a:lnTo>
                    <a:close/>
                  </a:path>
                </a:pathLst>
              </a:custGeom>
              <a:noFill/>
              <a:ln w="12700"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86" name="Line 10">
                <a:extLst>
                  <a:ext uri="{FF2B5EF4-FFF2-40B4-BE49-F238E27FC236}">
                    <a16:creationId xmlns:a16="http://schemas.microsoft.com/office/drawing/2014/main" id="{D7D55060-F780-4D26-B1A2-9C8FD406DF6A}"/>
                  </a:ext>
                </a:extLst>
              </p:cNvPr>
              <p:cNvSpPr>
                <a:spLocks noChangeShapeType="1"/>
              </p:cNvSpPr>
              <p:nvPr/>
            </p:nvSpPr>
            <p:spPr bwMode="auto">
              <a:xfrm flipV="1">
                <a:off x="1512889" y="13693777"/>
                <a:ext cx="1006475" cy="58102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87" name="Line 11">
                <a:extLst>
                  <a:ext uri="{FF2B5EF4-FFF2-40B4-BE49-F238E27FC236}">
                    <a16:creationId xmlns:a16="http://schemas.microsoft.com/office/drawing/2014/main" id="{71FC999B-6CCD-4676-B0AF-836C92A2767C}"/>
                  </a:ext>
                </a:extLst>
              </p:cNvPr>
              <p:cNvSpPr>
                <a:spLocks noChangeShapeType="1"/>
              </p:cNvSpPr>
              <p:nvPr/>
            </p:nvSpPr>
            <p:spPr bwMode="auto">
              <a:xfrm flipH="1" flipV="1">
                <a:off x="1512889" y="13693777"/>
                <a:ext cx="1006475" cy="58102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88" name="Line 12">
                <a:extLst>
                  <a:ext uri="{FF2B5EF4-FFF2-40B4-BE49-F238E27FC236}">
                    <a16:creationId xmlns:a16="http://schemas.microsoft.com/office/drawing/2014/main" id="{29F4723C-6EC3-49AD-AD24-AF4C2934440D}"/>
                  </a:ext>
                </a:extLst>
              </p:cNvPr>
              <p:cNvSpPr>
                <a:spLocks noChangeShapeType="1"/>
              </p:cNvSpPr>
              <p:nvPr/>
            </p:nvSpPr>
            <p:spPr bwMode="auto">
              <a:xfrm flipV="1">
                <a:off x="2016126" y="13403265"/>
                <a:ext cx="0" cy="1162050"/>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89" name="Freeform 13">
                <a:extLst>
                  <a:ext uri="{FF2B5EF4-FFF2-40B4-BE49-F238E27FC236}">
                    <a16:creationId xmlns:a16="http://schemas.microsoft.com/office/drawing/2014/main" id="{30755653-E9AC-4C40-8482-6A48588350D0}"/>
                  </a:ext>
                </a:extLst>
              </p:cNvPr>
              <p:cNvSpPr>
                <a:spLocks/>
              </p:cNvSpPr>
              <p:nvPr/>
            </p:nvSpPr>
            <p:spPr bwMode="auto">
              <a:xfrm>
                <a:off x="1703389" y="14851065"/>
                <a:ext cx="1008063" cy="1162050"/>
              </a:xfrm>
              <a:custGeom>
                <a:avLst/>
                <a:gdLst>
                  <a:gd name="T0" fmla="*/ 635 w 635"/>
                  <a:gd name="T1" fmla="*/ 549 h 732"/>
                  <a:gd name="T2" fmla="*/ 635 w 635"/>
                  <a:gd name="T3" fmla="*/ 183 h 732"/>
                  <a:gd name="T4" fmla="*/ 318 w 635"/>
                  <a:gd name="T5" fmla="*/ 0 h 732"/>
                  <a:gd name="T6" fmla="*/ 0 w 635"/>
                  <a:gd name="T7" fmla="*/ 183 h 732"/>
                  <a:gd name="T8" fmla="*/ 0 w 635"/>
                  <a:gd name="T9" fmla="*/ 549 h 732"/>
                  <a:gd name="T10" fmla="*/ 318 w 635"/>
                  <a:gd name="T11" fmla="*/ 732 h 732"/>
                  <a:gd name="T12" fmla="*/ 635 w 635"/>
                  <a:gd name="T13" fmla="*/ 549 h 732"/>
                </a:gdLst>
                <a:ahLst/>
                <a:cxnLst>
                  <a:cxn ang="0">
                    <a:pos x="T0" y="T1"/>
                  </a:cxn>
                  <a:cxn ang="0">
                    <a:pos x="T2" y="T3"/>
                  </a:cxn>
                  <a:cxn ang="0">
                    <a:pos x="T4" y="T5"/>
                  </a:cxn>
                  <a:cxn ang="0">
                    <a:pos x="T6" y="T7"/>
                  </a:cxn>
                  <a:cxn ang="0">
                    <a:pos x="T8" y="T9"/>
                  </a:cxn>
                  <a:cxn ang="0">
                    <a:pos x="T10" y="T11"/>
                  </a:cxn>
                  <a:cxn ang="0">
                    <a:pos x="T12" y="T13"/>
                  </a:cxn>
                </a:cxnLst>
                <a:rect l="0" t="0" r="r" b="b"/>
                <a:pathLst>
                  <a:path w="635" h="732">
                    <a:moveTo>
                      <a:pt x="635" y="549"/>
                    </a:moveTo>
                    <a:lnTo>
                      <a:pt x="635" y="183"/>
                    </a:lnTo>
                    <a:lnTo>
                      <a:pt x="318" y="0"/>
                    </a:lnTo>
                    <a:lnTo>
                      <a:pt x="0" y="183"/>
                    </a:lnTo>
                    <a:lnTo>
                      <a:pt x="0" y="549"/>
                    </a:lnTo>
                    <a:lnTo>
                      <a:pt x="318" y="732"/>
                    </a:lnTo>
                    <a:lnTo>
                      <a:pt x="635" y="549"/>
                    </a:lnTo>
                    <a:close/>
                  </a:path>
                </a:pathLst>
              </a:custGeom>
              <a:noFill/>
              <a:ln w="12700"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90" name="Line 14">
                <a:extLst>
                  <a:ext uri="{FF2B5EF4-FFF2-40B4-BE49-F238E27FC236}">
                    <a16:creationId xmlns:a16="http://schemas.microsoft.com/office/drawing/2014/main" id="{8043CEFA-4DEB-4EAE-BF09-E9D1407A19EF}"/>
                  </a:ext>
                </a:extLst>
              </p:cNvPr>
              <p:cNvSpPr>
                <a:spLocks noChangeShapeType="1"/>
              </p:cNvSpPr>
              <p:nvPr/>
            </p:nvSpPr>
            <p:spPr bwMode="auto">
              <a:xfrm flipV="1">
                <a:off x="1703389" y="15141577"/>
                <a:ext cx="1008063" cy="58102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91" name="Line 15">
                <a:extLst>
                  <a:ext uri="{FF2B5EF4-FFF2-40B4-BE49-F238E27FC236}">
                    <a16:creationId xmlns:a16="http://schemas.microsoft.com/office/drawing/2014/main" id="{EFEF79D8-9A0F-4074-AA19-1CA8C136219B}"/>
                  </a:ext>
                </a:extLst>
              </p:cNvPr>
              <p:cNvSpPr>
                <a:spLocks noChangeShapeType="1"/>
              </p:cNvSpPr>
              <p:nvPr/>
            </p:nvSpPr>
            <p:spPr bwMode="auto">
              <a:xfrm flipH="1" flipV="1">
                <a:off x="1703389" y="15141577"/>
                <a:ext cx="1008063" cy="58102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92" name="Line 16">
                <a:extLst>
                  <a:ext uri="{FF2B5EF4-FFF2-40B4-BE49-F238E27FC236}">
                    <a16:creationId xmlns:a16="http://schemas.microsoft.com/office/drawing/2014/main" id="{A858863B-371B-4CBF-A2AF-1081CB2E4CA7}"/>
                  </a:ext>
                </a:extLst>
              </p:cNvPr>
              <p:cNvSpPr>
                <a:spLocks noChangeShapeType="1"/>
              </p:cNvSpPr>
              <p:nvPr/>
            </p:nvSpPr>
            <p:spPr bwMode="auto">
              <a:xfrm flipV="1">
                <a:off x="2208214" y="14851065"/>
                <a:ext cx="0" cy="1162050"/>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93" name="Freeform 17">
                <a:extLst>
                  <a:ext uri="{FF2B5EF4-FFF2-40B4-BE49-F238E27FC236}">
                    <a16:creationId xmlns:a16="http://schemas.microsoft.com/office/drawing/2014/main" id="{FABC6FF8-EA8A-46F7-9E01-795C98F72B91}"/>
                  </a:ext>
                </a:extLst>
              </p:cNvPr>
              <p:cNvSpPr>
                <a:spLocks/>
              </p:cNvSpPr>
              <p:nvPr/>
            </p:nvSpPr>
            <p:spPr bwMode="auto">
              <a:xfrm>
                <a:off x="2306639" y="13830302"/>
                <a:ext cx="1366838" cy="1574800"/>
              </a:xfrm>
              <a:custGeom>
                <a:avLst/>
                <a:gdLst>
                  <a:gd name="T0" fmla="*/ 861 w 861"/>
                  <a:gd name="T1" fmla="*/ 744 h 992"/>
                  <a:gd name="T2" fmla="*/ 861 w 861"/>
                  <a:gd name="T3" fmla="*/ 248 h 992"/>
                  <a:gd name="T4" fmla="*/ 430 w 861"/>
                  <a:gd name="T5" fmla="*/ 0 h 992"/>
                  <a:gd name="T6" fmla="*/ 0 w 861"/>
                  <a:gd name="T7" fmla="*/ 248 h 992"/>
                  <a:gd name="T8" fmla="*/ 0 w 861"/>
                  <a:gd name="T9" fmla="*/ 744 h 992"/>
                  <a:gd name="T10" fmla="*/ 430 w 861"/>
                  <a:gd name="T11" fmla="*/ 992 h 992"/>
                  <a:gd name="T12" fmla="*/ 861 w 861"/>
                  <a:gd name="T13" fmla="*/ 744 h 992"/>
                </a:gdLst>
                <a:ahLst/>
                <a:cxnLst>
                  <a:cxn ang="0">
                    <a:pos x="T0" y="T1"/>
                  </a:cxn>
                  <a:cxn ang="0">
                    <a:pos x="T2" y="T3"/>
                  </a:cxn>
                  <a:cxn ang="0">
                    <a:pos x="T4" y="T5"/>
                  </a:cxn>
                  <a:cxn ang="0">
                    <a:pos x="T6" y="T7"/>
                  </a:cxn>
                  <a:cxn ang="0">
                    <a:pos x="T8" y="T9"/>
                  </a:cxn>
                  <a:cxn ang="0">
                    <a:pos x="T10" y="T11"/>
                  </a:cxn>
                  <a:cxn ang="0">
                    <a:pos x="T12" y="T13"/>
                  </a:cxn>
                </a:cxnLst>
                <a:rect l="0" t="0" r="r" b="b"/>
                <a:pathLst>
                  <a:path w="861" h="992">
                    <a:moveTo>
                      <a:pt x="861" y="744"/>
                    </a:moveTo>
                    <a:lnTo>
                      <a:pt x="861" y="248"/>
                    </a:lnTo>
                    <a:lnTo>
                      <a:pt x="430" y="0"/>
                    </a:lnTo>
                    <a:lnTo>
                      <a:pt x="0" y="248"/>
                    </a:lnTo>
                    <a:lnTo>
                      <a:pt x="0" y="744"/>
                    </a:lnTo>
                    <a:lnTo>
                      <a:pt x="430" y="992"/>
                    </a:lnTo>
                    <a:lnTo>
                      <a:pt x="861" y="744"/>
                    </a:lnTo>
                    <a:close/>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94" name="Line 18">
                <a:extLst>
                  <a:ext uri="{FF2B5EF4-FFF2-40B4-BE49-F238E27FC236}">
                    <a16:creationId xmlns:a16="http://schemas.microsoft.com/office/drawing/2014/main" id="{A99D932D-F5E8-48DE-9CDC-B2F7EB61EF37}"/>
                  </a:ext>
                </a:extLst>
              </p:cNvPr>
              <p:cNvSpPr>
                <a:spLocks noChangeShapeType="1"/>
              </p:cNvSpPr>
              <p:nvPr/>
            </p:nvSpPr>
            <p:spPr bwMode="auto">
              <a:xfrm flipV="1">
                <a:off x="2306639" y="14224002"/>
                <a:ext cx="1366838" cy="787400"/>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95" name="Line 19">
                <a:extLst>
                  <a:ext uri="{FF2B5EF4-FFF2-40B4-BE49-F238E27FC236}">
                    <a16:creationId xmlns:a16="http://schemas.microsoft.com/office/drawing/2014/main" id="{7C7CC8A1-510E-4AAE-90EB-C90FB28D60BD}"/>
                  </a:ext>
                </a:extLst>
              </p:cNvPr>
              <p:cNvSpPr>
                <a:spLocks noChangeShapeType="1"/>
              </p:cNvSpPr>
              <p:nvPr/>
            </p:nvSpPr>
            <p:spPr bwMode="auto">
              <a:xfrm flipH="1" flipV="1">
                <a:off x="2306639" y="14224002"/>
                <a:ext cx="1366838" cy="787400"/>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96" name="Line 20">
                <a:extLst>
                  <a:ext uri="{FF2B5EF4-FFF2-40B4-BE49-F238E27FC236}">
                    <a16:creationId xmlns:a16="http://schemas.microsoft.com/office/drawing/2014/main" id="{40A655A6-B2B0-4B50-9B00-C8BDEAA2977C}"/>
                  </a:ext>
                </a:extLst>
              </p:cNvPr>
              <p:cNvSpPr>
                <a:spLocks noChangeShapeType="1"/>
              </p:cNvSpPr>
              <p:nvPr/>
            </p:nvSpPr>
            <p:spPr bwMode="auto">
              <a:xfrm flipV="1">
                <a:off x="2989264" y="13830302"/>
                <a:ext cx="0" cy="1574800"/>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97" name="Freeform 21">
                <a:extLst>
                  <a:ext uri="{FF2B5EF4-FFF2-40B4-BE49-F238E27FC236}">
                    <a16:creationId xmlns:a16="http://schemas.microsoft.com/office/drawing/2014/main" id="{C4650B4F-87E7-4FCD-8FFE-FDD6D278D938}"/>
                  </a:ext>
                </a:extLst>
              </p:cNvPr>
              <p:cNvSpPr>
                <a:spLocks/>
              </p:cNvSpPr>
              <p:nvPr/>
            </p:nvSpPr>
            <p:spPr bwMode="auto">
              <a:xfrm>
                <a:off x="4000501" y="13792202"/>
                <a:ext cx="2006600" cy="2312988"/>
              </a:xfrm>
              <a:custGeom>
                <a:avLst/>
                <a:gdLst>
                  <a:gd name="T0" fmla="*/ 1264 w 1264"/>
                  <a:gd name="T1" fmla="*/ 1093 h 1457"/>
                  <a:gd name="T2" fmla="*/ 1264 w 1264"/>
                  <a:gd name="T3" fmla="*/ 364 h 1457"/>
                  <a:gd name="T4" fmla="*/ 632 w 1264"/>
                  <a:gd name="T5" fmla="*/ 0 h 1457"/>
                  <a:gd name="T6" fmla="*/ 0 w 1264"/>
                  <a:gd name="T7" fmla="*/ 364 h 1457"/>
                  <a:gd name="T8" fmla="*/ 0 w 1264"/>
                  <a:gd name="T9" fmla="*/ 1093 h 1457"/>
                  <a:gd name="T10" fmla="*/ 632 w 1264"/>
                  <a:gd name="T11" fmla="*/ 1457 h 1457"/>
                  <a:gd name="T12" fmla="*/ 1264 w 1264"/>
                  <a:gd name="T13" fmla="*/ 1093 h 1457"/>
                </a:gdLst>
                <a:ahLst/>
                <a:cxnLst>
                  <a:cxn ang="0">
                    <a:pos x="T0" y="T1"/>
                  </a:cxn>
                  <a:cxn ang="0">
                    <a:pos x="T2" y="T3"/>
                  </a:cxn>
                  <a:cxn ang="0">
                    <a:pos x="T4" y="T5"/>
                  </a:cxn>
                  <a:cxn ang="0">
                    <a:pos x="T6" y="T7"/>
                  </a:cxn>
                  <a:cxn ang="0">
                    <a:pos x="T8" y="T9"/>
                  </a:cxn>
                  <a:cxn ang="0">
                    <a:pos x="T10" y="T11"/>
                  </a:cxn>
                  <a:cxn ang="0">
                    <a:pos x="T12" y="T13"/>
                  </a:cxn>
                </a:cxnLst>
                <a:rect l="0" t="0" r="r" b="b"/>
                <a:pathLst>
                  <a:path w="1264" h="1457">
                    <a:moveTo>
                      <a:pt x="1264" y="1093"/>
                    </a:moveTo>
                    <a:lnTo>
                      <a:pt x="1264" y="364"/>
                    </a:lnTo>
                    <a:lnTo>
                      <a:pt x="632" y="0"/>
                    </a:lnTo>
                    <a:lnTo>
                      <a:pt x="0" y="364"/>
                    </a:lnTo>
                    <a:lnTo>
                      <a:pt x="0" y="1093"/>
                    </a:lnTo>
                    <a:lnTo>
                      <a:pt x="632" y="1457"/>
                    </a:lnTo>
                    <a:lnTo>
                      <a:pt x="1264" y="1093"/>
                    </a:lnTo>
                    <a:close/>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98" name="Line 22">
                <a:extLst>
                  <a:ext uri="{FF2B5EF4-FFF2-40B4-BE49-F238E27FC236}">
                    <a16:creationId xmlns:a16="http://schemas.microsoft.com/office/drawing/2014/main" id="{8DB504C2-A10E-40C1-8EFF-EB0485D695DF}"/>
                  </a:ext>
                </a:extLst>
              </p:cNvPr>
              <p:cNvSpPr>
                <a:spLocks noChangeShapeType="1"/>
              </p:cNvSpPr>
              <p:nvPr/>
            </p:nvSpPr>
            <p:spPr bwMode="auto">
              <a:xfrm flipV="1">
                <a:off x="4000501" y="14370052"/>
                <a:ext cx="2006600" cy="1157288"/>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99" name="Line 23">
                <a:extLst>
                  <a:ext uri="{FF2B5EF4-FFF2-40B4-BE49-F238E27FC236}">
                    <a16:creationId xmlns:a16="http://schemas.microsoft.com/office/drawing/2014/main" id="{5B86D918-17EF-4EE8-AD5B-1302BE6371DC}"/>
                  </a:ext>
                </a:extLst>
              </p:cNvPr>
              <p:cNvSpPr>
                <a:spLocks noChangeShapeType="1"/>
              </p:cNvSpPr>
              <p:nvPr/>
            </p:nvSpPr>
            <p:spPr bwMode="auto">
              <a:xfrm flipH="1" flipV="1">
                <a:off x="4000501" y="14370052"/>
                <a:ext cx="2006600" cy="1157288"/>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00" name="Line 24">
                <a:extLst>
                  <a:ext uri="{FF2B5EF4-FFF2-40B4-BE49-F238E27FC236}">
                    <a16:creationId xmlns:a16="http://schemas.microsoft.com/office/drawing/2014/main" id="{6A53F6AE-D02B-4A2B-82E4-CDBFB509CB44}"/>
                  </a:ext>
                </a:extLst>
              </p:cNvPr>
              <p:cNvSpPr>
                <a:spLocks noChangeShapeType="1"/>
              </p:cNvSpPr>
              <p:nvPr/>
            </p:nvSpPr>
            <p:spPr bwMode="auto">
              <a:xfrm flipV="1">
                <a:off x="5003801" y="13792202"/>
                <a:ext cx="0" cy="2312988"/>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01" name="Freeform 25">
                <a:extLst>
                  <a:ext uri="{FF2B5EF4-FFF2-40B4-BE49-F238E27FC236}">
                    <a16:creationId xmlns:a16="http://schemas.microsoft.com/office/drawing/2014/main" id="{41851CEA-7FFB-4634-8E5F-E0A90FCC3BAD}"/>
                  </a:ext>
                </a:extLst>
              </p:cNvPr>
              <p:cNvSpPr>
                <a:spLocks/>
              </p:cNvSpPr>
              <p:nvPr/>
            </p:nvSpPr>
            <p:spPr bwMode="auto">
              <a:xfrm>
                <a:off x="4362451" y="12163427"/>
                <a:ext cx="2008188" cy="2314575"/>
              </a:xfrm>
              <a:custGeom>
                <a:avLst/>
                <a:gdLst>
                  <a:gd name="T0" fmla="*/ 1265 w 1265"/>
                  <a:gd name="T1" fmla="*/ 1094 h 1458"/>
                  <a:gd name="T2" fmla="*/ 1265 w 1265"/>
                  <a:gd name="T3" fmla="*/ 364 h 1458"/>
                  <a:gd name="T4" fmla="*/ 633 w 1265"/>
                  <a:gd name="T5" fmla="*/ 0 h 1458"/>
                  <a:gd name="T6" fmla="*/ 0 w 1265"/>
                  <a:gd name="T7" fmla="*/ 364 h 1458"/>
                  <a:gd name="T8" fmla="*/ 0 w 1265"/>
                  <a:gd name="T9" fmla="*/ 1094 h 1458"/>
                  <a:gd name="T10" fmla="*/ 633 w 1265"/>
                  <a:gd name="T11" fmla="*/ 1458 h 1458"/>
                  <a:gd name="T12" fmla="*/ 1265 w 1265"/>
                  <a:gd name="T13" fmla="*/ 1094 h 1458"/>
                </a:gdLst>
                <a:ahLst/>
                <a:cxnLst>
                  <a:cxn ang="0">
                    <a:pos x="T0" y="T1"/>
                  </a:cxn>
                  <a:cxn ang="0">
                    <a:pos x="T2" y="T3"/>
                  </a:cxn>
                  <a:cxn ang="0">
                    <a:pos x="T4" y="T5"/>
                  </a:cxn>
                  <a:cxn ang="0">
                    <a:pos x="T6" y="T7"/>
                  </a:cxn>
                  <a:cxn ang="0">
                    <a:pos x="T8" y="T9"/>
                  </a:cxn>
                  <a:cxn ang="0">
                    <a:pos x="T10" y="T11"/>
                  </a:cxn>
                  <a:cxn ang="0">
                    <a:pos x="T12" y="T13"/>
                  </a:cxn>
                </a:cxnLst>
                <a:rect l="0" t="0" r="r" b="b"/>
                <a:pathLst>
                  <a:path w="1265" h="1458">
                    <a:moveTo>
                      <a:pt x="1265" y="1094"/>
                    </a:moveTo>
                    <a:lnTo>
                      <a:pt x="1265" y="364"/>
                    </a:lnTo>
                    <a:lnTo>
                      <a:pt x="633" y="0"/>
                    </a:lnTo>
                    <a:lnTo>
                      <a:pt x="0" y="364"/>
                    </a:lnTo>
                    <a:lnTo>
                      <a:pt x="0" y="1094"/>
                    </a:lnTo>
                    <a:lnTo>
                      <a:pt x="633" y="1458"/>
                    </a:lnTo>
                    <a:lnTo>
                      <a:pt x="1265" y="1094"/>
                    </a:lnTo>
                    <a:close/>
                  </a:path>
                </a:pathLst>
              </a:custGeom>
              <a:noFill/>
              <a:ln w="12700"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02" name="Line 26">
                <a:extLst>
                  <a:ext uri="{FF2B5EF4-FFF2-40B4-BE49-F238E27FC236}">
                    <a16:creationId xmlns:a16="http://schemas.microsoft.com/office/drawing/2014/main" id="{846F7858-23A9-466E-A98A-8B6CD112FF60}"/>
                  </a:ext>
                </a:extLst>
              </p:cNvPr>
              <p:cNvSpPr>
                <a:spLocks noChangeShapeType="1"/>
              </p:cNvSpPr>
              <p:nvPr/>
            </p:nvSpPr>
            <p:spPr bwMode="auto">
              <a:xfrm flipV="1">
                <a:off x="4362451" y="12741277"/>
                <a:ext cx="2008188" cy="115887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03" name="Line 27">
                <a:extLst>
                  <a:ext uri="{FF2B5EF4-FFF2-40B4-BE49-F238E27FC236}">
                    <a16:creationId xmlns:a16="http://schemas.microsoft.com/office/drawing/2014/main" id="{FAEA0ACB-499C-40E2-A633-BB0465C9F92E}"/>
                  </a:ext>
                </a:extLst>
              </p:cNvPr>
              <p:cNvSpPr>
                <a:spLocks noChangeShapeType="1"/>
              </p:cNvSpPr>
              <p:nvPr/>
            </p:nvSpPr>
            <p:spPr bwMode="auto">
              <a:xfrm flipH="1" flipV="1">
                <a:off x="4362451" y="12741277"/>
                <a:ext cx="2008188" cy="115887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04" name="Line 28">
                <a:extLst>
                  <a:ext uri="{FF2B5EF4-FFF2-40B4-BE49-F238E27FC236}">
                    <a16:creationId xmlns:a16="http://schemas.microsoft.com/office/drawing/2014/main" id="{A00DB3CE-E13C-4392-AC64-23E61C8EE878}"/>
                  </a:ext>
                </a:extLst>
              </p:cNvPr>
              <p:cNvSpPr>
                <a:spLocks noChangeShapeType="1"/>
              </p:cNvSpPr>
              <p:nvPr/>
            </p:nvSpPr>
            <p:spPr bwMode="auto">
              <a:xfrm flipV="1">
                <a:off x="5367339" y="12163427"/>
                <a:ext cx="0" cy="231457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05" name="Freeform 29">
                <a:extLst>
                  <a:ext uri="{FF2B5EF4-FFF2-40B4-BE49-F238E27FC236}">
                    <a16:creationId xmlns:a16="http://schemas.microsoft.com/office/drawing/2014/main" id="{BB06D51A-3C26-40B0-9A07-91001F3451A9}"/>
                  </a:ext>
                </a:extLst>
              </p:cNvPr>
              <p:cNvSpPr>
                <a:spLocks/>
              </p:cNvSpPr>
              <p:nvPr/>
            </p:nvSpPr>
            <p:spPr bwMode="auto">
              <a:xfrm>
                <a:off x="3197226" y="14689140"/>
                <a:ext cx="1065213" cy="1228725"/>
              </a:xfrm>
              <a:custGeom>
                <a:avLst/>
                <a:gdLst>
                  <a:gd name="T0" fmla="*/ 671 w 671"/>
                  <a:gd name="T1" fmla="*/ 581 h 774"/>
                  <a:gd name="T2" fmla="*/ 671 w 671"/>
                  <a:gd name="T3" fmla="*/ 194 h 774"/>
                  <a:gd name="T4" fmla="*/ 335 w 671"/>
                  <a:gd name="T5" fmla="*/ 0 h 774"/>
                  <a:gd name="T6" fmla="*/ 0 w 671"/>
                  <a:gd name="T7" fmla="*/ 194 h 774"/>
                  <a:gd name="T8" fmla="*/ 0 w 671"/>
                  <a:gd name="T9" fmla="*/ 581 h 774"/>
                  <a:gd name="T10" fmla="*/ 335 w 671"/>
                  <a:gd name="T11" fmla="*/ 774 h 774"/>
                  <a:gd name="T12" fmla="*/ 671 w 671"/>
                  <a:gd name="T13" fmla="*/ 581 h 774"/>
                </a:gdLst>
                <a:ahLst/>
                <a:cxnLst>
                  <a:cxn ang="0">
                    <a:pos x="T0" y="T1"/>
                  </a:cxn>
                  <a:cxn ang="0">
                    <a:pos x="T2" y="T3"/>
                  </a:cxn>
                  <a:cxn ang="0">
                    <a:pos x="T4" y="T5"/>
                  </a:cxn>
                  <a:cxn ang="0">
                    <a:pos x="T6" y="T7"/>
                  </a:cxn>
                  <a:cxn ang="0">
                    <a:pos x="T8" y="T9"/>
                  </a:cxn>
                  <a:cxn ang="0">
                    <a:pos x="T10" y="T11"/>
                  </a:cxn>
                  <a:cxn ang="0">
                    <a:pos x="T12" y="T13"/>
                  </a:cxn>
                </a:cxnLst>
                <a:rect l="0" t="0" r="r" b="b"/>
                <a:pathLst>
                  <a:path w="671" h="774">
                    <a:moveTo>
                      <a:pt x="671" y="581"/>
                    </a:moveTo>
                    <a:lnTo>
                      <a:pt x="671" y="194"/>
                    </a:lnTo>
                    <a:lnTo>
                      <a:pt x="335" y="0"/>
                    </a:lnTo>
                    <a:lnTo>
                      <a:pt x="0" y="194"/>
                    </a:lnTo>
                    <a:lnTo>
                      <a:pt x="0" y="581"/>
                    </a:lnTo>
                    <a:lnTo>
                      <a:pt x="335" y="774"/>
                    </a:lnTo>
                    <a:lnTo>
                      <a:pt x="671" y="581"/>
                    </a:lnTo>
                    <a:close/>
                  </a:path>
                </a:pathLst>
              </a:custGeom>
              <a:noFill/>
              <a:ln w="12700"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06" name="Line 30">
                <a:extLst>
                  <a:ext uri="{FF2B5EF4-FFF2-40B4-BE49-F238E27FC236}">
                    <a16:creationId xmlns:a16="http://schemas.microsoft.com/office/drawing/2014/main" id="{8BB1746E-F8C1-4568-84AF-0B9B3DFCBCE0}"/>
                  </a:ext>
                </a:extLst>
              </p:cNvPr>
              <p:cNvSpPr>
                <a:spLocks noChangeShapeType="1"/>
              </p:cNvSpPr>
              <p:nvPr/>
            </p:nvSpPr>
            <p:spPr bwMode="auto">
              <a:xfrm flipV="1">
                <a:off x="3197226" y="14997115"/>
                <a:ext cx="1065213" cy="614363"/>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07" name="Line 31">
                <a:extLst>
                  <a:ext uri="{FF2B5EF4-FFF2-40B4-BE49-F238E27FC236}">
                    <a16:creationId xmlns:a16="http://schemas.microsoft.com/office/drawing/2014/main" id="{2269E44C-A644-4C4F-B642-314FDFC324D4}"/>
                  </a:ext>
                </a:extLst>
              </p:cNvPr>
              <p:cNvSpPr>
                <a:spLocks noChangeShapeType="1"/>
              </p:cNvSpPr>
              <p:nvPr/>
            </p:nvSpPr>
            <p:spPr bwMode="auto">
              <a:xfrm flipH="1" flipV="1">
                <a:off x="3197226" y="14997115"/>
                <a:ext cx="1065213" cy="614363"/>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08" name="Line 32">
                <a:extLst>
                  <a:ext uri="{FF2B5EF4-FFF2-40B4-BE49-F238E27FC236}">
                    <a16:creationId xmlns:a16="http://schemas.microsoft.com/office/drawing/2014/main" id="{FA8CAAD9-B80F-4872-9BEA-8891B7BC039C}"/>
                  </a:ext>
                </a:extLst>
              </p:cNvPr>
              <p:cNvSpPr>
                <a:spLocks noChangeShapeType="1"/>
              </p:cNvSpPr>
              <p:nvPr/>
            </p:nvSpPr>
            <p:spPr bwMode="auto">
              <a:xfrm flipV="1">
                <a:off x="3729039" y="14689140"/>
                <a:ext cx="0" cy="122872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09" name="Freeform 33">
                <a:extLst>
                  <a:ext uri="{FF2B5EF4-FFF2-40B4-BE49-F238E27FC236}">
                    <a16:creationId xmlns:a16="http://schemas.microsoft.com/office/drawing/2014/main" id="{57D89F8B-EB38-4581-8B52-34048D9F686A}"/>
                  </a:ext>
                </a:extLst>
              </p:cNvPr>
              <p:cNvSpPr>
                <a:spLocks/>
              </p:cNvSpPr>
              <p:nvPr/>
            </p:nvSpPr>
            <p:spPr bwMode="auto">
              <a:xfrm>
                <a:off x="3230564" y="13009565"/>
                <a:ext cx="1316038" cy="1519238"/>
              </a:xfrm>
              <a:custGeom>
                <a:avLst/>
                <a:gdLst>
                  <a:gd name="T0" fmla="*/ 829 w 829"/>
                  <a:gd name="T1" fmla="*/ 718 h 957"/>
                  <a:gd name="T2" fmla="*/ 829 w 829"/>
                  <a:gd name="T3" fmla="*/ 240 h 957"/>
                  <a:gd name="T4" fmla="*/ 414 w 829"/>
                  <a:gd name="T5" fmla="*/ 0 h 957"/>
                  <a:gd name="T6" fmla="*/ 0 w 829"/>
                  <a:gd name="T7" fmla="*/ 240 h 957"/>
                  <a:gd name="T8" fmla="*/ 0 w 829"/>
                  <a:gd name="T9" fmla="*/ 718 h 957"/>
                  <a:gd name="T10" fmla="*/ 414 w 829"/>
                  <a:gd name="T11" fmla="*/ 957 h 957"/>
                  <a:gd name="T12" fmla="*/ 829 w 829"/>
                  <a:gd name="T13" fmla="*/ 718 h 957"/>
                </a:gdLst>
                <a:ahLst/>
                <a:cxnLst>
                  <a:cxn ang="0">
                    <a:pos x="T0" y="T1"/>
                  </a:cxn>
                  <a:cxn ang="0">
                    <a:pos x="T2" y="T3"/>
                  </a:cxn>
                  <a:cxn ang="0">
                    <a:pos x="T4" y="T5"/>
                  </a:cxn>
                  <a:cxn ang="0">
                    <a:pos x="T6" y="T7"/>
                  </a:cxn>
                  <a:cxn ang="0">
                    <a:pos x="T8" y="T9"/>
                  </a:cxn>
                  <a:cxn ang="0">
                    <a:pos x="T10" y="T11"/>
                  </a:cxn>
                  <a:cxn ang="0">
                    <a:pos x="T12" y="T13"/>
                  </a:cxn>
                </a:cxnLst>
                <a:rect l="0" t="0" r="r" b="b"/>
                <a:pathLst>
                  <a:path w="829" h="957">
                    <a:moveTo>
                      <a:pt x="829" y="718"/>
                    </a:moveTo>
                    <a:lnTo>
                      <a:pt x="829" y="240"/>
                    </a:lnTo>
                    <a:lnTo>
                      <a:pt x="414" y="0"/>
                    </a:lnTo>
                    <a:lnTo>
                      <a:pt x="0" y="240"/>
                    </a:lnTo>
                    <a:lnTo>
                      <a:pt x="0" y="718"/>
                    </a:lnTo>
                    <a:lnTo>
                      <a:pt x="414" y="957"/>
                    </a:lnTo>
                    <a:lnTo>
                      <a:pt x="829" y="718"/>
                    </a:lnTo>
                    <a:close/>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10" name="Line 34">
                <a:extLst>
                  <a:ext uri="{FF2B5EF4-FFF2-40B4-BE49-F238E27FC236}">
                    <a16:creationId xmlns:a16="http://schemas.microsoft.com/office/drawing/2014/main" id="{2A940AB3-278C-4778-98C9-6DC916C0FE2C}"/>
                  </a:ext>
                </a:extLst>
              </p:cNvPr>
              <p:cNvSpPr>
                <a:spLocks noChangeShapeType="1"/>
              </p:cNvSpPr>
              <p:nvPr/>
            </p:nvSpPr>
            <p:spPr bwMode="auto">
              <a:xfrm flipV="1">
                <a:off x="3230564" y="13390565"/>
                <a:ext cx="1316038" cy="75882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11" name="Line 35">
                <a:extLst>
                  <a:ext uri="{FF2B5EF4-FFF2-40B4-BE49-F238E27FC236}">
                    <a16:creationId xmlns:a16="http://schemas.microsoft.com/office/drawing/2014/main" id="{E97DEC58-6BB4-46D9-B287-8203C444E230}"/>
                  </a:ext>
                </a:extLst>
              </p:cNvPr>
              <p:cNvSpPr>
                <a:spLocks noChangeShapeType="1"/>
              </p:cNvSpPr>
              <p:nvPr/>
            </p:nvSpPr>
            <p:spPr bwMode="auto">
              <a:xfrm flipH="1" flipV="1">
                <a:off x="3230564" y="13390565"/>
                <a:ext cx="1316038" cy="75882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12" name="Line 36">
                <a:extLst>
                  <a:ext uri="{FF2B5EF4-FFF2-40B4-BE49-F238E27FC236}">
                    <a16:creationId xmlns:a16="http://schemas.microsoft.com/office/drawing/2014/main" id="{19986E94-AABD-4635-BF24-71FBCD0C887E}"/>
                  </a:ext>
                </a:extLst>
              </p:cNvPr>
              <p:cNvSpPr>
                <a:spLocks noChangeShapeType="1"/>
              </p:cNvSpPr>
              <p:nvPr/>
            </p:nvSpPr>
            <p:spPr bwMode="auto">
              <a:xfrm flipV="1">
                <a:off x="3887789" y="13009565"/>
                <a:ext cx="0" cy="1519238"/>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grpSp>
        <p:grpSp>
          <p:nvGrpSpPr>
            <p:cNvPr id="148" name="Group 147">
              <a:extLst>
                <a:ext uri="{FF2B5EF4-FFF2-40B4-BE49-F238E27FC236}">
                  <a16:creationId xmlns:a16="http://schemas.microsoft.com/office/drawing/2014/main" id="{1AAE70D1-9307-4885-B3C4-CF7995584E66}"/>
                </a:ext>
              </a:extLst>
            </p:cNvPr>
            <p:cNvGrpSpPr/>
            <p:nvPr/>
          </p:nvGrpSpPr>
          <p:grpSpPr>
            <a:xfrm rot="10800000">
              <a:off x="4695826" y="-185343"/>
              <a:ext cx="1885950" cy="1263234"/>
              <a:chOff x="485776" y="12163427"/>
              <a:chExt cx="5884863" cy="3941763"/>
            </a:xfrm>
          </p:grpSpPr>
          <p:sp>
            <p:nvSpPr>
              <p:cNvPr id="149" name="Freeform 5">
                <a:extLst>
                  <a:ext uri="{FF2B5EF4-FFF2-40B4-BE49-F238E27FC236}">
                    <a16:creationId xmlns:a16="http://schemas.microsoft.com/office/drawing/2014/main" id="{F7C301FC-28B4-41AF-AC1F-91554CEA15F5}"/>
                  </a:ext>
                </a:extLst>
              </p:cNvPr>
              <p:cNvSpPr>
                <a:spLocks/>
              </p:cNvSpPr>
              <p:nvPr/>
            </p:nvSpPr>
            <p:spPr bwMode="auto">
              <a:xfrm>
                <a:off x="485776" y="13768390"/>
                <a:ext cx="1658938" cy="1911350"/>
              </a:xfrm>
              <a:custGeom>
                <a:avLst/>
                <a:gdLst>
                  <a:gd name="T0" fmla="*/ 1045 w 1045"/>
                  <a:gd name="T1" fmla="*/ 904 h 1204"/>
                  <a:gd name="T2" fmla="*/ 1045 w 1045"/>
                  <a:gd name="T3" fmla="*/ 302 h 1204"/>
                  <a:gd name="T4" fmla="*/ 523 w 1045"/>
                  <a:gd name="T5" fmla="*/ 0 h 1204"/>
                  <a:gd name="T6" fmla="*/ 0 w 1045"/>
                  <a:gd name="T7" fmla="*/ 302 h 1204"/>
                  <a:gd name="T8" fmla="*/ 0 w 1045"/>
                  <a:gd name="T9" fmla="*/ 904 h 1204"/>
                  <a:gd name="T10" fmla="*/ 523 w 1045"/>
                  <a:gd name="T11" fmla="*/ 1204 h 1204"/>
                  <a:gd name="T12" fmla="*/ 1045 w 1045"/>
                  <a:gd name="T13" fmla="*/ 904 h 1204"/>
                </a:gdLst>
                <a:ahLst/>
                <a:cxnLst>
                  <a:cxn ang="0">
                    <a:pos x="T0" y="T1"/>
                  </a:cxn>
                  <a:cxn ang="0">
                    <a:pos x="T2" y="T3"/>
                  </a:cxn>
                  <a:cxn ang="0">
                    <a:pos x="T4" y="T5"/>
                  </a:cxn>
                  <a:cxn ang="0">
                    <a:pos x="T6" y="T7"/>
                  </a:cxn>
                  <a:cxn ang="0">
                    <a:pos x="T8" y="T9"/>
                  </a:cxn>
                  <a:cxn ang="0">
                    <a:pos x="T10" y="T11"/>
                  </a:cxn>
                  <a:cxn ang="0">
                    <a:pos x="T12" y="T13"/>
                  </a:cxn>
                </a:cxnLst>
                <a:rect l="0" t="0" r="r" b="b"/>
                <a:pathLst>
                  <a:path w="1045" h="1204">
                    <a:moveTo>
                      <a:pt x="1045" y="904"/>
                    </a:moveTo>
                    <a:lnTo>
                      <a:pt x="1045" y="302"/>
                    </a:lnTo>
                    <a:lnTo>
                      <a:pt x="523" y="0"/>
                    </a:lnTo>
                    <a:lnTo>
                      <a:pt x="0" y="302"/>
                    </a:lnTo>
                    <a:lnTo>
                      <a:pt x="0" y="904"/>
                    </a:lnTo>
                    <a:lnTo>
                      <a:pt x="523" y="1204"/>
                    </a:lnTo>
                    <a:lnTo>
                      <a:pt x="1045" y="904"/>
                    </a:lnTo>
                    <a:close/>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50" name="Line 6">
                <a:extLst>
                  <a:ext uri="{FF2B5EF4-FFF2-40B4-BE49-F238E27FC236}">
                    <a16:creationId xmlns:a16="http://schemas.microsoft.com/office/drawing/2014/main" id="{BABED39B-F5E3-45A1-BF7E-204575972584}"/>
                  </a:ext>
                </a:extLst>
              </p:cNvPr>
              <p:cNvSpPr>
                <a:spLocks noChangeShapeType="1"/>
              </p:cNvSpPr>
              <p:nvPr/>
            </p:nvSpPr>
            <p:spPr bwMode="auto">
              <a:xfrm flipV="1">
                <a:off x="485776" y="14247815"/>
                <a:ext cx="1658938" cy="95567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51" name="Line 7">
                <a:extLst>
                  <a:ext uri="{FF2B5EF4-FFF2-40B4-BE49-F238E27FC236}">
                    <a16:creationId xmlns:a16="http://schemas.microsoft.com/office/drawing/2014/main" id="{24E01529-B305-47CA-BDDB-413E72FB694D}"/>
                  </a:ext>
                </a:extLst>
              </p:cNvPr>
              <p:cNvSpPr>
                <a:spLocks noChangeShapeType="1"/>
              </p:cNvSpPr>
              <p:nvPr/>
            </p:nvSpPr>
            <p:spPr bwMode="auto">
              <a:xfrm flipH="1" flipV="1">
                <a:off x="485776" y="14247815"/>
                <a:ext cx="1658938" cy="95567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52" name="Line 8">
                <a:extLst>
                  <a:ext uri="{FF2B5EF4-FFF2-40B4-BE49-F238E27FC236}">
                    <a16:creationId xmlns:a16="http://schemas.microsoft.com/office/drawing/2014/main" id="{5C12FE66-15D2-4BBB-AE3F-3EB545F066C7}"/>
                  </a:ext>
                </a:extLst>
              </p:cNvPr>
              <p:cNvSpPr>
                <a:spLocks noChangeShapeType="1"/>
              </p:cNvSpPr>
              <p:nvPr/>
            </p:nvSpPr>
            <p:spPr bwMode="auto">
              <a:xfrm flipV="1">
                <a:off x="1316039" y="13768390"/>
                <a:ext cx="0" cy="1911350"/>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53" name="Freeform 9">
                <a:extLst>
                  <a:ext uri="{FF2B5EF4-FFF2-40B4-BE49-F238E27FC236}">
                    <a16:creationId xmlns:a16="http://schemas.microsoft.com/office/drawing/2014/main" id="{8B30DFB0-0852-4784-ABA3-2C3C52129ED2}"/>
                  </a:ext>
                </a:extLst>
              </p:cNvPr>
              <p:cNvSpPr>
                <a:spLocks/>
              </p:cNvSpPr>
              <p:nvPr/>
            </p:nvSpPr>
            <p:spPr bwMode="auto">
              <a:xfrm>
                <a:off x="1512889" y="13403265"/>
                <a:ext cx="1006475" cy="1162050"/>
              </a:xfrm>
              <a:custGeom>
                <a:avLst/>
                <a:gdLst>
                  <a:gd name="T0" fmla="*/ 634 w 634"/>
                  <a:gd name="T1" fmla="*/ 549 h 732"/>
                  <a:gd name="T2" fmla="*/ 634 w 634"/>
                  <a:gd name="T3" fmla="*/ 183 h 732"/>
                  <a:gd name="T4" fmla="*/ 317 w 634"/>
                  <a:gd name="T5" fmla="*/ 0 h 732"/>
                  <a:gd name="T6" fmla="*/ 0 w 634"/>
                  <a:gd name="T7" fmla="*/ 183 h 732"/>
                  <a:gd name="T8" fmla="*/ 0 w 634"/>
                  <a:gd name="T9" fmla="*/ 549 h 732"/>
                  <a:gd name="T10" fmla="*/ 317 w 634"/>
                  <a:gd name="T11" fmla="*/ 732 h 732"/>
                  <a:gd name="T12" fmla="*/ 634 w 634"/>
                  <a:gd name="T13" fmla="*/ 549 h 732"/>
                </a:gdLst>
                <a:ahLst/>
                <a:cxnLst>
                  <a:cxn ang="0">
                    <a:pos x="T0" y="T1"/>
                  </a:cxn>
                  <a:cxn ang="0">
                    <a:pos x="T2" y="T3"/>
                  </a:cxn>
                  <a:cxn ang="0">
                    <a:pos x="T4" y="T5"/>
                  </a:cxn>
                  <a:cxn ang="0">
                    <a:pos x="T6" y="T7"/>
                  </a:cxn>
                  <a:cxn ang="0">
                    <a:pos x="T8" y="T9"/>
                  </a:cxn>
                  <a:cxn ang="0">
                    <a:pos x="T10" y="T11"/>
                  </a:cxn>
                  <a:cxn ang="0">
                    <a:pos x="T12" y="T13"/>
                  </a:cxn>
                </a:cxnLst>
                <a:rect l="0" t="0" r="r" b="b"/>
                <a:pathLst>
                  <a:path w="634" h="732">
                    <a:moveTo>
                      <a:pt x="634" y="549"/>
                    </a:moveTo>
                    <a:lnTo>
                      <a:pt x="634" y="183"/>
                    </a:lnTo>
                    <a:lnTo>
                      <a:pt x="317" y="0"/>
                    </a:lnTo>
                    <a:lnTo>
                      <a:pt x="0" y="183"/>
                    </a:lnTo>
                    <a:lnTo>
                      <a:pt x="0" y="549"/>
                    </a:lnTo>
                    <a:lnTo>
                      <a:pt x="317" y="732"/>
                    </a:lnTo>
                    <a:lnTo>
                      <a:pt x="634" y="549"/>
                    </a:lnTo>
                    <a:close/>
                  </a:path>
                </a:pathLst>
              </a:custGeom>
              <a:noFill/>
              <a:ln w="12700"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54" name="Line 10">
                <a:extLst>
                  <a:ext uri="{FF2B5EF4-FFF2-40B4-BE49-F238E27FC236}">
                    <a16:creationId xmlns:a16="http://schemas.microsoft.com/office/drawing/2014/main" id="{D5166107-18E5-4281-93F6-0078A2D8A557}"/>
                  </a:ext>
                </a:extLst>
              </p:cNvPr>
              <p:cNvSpPr>
                <a:spLocks noChangeShapeType="1"/>
              </p:cNvSpPr>
              <p:nvPr/>
            </p:nvSpPr>
            <p:spPr bwMode="auto">
              <a:xfrm flipV="1">
                <a:off x="1512889" y="13693777"/>
                <a:ext cx="1006475" cy="58102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55" name="Line 11">
                <a:extLst>
                  <a:ext uri="{FF2B5EF4-FFF2-40B4-BE49-F238E27FC236}">
                    <a16:creationId xmlns:a16="http://schemas.microsoft.com/office/drawing/2014/main" id="{47439158-DB3C-4F80-BD2B-C7F03D4CC0BE}"/>
                  </a:ext>
                </a:extLst>
              </p:cNvPr>
              <p:cNvSpPr>
                <a:spLocks noChangeShapeType="1"/>
              </p:cNvSpPr>
              <p:nvPr/>
            </p:nvSpPr>
            <p:spPr bwMode="auto">
              <a:xfrm flipH="1" flipV="1">
                <a:off x="1512889" y="13693777"/>
                <a:ext cx="1006475" cy="58102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56" name="Line 12">
                <a:extLst>
                  <a:ext uri="{FF2B5EF4-FFF2-40B4-BE49-F238E27FC236}">
                    <a16:creationId xmlns:a16="http://schemas.microsoft.com/office/drawing/2014/main" id="{2AA9B475-0D64-4C8B-867A-1133501C432C}"/>
                  </a:ext>
                </a:extLst>
              </p:cNvPr>
              <p:cNvSpPr>
                <a:spLocks noChangeShapeType="1"/>
              </p:cNvSpPr>
              <p:nvPr/>
            </p:nvSpPr>
            <p:spPr bwMode="auto">
              <a:xfrm flipV="1">
                <a:off x="2016126" y="13403265"/>
                <a:ext cx="0" cy="1162050"/>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57" name="Freeform 13">
                <a:extLst>
                  <a:ext uri="{FF2B5EF4-FFF2-40B4-BE49-F238E27FC236}">
                    <a16:creationId xmlns:a16="http://schemas.microsoft.com/office/drawing/2014/main" id="{6C174CD5-BB2A-4E30-89D1-567B87107E9A}"/>
                  </a:ext>
                </a:extLst>
              </p:cNvPr>
              <p:cNvSpPr>
                <a:spLocks/>
              </p:cNvSpPr>
              <p:nvPr/>
            </p:nvSpPr>
            <p:spPr bwMode="auto">
              <a:xfrm>
                <a:off x="1703389" y="14851065"/>
                <a:ext cx="1008063" cy="1162050"/>
              </a:xfrm>
              <a:custGeom>
                <a:avLst/>
                <a:gdLst>
                  <a:gd name="T0" fmla="*/ 635 w 635"/>
                  <a:gd name="T1" fmla="*/ 549 h 732"/>
                  <a:gd name="T2" fmla="*/ 635 w 635"/>
                  <a:gd name="T3" fmla="*/ 183 h 732"/>
                  <a:gd name="T4" fmla="*/ 318 w 635"/>
                  <a:gd name="T5" fmla="*/ 0 h 732"/>
                  <a:gd name="T6" fmla="*/ 0 w 635"/>
                  <a:gd name="T7" fmla="*/ 183 h 732"/>
                  <a:gd name="T8" fmla="*/ 0 w 635"/>
                  <a:gd name="T9" fmla="*/ 549 h 732"/>
                  <a:gd name="T10" fmla="*/ 318 w 635"/>
                  <a:gd name="T11" fmla="*/ 732 h 732"/>
                  <a:gd name="T12" fmla="*/ 635 w 635"/>
                  <a:gd name="T13" fmla="*/ 549 h 732"/>
                </a:gdLst>
                <a:ahLst/>
                <a:cxnLst>
                  <a:cxn ang="0">
                    <a:pos x="T0" y="T1"/>
                  </a:cxn>
                  <a:cxn ang="0">
                    <a:pos x="T2" y="T3"/>
                  </a:cxn>
                  <a:cxn ang="0">
                    <a:pos x="T4" y="T5"/>
                  </a:cxn>
                  <a:cxn ang="0">
                    <a:pos x="T6" y="T7"/>
                  </a:cxn>
                  <a:cxn ang="0">
                    <a:pos x="T8" y="T9"/>
                  </a:cxn>
                  <a:cxn ang="0">
                    <a:pos x="T10" y="T11"/>
                  </a:cxn>
                  <a:cxn ang="0">
                    <a:pos x="T12" y="T13"/>
                  </a:cxn>
                </a:cxnLst>
                <a:rect l="0" t="0" r="r" b="b"/>
                <a:pathLst>
                  <a:path w="635" h="732">
                    <a:moveTo>
                      <a:pt x="635" y="549"/>
                    </a:moveTo>
                    <a:lnTo>
                      <a:pt x="635" y="183"/>
                    </a:lnTo>
                    <a:lnTo>
                      <a:pt x="318" y="0"/>
                    </a:lnTo>
                    <a:lnTo>
                      <a:pt x="0" y="183"/>
                    </a:lnTo>
                    <a:lnTo>
                      <a:pt x="0" y="549"/>
                    </a:lnTo>
                    <a:lnTo>
                      <a:pt x="318" y="732"/>
                    </a:lnTo>
                    <a:lnTo>
                      <a:pt x="635" y="549"/>
                    </a:lnTo>
                    <a:close/>
                  </a:path>
                </a:pathLst>
              </a:custGeom>
              <a:noFill/>
              <a:ln w="12700"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58" name="Line 14">
                <a:extLst>
                  <a:ext uri="{FF2B5EF4-FFF2-40B4-BE49-F238E27FC236}">
                    <a16:creationId xmlns:a16="http://schemas.microsoft.com/office/drawing/2014/main" id="{6A9B5595-FE99-499C-B047-C445A4138F96}"/>
                  </a:ext>
                </a:extLst>
              </p:cNvPr>
              <p:cNvSpPr>
                <a:spLocks noChangeShapeType="1"/>
              </p:cNvSpPr>
              <p:nvPr/>
            </p:nvSpPr>
            <p:spPr bwMode="auto">
              <a:xfrm flipV="1">
                <a:off x="1703389" y="15141577"/>
                <a:ext cx="1008063" cy="58102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59" name="Line 15">
                <a:extLst>
                  <a:ext uri="{FF2B5EF4-FFF2-40B4-BE49-F238E27FC236}">
                    <a16:creationId xmlns:a16="http://schemas.microsoft.com/office/drawing/2014/main" id="{C51563A0-23E7-4AC2-A52B-358ADA3D58CE}"/>
                  </a:ext>
                </a:extLst>
              </p:cNvPr>
              <p:cNvSpPr>
                <a:spLocks noChangeShapeType="1"/>
              </p:cNvSpPr>
              <p:nvPr/>
            </p:nvSpPr>
            <p:spPr bwMode="auto">
              <a:xfrm flipH="1" flipV="1">
                <a:off x="1703389" y="15141577"/>
                <a:ext cx="1008063" cy="58102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60" name="Line 16">
                <a:extLst>
                  <a:ext uri="{FF2B5EF4-FFF2-40B4-BE49-F238E27FC236}">
                    <a16:creationId xmlns:a16="http://schemas.microsoft.com/office/drawing/2014/main" id="{BF0DBE8C-AA68-4EAC-936D-83D6BC6C0BEA}"/>
                  </a:ext>
                </a:extLst>
              </p:cNvPr>
              <p:cNvSpPr>
                <a:spLocks noChangeShapeType="1"/>
              </p:cNvSpPr>
              <p:nvPr/>
            </p:nvSpPr>
            <p:spPr bwMode="auto">
              <a:xfrm flipV="1">
                <a:off x="2208214" y="14851065"/>
                <a:ext cx="0" cy="1162050"/>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61" name="Freeform 17">
                <a:extLst>
                  <a:ext uri="{FF2B5EF4-FFF2-40B4-BE49-F238E27FC236}">
                    <a16:creationId xmlns:a16="http://schemas.microsoft.com/office/drawing/2014/main" id="{BCAD9CFB-25D5-4F8F-AF81-D0B9D04D460D}"/>
                  </a:ext>
                </a:extLst>
              </p:cNvPr>
              <p:cNvSpPr>
                <a:spLocks/>
              </p:cNvSpPr>
              <p:nvPr/>
            </p:nvSpPr>
            <p:spPr bwMode="auto">
              <a:xfrm>
                <a:off x="2306639" y="13830302"/>
                <a:ext cx="1366838" cy="1574800"/>
              </a:xfrm>
              <a:custGeom>
                <a:avLst/>
                <a:gdLst>
                  <a:gd name="T0" fmla="*/ 861 w 861"/>
                  <a:gd name="T1" fmla="*/ 744 h 992"/>
                  <a:gd name="T2" fmla="*/ 861 w 861"/>
                  <a:gd name="T3" fmla="*/ 248 h 992"/>
                  <a:gd name="T4" fmla="*/ 430 w 861"/>
                  <a:gd name="T5" fmla="*/ 0 h 992"/>
                  <a:gd name="T6" fmla="*/ 0 w 861"/>
                  <a:gd name="T7" fmla="*/ 248 h 992"/>
                  <a:gd name="T8" fmla="*/ 0 w 861"/>
                  <a:gd name="T9" fmla="*/ 744 h 992"/>
                  <a:gd name="T10" fmla="*/ 430 w 861"/>
                  <a:gd name="T11" fmla="*/ 992 h 992"/>
                  <a:gd name="T12" fmla="*/ 861 w 861"/>
                  <a:gd name="T13" fmla="*/ 744 h 992"/>
                </a:gdLst>
                <a:ahLst/>
                <a:cxnLst>
                  <a:cxn ang="0">
                    <a:pos x="T0" y="T1"/>
                  </a:cxn>
                  <a:cxn ang="0">
                    <a:pos x="T2" y="T3"/>
                  </a:cxn>
                  <a:cxn ang="0">
                    <a:pos x="T4" y="T5"/>
                  </a:cxn>
                  <a:cxn ang="0">
                    <a:pos x="T6" y="T7"/>
                  </a:cxn>
                  <a:cxn ang="0">
                    <a:pos x="T8" y="T9"/>
                  </a:cxn>
                  <a:cxn ang="0">
                    <a:pos x="T10" y="T11"/>
                  </a:cxn>
                  <a:cxn ang="0">
                    <a:pos x="T12" y="T13"/>
                  </a:cxn>
                </a:cxnLst>
                <a:rect l="0" t="0" r="r" b="b"/>
                <a:pathLst>
                  <a:path w="861" h="992">
                    <a:moveTo>
                      <a:pt x="861" y="744"/>
                    </a:moveTo>
                    <a:lnTo>
                      <a:pt x="861" y="248"/>
                    </a:lnTo>
                    <a:lnTo>
                      <a:pt x="430" y="0"/>
                    </a:lnTo>
                    <a:lnTo>
                      <a:pt x="0" y="248"/>
                    </a:lnTo>
                    <a:lnTo>
                      <a:pt x="0" y="744"/>
                    </a:lnTo>
                    <a:lnTo>
                      <a:pt x="430" y="992"/>
                    </a:lnTo>
                    <a:lnTo>
                      <a:pt x="861" y="744"/>
                    </a:lnTo>
                    <a:close/>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62" name="Line 18">
                <a:extLst>
                  <a:ext uri="{FF2B5EF4-FFF2-40B4-BE49-F238E27FC236}">
                    <a16:creationId xmlns:a16="http://schemas.microsoft.com/office/drawing/2014/main" id="{832F7290-3438-48EA-AEBF-604ECBFF42B5}"/>
                  </a:ext>
                </a:extLst>
              </p:cNvPr>
              <p:cNvSpPr>
                <a:spLocks noChangeShapeType="1"/>
              </p:cNvSpPr>
              <p:nvPr/>
            </p:nvSpPr>
            <p:spPr bwMode="auto">
              <a:xfrm flipV="1">
                <a:off x="2306639" y="14224002"/>
                <a:ext cx="1366838" cy="787400"/>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63" name="Line 19">
                <a:extLst>
                  <a:ext uri="{FF2B5EF4-FFF2-40B4-BE49-F238E27FC236}">
                    <a16:creationId xmlns:a16="http://schemas.microsoft.com/office/drawing/2014/main" id="{A9FEF3F1-A651-44DE-8198-667B39BEE466}"/>
                  </a:ext>
                </a:extLst>
              </p:cNvPr>
              <p:cNvSpPr>
                <a:spLocks noChangeShapeType="1"/>
              </p:cNvSpPr>
              <p:nvPr/>
            </p:nvSpPr>
            <p:spPr bwMode="auto">
              <a:xfrm flipH="1" flipV="1">
                <a:off x="2306639" y="14224002"/>
                <a:ext cx="1366838" cy="787400"/>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64" name="Line 20">
                <a:extLst>
                  <a:ext uri="{FF2B5EF4-FFF2-40B4-BE49-F238E27FC236}">
                    <a16:creationId xmlns:a16="http://schemas.microsoft.com/office/drawing/2014/main" id="{40E494B2-CEB4-4E65-8A12-32D34340D89F}"/>
                  </a:ext>
                </a:extLst>
              </p:cNvPr>
              <p:cNvSpPr>
                <a:spLocks noChangeShapeType="1"/>
              </p:cNvSpPr>
              <p:nvPr/>
            </p:nvSpPr>
            <p:spPr bwMode="auto">
              <a:xfrm flipV="1">
                <a:off x="2989264" y="13830302"/>
                <a:ext cx="0" cy="1574800"/>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65" name="Freeform 21">
                <a:extLst>
                  <a:ext uri="{FF2B5EF4-FFF2-40B4-BE49-F238E27FC236}">
                    <a16:creationId xmlns:a16="http://schemas.microsoft.com/office/drawing/2014/main" id="{61D34658-553E-4F9E-B3A9-9E25A3A99B6C}"/>
                  </a:ext>
                </a:extLst>
              </p:cNvPr>
              <p:cNvSpPr>
                <a:spLocks/>
              </p:cNvSpPr>
              <p:nvPr/>
            </p:nvSpPr>
            <p:spPr bwMode="auto">
              <a:xfrm>
                <a:off x="4000501" y="13792202"/>
                <a:ext cx="2006600" cy="2312988"/>
              </a:xfrm>
              <a:custGeom>
                <a:avLst/>
                <a:gdLst>
                  <a:gd name="T0" fmla="*/ 1264 w 1264"/>
                  <a:gd name="T1" fmla="*/ 1093 h 1457"/>
                  <a:gd name="T2" fmla="*/ 1264 w 1264"/>
                  <a:gd name="T3" fmla="*/ 364 h 1457"/>
                  <a:gd name="T4" fmla="*/ 632 w 1264"/>
                  <a:gd name="T5" fmla="*/ 0 h 1457"/>
                  <a:gd name="T6" fmla="*/ 0 w 1264"/>
                  <a:gd name="T7" fmla="*/ 364 h 1457"/>
                  <a:gd name="T8" fmla="*/ 0 w 1264"/>
                  <a:gd name="T9" fmla="*/ 1093 h 1457"/>
                  <a:gd name="T10" fmla="*/ 632 w 1264"/>
                  <a:gd name="T11" fmla="*/ 1457 h 1457"/>
                  <a:gd name="T12" fmla="*/ 1264 w 1264"/>
                  <a:gd name="T13" fmla="*/ 1093 h 1457"/>
                </a:gdLst>
                <a:ahLst/>
                <a:cxnLst>
                  <a:cxn ang="0">
                    <a:pos x="T0" y="T1"/>
                  </a:cxn>
                  <a:cxn ang="0">
                    <a:pos x="T2" y="T3"/>
                  </a:cxn>
                  <a:cxn ang="0">
                    <a:pos x="T4" y="T5"/>
                  </a:cxn>
                  <a:cxn ang="0">
                    <a:pos x="T6" y="T7"/>
                  </a:cxn>
                  <a:cxn ang="0">
                    <a:pos x="T8" y="T9"/>
                  </a:cxn>
                  <a:cxn ang="0">
                    <a:pos x="T10" y="T11"/>
                  </a:cxn>
                  <a:cxn ang="0">
                    <a:pos x="T12" y="T13"/>
                  </a:cxn>
                </a:cxnLst>
                <a:rect l="0" t="0" r="r" b="b"/>
                <a:pathLst>
                  <a:path w="1264" h="1457">
                    <a:moveTo>
                      <a:pt x="1264" y="1093"/>
                    </a:moveTo>
                    <a:lnTo>
                      <a:pt x="1264" y="364"/>
                    </a:lnTo>
                    <a:lnTo>
                      <a:pt x="632" y="0"/>
                    </a:lnTo>
                    <a:lnTo>
                      <a:pt x="0" y="364"/>
                    </a:lnTo>
                    <a:lnTo>
                      <a:pt x="0" y="1093"/>
                    </a:lnTo>
                    <a:lnTo>
                      <a:pt x="632" y="1457"/>
                    </a:lnTo>
                    <a:lnTo>
                      <a:pt x="1264" y="1093"/>
                    </a:lnTo>
                    <a:close/>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66" name="Line 22">
                <a:extLst>
                  <a:ext uri="{FF2B5EF4-FFF2-40B4-BE49-F238E27FC236}">
                    <a16:creationId xmlns:a16="http://schemas.microsoft.com/office/drawing/2014/main" id="{C937D6A9-5857-444E-A16D-5977BC4D2BF4}"/>
                  </a:ext>
                </a:extLst>
              </p:cNvPr>
              <p:cNvSpPr>
                <a:spLocks noChangeShapeType="1"/>
              </p:cNvSpPr>
              <p:nvPr/>
            </p:nvSpPr>
            <p:spPr bwMode="auto">
              <a:xfrm flipV="1">
                <a:off x="4000501" y="14370052"/>
                <a:ext cx="2006600" cy="1157288"/>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67" name="Line 23">
                <a:extLst>
                  <a:ext uri="{FF2B5EF4-FFF2-40B4-BE49-F238E27FC236}">
                    <a16:creationId xmlns:a16="http://schemas.microsoft.com/office/drawing/2014/main" id="{02D4F60D-1622-42BE-91F3-6A192014FD98}"/>
                  </a:ext>
                </a:extLst>
              </p:cNvPr>
              <p:cNvSpPr>
                <a:spLocks noChangeShapeType="1"/>
              </p:cNvSpPr>
              <p:nvPr/>
            </p:nvSpPr>
            <p:spPr bwMode="auto">
              <a:xfrm flipH="1" flipV="1">
                <a:off x="4000501" y="14370052"/>
                <a:ext cx="2006600" cy="1157288"/>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68" name="Line 24">
                <a:extLst>
                  <a:ext uri="{FF2B5EF4-FFF2-40B4-BE49-F238E27FC236}">
                    <a16:creationId xmlns:a16="http://schemas.microsoft.com/office/drawing/2014/main" id="{C1841704-6002-4403-AB3B-5FB306F2A807}"/>
                  </a:ext>
                </a:extLst>
              </p:cNvPr>
              <p:cNvSpPr>
                <a:spLocks noChangeShapeType="1"/>
              </p:cNvSpPr>
              <p:nvPr/>
            </p:nvSpPr>
            <p:spPr bwMode="auto">
              <a:xfrm flipV="1">
                <a:off x="5003801" y="13792202"/>
                <a:ext cx="0" cy="2312988"/>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69" name="Freeform 25">
                <a:extLst>
                  <a:ext uri="{FF2B5EF4-FFF2-40B4-BE49-F238E27FC236}">
                    <a16:creationId xmlns:a16="http://schemas.microsoft.com/office/drawing/2014/main" id="{20C342E2-577E-4D37-A940-653A4E66FD1E}"/>
                  </a:ext>
                </a:extLst>
              </p:cNvPr>
              <p:cNvSpPr>
                <a:spLocks/>
              </p:cNvSpPr>
              <p:nvPr/>
            </p:nvSpPr>
            <p:spPr bwMode="auto">
              <a:xfrm>
                <a:off x="4362451" y="12163427"/>
                <a:ext cx="2008188" cy="2314575"/>
              </a:xfrm>
              <a:custGeom>
                <a:avLst/>
                <a:gdLst>
                  <a:gd name="T0" fmla="*/ 1265 w 1265"/>
                  <a:gd name="T1" fmla="*/ 1094 h 1458"/>
                  <a:gd name="T2" fmla="*/ 1265 w 1265"/>
                  <a:gd name="T3" fmla="*/ 364 h 1458"/>
                  <a:gd name="T4" fmla="*/ 633 w 1265"/>
                  <a:gd name="T5" fmla="*/ 0 h 1458"/>
                  <a:gd name="T6" fmla="*/ 0 w 1265"/>
                  <a:gd name="T7" fmla="*/ 364 h 1458"/>
                  <a:gd name="T8" fmla="*/ 0 w 1265"/>
                  <a:gd name="T9" fmla="*/ 1094 h 1458"/>
                  <a:gd name="T10" fmla="*/ 633 w 1265"/>
                  <a:gd name="T11" fmla="*/ 1458 h 1458"/>
                  <a:gd name="T12" fmla="*/ 1265 w 1265"/>
                  <a:gd name="T13" fmla="*/ 1094 h 1458"/>
                </a:gdLst>
                <a:ahLst/>
                <a:cxnLst>
                  <a:cxn ang="0">
                    <a:pos x="T0" y="T1"/>
                  </a:cxn>
                  <a:cxn ang="0">
                    <a:pos x="T2" y="T3"/>
                  </a:cxn>
                  <a:cxn ang="0">
                    <a:pos x="T4" y="T5"/>
                  </a:cxn>
                  <a:cxn ang="0">
                    <a:pos x="T6" y="T7"/>
                  </a:cxn>
                  <a:cxn ang="0">
                    <a:pos x="T8" y="T9"/>
                  </a:cxn>
                  <a:cxn ang="0">
                    <a:pos x="T10" y="T11"/>
                  </a:cxn>
                  <a:cxn ang="0">
                    <a:pos x="T12" y="T13"/>
                  </a:cxn>
                </a:cxnLst>
                <a:rect l="0" t="0" r="r" b="b"/>
                <a:pathLst>
                  <a:path w="1265" h="1458">
                    <a:moveTo>
                      <a:pt x="1265" y="1094"/>
                    </a:moveTo>
                    <a:lnTo>
                      <a:pt x="1265" y="364"/>
                    </a:lnTo>
                    <a:lnTo>
                      <a:pt x="633" y="0"/>
                    </a:lnTo>
                    <a:lnTo>
                      <a:pt x="0" y="364"/>
                    </a:lnTo>
                    <a:lnTo>
                      <a:pt x="0" y="1094"/>
                    </a:lnTo>
                    <a:lnTo>
                      <a:pt x="633" y="1458"/>
                    </a:lnTo>
                    <a:lnTo>
                      <a:pt x="1265" y="1094"/>
                    </a:lnTo>
                    <a:close/>
                  </a:path>
                </a:pathLst>
              </a:custGeom>
              <a:noFill/>
              <a:ln w="12700"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70" name="Line 26">
                <a:extLst>
                  <a:ext uri="{FF2B5EF4-FFF2-40B4-BE49-F238E27FC236}">
                    <a16:creationId xmlns:a16="http://schemas.microsoft.com/office/drawing/2014/main" id="{F6753830-3FAF-4FA3-8F05-46072F4EBBD0}"/>
                  </a:ext>
                </a:extLst>
              </p:cNvPr>
              <p:cNvSpPr>
                <a:spLocks noChangeShapeType="1"/>
              </p:cNvSpPr>
              <p:nvPr/>
            </p:nvSpPr>
            <p:spPr bwMode="auto">
              <a:xfrm flipV="1">
                <a:off x="4362451" y="12741277"/>
                <a:ext cx="2008188" cy="115887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71" name="Line 27">
                <a:extLst>
                  <a:ext uri="{FF2B5EF4-FFF2-40B4-BE49-F238E27FC236}">
                    <a16:creationId xmlns:a16="http://schemas.microsoft.com/office/drawing/2014/main" id="{BED395EB-7208-4336-B3A7-9FEF7D0D0492}"/>
                  </a:ext>
                </a:extLst>
              </p:cNvPr>
              <p:cNvSpPr>
                <a:spLocks noChangeShapeType="1"/>
              </p:cNvSpPr>
              <p:nvPr/>
            </p:nvSpPr>
            <p:spPr bwMode="auto">
              <a:xfrm flipH="1" flipV="1">
                <a:off x="4362451" y="12741277"/>
                <a:ext cx="2008188" cy="115887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72" name="Line 28">
                <a:extLst>
                  <a:ext uri="{FF2B5EF4-FFF2-40B4-BE49-F238E27FC236}">
                    <a16:creationId xmlns:a16="http://schemas.microsoft.com/office/drawing/2014/main" id="{C8F13409-4304-4CFC-8254-8CEA0595870C}"/>
                  </a:ext>
                </a:extLst>
              </p:cNvPr>
              <p:cNvSpPr>
                <a:spLocks noChangeShapeType="1"/>
              </p:cNvSpPr>
              <p:nvPr/>
            </p:nvSpPr>
            <p:spPr bwMode="auto">
              <a:xfrm flipV="1">
                <a:off x="5367339" y="12163427"/>
                <a:ext cx="0" cy="231457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73" name="Freeform 29">
                <a:extLst>
                  <a:ext uri="{FF2B5EF4-FFF2-40B4-BE49-F238E27FC236}">
                    <a16:creationId xmlns:a16="http://schemas.microsoft.com/office/drawing/2014/main" id="{83011D40-281C-43AD-96C2-A6716D546AE6}"/>
                  </a:ext>
                </a:extLst>
              </p:cNvPr>
              <p:cNvSpPr>
                <a:spLocks/>
              </p:cNvSpPr>
              <p:nvPr/>
            </p:nvSpPr>
            <p:spPr bwMode="auto">
              <a:xfrm>
                <a:off x="3197226" y="14689140"/>
                <a:ext cx="1065213" cy="1228725"/>
              </a:xfrm>
              <a:custGeom>
                <a:avLst/>
                <a:gdLst>
                  <a:gd name="T0" fmla="*/ 671 w 671"/>
                  <a:gd name="T1" fmla="*/ 581 h 774"/>
                  <a:gd name="T2" fmla="*/ 671 w 671"/>
                  <a:gd name="T3" fmla="*/ 194 h 774"/>
                  <a:gd name="T4" fmla="*/ 335 w 671"/>
                  <a:gd name="T5" fmla="*/ 0 h 774"/>
                  <a:gd name="T6" fmla="*/ 0 w 671"/>
                  <a:gd name="T7" fmla="*/ 194 h 774"/>
                  <a:gd name="T8" fmla="*/ 0 w 671"/>
                  <a:gd name="T9" fmla="*/ 581 h 774"/>
                  <a:gd name="T10" fmla="*/ 335 w 671"/>
                  <a:gd name="T11" fmla="*/ 774 h 774"/>
                  <a:gd name="T12" fmla="*/ 671 w 671"/>
                  <a:gd name="T13" fmla="*/ 581 h 774"/>
                </a:gdLst>
                <a:ahLst/>
                <a:cxnLst>
                  <a:cxn ang="0">
                    <a:pos x="T0" y="T1"/>
                  </a:cxn>
                  <a:cxn ang="0">
                    <a:pos x="T2" y="T3"/>
                  </a:cxn>
                  <a:cxn ang="0">
                    <a:pos x="T4" y="T5"/>
                  </a:cxn>
                  <a:cxn ang="0">
                    <a:pos x="T6" y="T7"/>
                  </a:cxn>
                  <a:cxn ang="0">
                    <a:pos x="T8" y="T9"/>
                  </a:cxn>
                  <a:cxn ang="0">
                    <a:pos x="T10" y="T11"/>
                  </a:cxn>
                  <a:cxn ang="0">
                    <a:pos x="T12" y="T13"/>
                  </a:cxn>
                </a:cxnLst>
                <a:rect l="0" t="0" r="r" b="b"/>
                <a:pathLst>
                  <a:path w="671" h="774">
                    <a:moveTo>
                      <a:pt x="671" y="581"/>
                    </a:moveTo>
                    <a:lnTo>
                      <a:pt x="671" y="194"/>
                    </a:lnTo>
                    <a:lnTo>
                      <a:pt x="335" y="0"/>
                    </a:lnTo>
                    <a:lnTo>
                      <a:pt x="0" y="194"/>
                    </a:lnTo>
                    <a:lnTo>
                      <a:pt x="0" y="581"/>
                    </a:lnTo>
                    <a:lnTo>
                      <a:pt x="335" y="774"/>
                    </a:lnTo>
                    <a:lnTo>
                      <a:pt x="671" y="581"/>
                    </a:lnTo>
                    <a:close/>
                  </a:path>
                </a:pathLst>
              </a:custGeom>
              <a:noFill/>
              <a:ln w="12700"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74" name="Line 30">
                <a:extLst>
                  <a:ext uri="{FF2B5EF4-FFF2-40B4-BE49-F238E27FC236}">
                    <a16:creationId xmlns:a16="http://schemas.microsoft.com/office/drawing/2014/main" id="{90D857AA-C899-4A2D-A7C8-25AAA0B2D083}"/>
                  </a:ext>
                </a:extLst>
              </p:cNvPr>
              <p:cNvSpPr>
                <a:spLocks noChangeShapeType="1"/>
              </p:cNvSpPr>
              <p:nvPr/>
            </p:nvSpPr>
            <p:spPr bwMode="auto">
              <a:xfrm flipV="1">
                <a:off x="3197226" y="14997115"/>
                <a:ext cx="1065213" cy="614363"/>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75" name="Line 31">
                <a:extLst>
                  <a:ext uri="{FF2B5EF4-FFF2-40B4-BE49-F238E27FC236}">
                    <a16:creationId xmlns:a16="http://schemas.microsoft.com/office/drawing/2014/main" id="{1057201A-6419-4BCE-861F-F85476710B0A}"/>
                  </a:ext>
                </a:extLst>
              </p:cNvPr>
              <p:cNvSpPr>
                <a:spLocks noChangeShapeType="1"/>
              </p:cNvSpPr>
              <p:nvPr/>
            </p:nvSpPr>
            <p:spPr bwMode="auto">
              <a:xfrm flipH="1" flipV="1">
                <a:off x="3197226" y="14997115"/>
                <a:ext cx="1065213" cy="614363"/>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76" name="Line 32">
                <a:extLst>
                  <a:ext uri="{FF2B5EF4-FFF2-40B4-BE49-F238E27FC236}">
                    <a16:creationId xmlns:a16="http://schemas.microsoft.com/office/drawing/2014/main" id="{E61A8FCA-6C9C-4563-8D56-ABC11B155502}"/>
                  </a:ext>
                </a:extLst>
              </p:cNvPr>
              <p:cNvSpPr>
                <a:spLocks noChangeShapeType="1"/>
              </p:cNvSpPr>
              <p:nvPr/>
            </p:nvSpPr>
            <p:spPr bwMode="auto">
              <a:xfrm flipV="1">
                <a:off x="3729039" y="14689140"/>
                <a:ext cx="0" cy="122872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77" name="Freeform 33">
                <a:extLst>
                  <a:ext uri="{FF2B5EF4-FFF2-40B4-BE49-F238E27FC236}">
                    <a16:creationId xmlns:a16="http://schemas.microsoft.com/office/drawing/2014/main" id="{CC0C7DC4-7066-43FD-B85E-81AF5F4FC561}"/>
                  </a:ext>
                </a:extLst>
              </p:cNvPr>
              <p:cNvSpPr>
                <a:spLocks/>
              </p:cNvSpPr>
              <p:nvPr/>
            </p:nvSpPr>
            <p:spPr bwMode="auto">
              <a:xfrm>
                <a:off x="3230564" y="13009565"/>
                <a:ext cx="1316038" cy="1519238"/>
              </a:xfrm>
              <a:custGeom>
                <a:avLst/>
                <a:gdLst>
                  <a:gd name="T0" fmla="*/ 829 w 829"/>
                  <a:gd name="T1" fmla="*/ 718 h 957"/>
                  <a:gd name="T2" fmla="*/ 829 w 829"/>
                  <a:gd name="T3" fmla="*/ 240 h 957"/>
                  <a:gd name="T4" fmla="*/ 414 w 829"/>
                  <a:gd name="T5" fmla="*/ 0 h 957"/>
                  <a:gd name="T6" fmla="*/ 0 w 829"/>
                  <a:gd name="T7" fmla="*/ 240 h 957"/>
                  <a:gd name="T8" fmla="*/ 0 w 829"/>
                  <a:gd name="T9" fmla="*/ 718 h 957"/>
                  <a:gd name="T10" fmla="*/ 414 w 829"/>
                  <a:gd name="T11" fmla="*/ 957 h 957"/>
                  <a:gd name="T12" fmla="*/ 829 w 829"/>
                  <a:gd name="T13" fmla="*/ 718 h 957"/>
                </a:gdLst>
                <a:ahLst/>
                <a:cxnLst>
                  <a:cxn ang="0">
                    <a:pos x="T0" y="T1"/>
                  </a:cxn>
                  <a:cxn ang="0">
                    <a:pos x="T2" y="T3"/>
                  </a:cxn>
                  <a:cxn ang="0">
                    <a:pos x="T4" y="T5"/>
                  </a:cxn>
                  <a:cxn ang="0">
                    <a:pos x="T6" y="T7"/>
                  </a:cxn>
                  <a:cxn ang="0">
                    <a:pos x="T8" y="T9"/>
                  </a:cxn>
                  <a:cxn ang="0">
                    <a:pos x="T10" y="T11"/>
                  </a:cxn>
                  <a:cxn ang="0">
                    <a:pos x="T12" y="T13"/>
                  </a:cxn>
                </a:cxnLst>
                <a:rect l="0" t="0" r="r" b="b"/>
                <a:pathLst>
                  <a:path w="829" h="957">
                    <a:moveTo>
                      <a:pt x="829" y="718"/>
                    </a:moveTo>
                    <a:lnTo>
                      <a:pt x="829" y="240"/>
                    </a:lnTo>
                    <a:lnTo>
                      <a:pt x="414" y="0"/>
                    </a:lnTo>
                    <a:lnTo>
                      <a:pt x="0" y="240"/>
                    </a:lnTo>
                    <a:lnTo>
                      <a:pt x="0" y="718"/>
                    </a:lnTo>
                    <a:lnTo>
                      <a:pt x="414" y="957"/>
                    </a:lnTo>
                    <a:lnTo>
                      <a:pt x="829" y="718"/>
                    </a:lnTo>
                    <a:close/>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78" name="Line 34">
                <a:extLst>
                  <a:ext uri="{FF2B5EF4-FFF2-40B4-BE49-F238E27FC236}">
                    <a16:creationId xmlns:a16="http://schemas.microsoft.com/office/drawing/2014/main" id="{B9F0BFC4-284B-47F3-B8DF-16409529C107}"/>
                  </a:ext>
                </a:extLst>
              </p:cNvPr>
              <p:cNvSpPr>
                <a:spLocks noChangeShapeType="1"/>
              </p:cNvSpPr>
              <p:nvPr/>
            </p:nvSpPr>
            <p:spPr bwMode="auto">
              <a:xfrm flipV="1">
                <a:off x="3230564" y="13390565"/>
                <a:ext cx="1316038" cy="75882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79" name="Line 35">
                <a:extLst>
                  <a:ext uri="{FF2B5EF4-FFF2-40B4-BE49-F238E27FC236}">
                    <a16:creationId xmlns:a16="http://schemas.microsoft.com/office/drawing/2014/main" id="{1B2A2F18-DBF3-47EB-9445-8CD7306E40FF}"/>
                  </a:ext>
                </a:extLst>
              </p:cNvPr>
              <p:cNvSpPr>
                <a:spLocks noChangeShapeType="1"/>
              </p:cNvSpPr>
              <p:nvPr/>
            </p:nvSpPr>
            <p:spPr bwMode="auto">
              <a:xfrm flipH="1" flipV="1">
                <a:off x="3230564" y="13390565"/>
                <a:ext cx="1316038" cy="75882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80" name="Line 36">
                <a:extLst>
                  <a:ext uri="{FF2B5EF4-FFF2-40B4-BE49-F238E27FC236}">
                    <a16:creationId xmlns:a16="http://schemas.microsoft.com/office/drawing/2014/main" id="{D265770D-AF19-4D85-AF68-54CF91FB77E1}"/>
                  </a:ext>
                </a:extLst>
              </p:cNvPr>
              <p:cNvSpPr>
                <a:spLocks noChangeShapeType="1"/>
              </p:cNvSpPr>
              <p:nvPr/>
            </p:nvSpPr>
            <p:spPr bwMode="auto">
              <a:xfrm flipV="1">
                <a:off x="3887789" y="13009565"/>
                <a:ext cx="0" cy="1519238"/>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grpSp>
      </p:grpSp>
      <p:grpSp>
        <p:nvGrpSpPr>
          <p:cNvPr id="3" name="Group 2">
            <a:extLst>
              <a:ext uri="{FF2B5EF4-FFF2-40B4-BE49-F238E27FC236}">
                <a16:creationId xmlns:a16="http://schemas.microsoft.com/office/drawing/2014/main" id="{7F6F4A87-D663-4FEA-A020-726B12EB823D}"/>
              </a:ext>
            </a:extLst>
          </p:cNvPr>
          <p:cNvGrpSpPr/>
          <p:nvPr userDrawn="1"/>
        </p:nvGrpSpPr>
        <p:grpSpPr>
          <a:xfrm>
            <a:off x="451632" y="468476"/>
            <a:ext cx="1430221" cy="306418"/>
            <a:chOff x="451632" y="468476"/>
            <a:chExt cx="1430221" cy="306418"/>
          </a:xfrm>
        </p:grpSpPr>
        <p:pic>
          <p:nvPicPr>
            <p:cNvPr id="10" name="Picture 9">
              <a:extLst>
                <a:ext uri="{FF2B5EF4-FFF2-40B4-BE49-F238E27FC236}">
                  <a16:creationId xmlns:a16="http://schemas.microsoft.com/office/drawing/2014/main" id="{21192D5F-1038-4F8E-88F2-D315D8D030F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1632" y="468769"/>
              <a:ext cx="1390452" cy="306125"/>
            </a:xfrm>
            <a:prstGeom prst="rect">
              <a:avLst/>
            </a:prstGeom>
          </p:spPr>
        </p:pic>
        <p:pic>
          <p:nvPicPr>
            <p:cNvPr id="213" name="Picture 212">
              <a:extLst>
                <a:ext uri="{FF2B5EF4-FFF2-40B4-BE49-F238E27FC236}">
                  <a16:creationId xmlns:a16="http://schemas.microsoft.com/office/drawing/2014/main" id="{C45001F7-6401-4AE7-A4B0-E03D533E9A29}"/>
                </a:ext>
              </a:extLst>
            </p:cNvPr>
            <p:cNvPicPr>
              <a:picLocks noChangeAspect="1"/>
            </p:cNvPicPr>
            <p:nvPr userDrawn="1"/>
          </p:nvPicPr>
          <p:blipFill rotWithShape="1">
            <a:blip r:embed="rId3" cstate="email">
              <a:biLevel thresh="25000"/>
              <a:extLst>
                <a:ext uri="{28A0092B-C50C-407E-A947-70E740481C1C}">
                  <a14:useLocalDpi xmlns:a14="http://schemas.microsoft.com/office/drawing/2010/main"/>
                </a:ext>
              </a:extLst>
            </a:blip>
            <a:srcRect r="-3841"/>
            <a:stretch/>
          </p:blipFill>
          <p:spPr>
            <a:xfrm>
              <a:off x="801858" y="468476"/>
              <a:ext cx="1079995" cy="306125"/>
            </a:xfrm>
            <a:prstGeom prst="rect">
              <a:avLst/>
            </a:prstGeom>
          </p:spPr>
        </p:pic>
      </p:grpSp>
      <p:sp>
        <p:nvSpPr>
          <p:cNvPr id="4" name="Rectangle 3">
            <a:extLst>
              <a:ext uri="{FF2B5EF4-FFF2-40B4-BE49-F238E27FC236}">
                <a16:creationId xmlns:a16="http://schemas.microsoft.com/office/drawing/2014/main" id="{A3FDE298-7815-47CD-B20F-6229E5D2BB2F}"/>
              </a:ext>
            </a:extLst>
          </p:cNvPr>
          <p:cNvSpPr/>
          <p:nvPr userDrawn="1"/>
        </p:nvSpPr>
        <p:spPr bwMode="auto">
          <a:xfrm>
            <a:off x="4804012" y="-1398896"/>
            <a:ext cx="7642746" cy="1398896"/>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5" name="Rectangle 214">
            <a:extLst>
              <a:ext uri="{FF2B5EF4-FFF2-40B4-BE49-F238E27FC236}">
                <a16:creationId xmlns:a16="http://schemas.microsoft.com/office/drawing/2014/main" id="{00E81728-F939-4C5F-960C-B7F76859F232}"/>
              </a:ext>
            </a:extLst>
          </p:cNvPr>
          <p:cNvSpPr/>
          <p:nvPr userDrawn="1"/>
        </p:nvSpPr>
        <p:spPr bwMode="auto">
          <a:xfrm rot="5400000">
            <a:off x="9945122" y="2094976"/>
            <a:ext cx="7642746" cy="3132068"/>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688213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grpId="1" nodeType="withEffect">
                                  <p:stCondLst>
                                    <p:cond delay="700"/>
                                  </p:stCondLst>
                                  <p:childTnLst>
                                    <p:animMotion origin="layout" path="M -0.01455 2.13345E-6 L 1.62369E-6 2.13345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grpId="2" nodeType="withEffect">
                                  <p:stCondLst>
                                    <p:cond delay="0"/>
                                  </p:stCondLst>
                                  <p:childTnLst>
                                    <p:animScale>
                                      <p:cBhvr>
                                        <p:cTn id="11" dur="500" fill="hold"/>
                                        <p:tgtEl>
                                          <p:spTgt spid="7"/>
                                        </p:tgtEl>
                                      </p:cBhvr>
                                      <p:by x="95000" y="95000"/>
                                    </p:animScale>
                                  </p:childTnLst>
                                </p:cTn>
                              </p:par>
                              <p:par>
                                <p:cTn id="12" presetID="10" presetClass="entr" presetSubtype="0" fill="hold" grpId="0" nodeType="withEffect">
                                  <p:stCondLst>
                                    <p:cond delay="7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950"/>
                                        <p:tgtEl>
                                          <p:spTgt spid="8"/>
                                        </p:tgtEl>
                                      </p:cBhvr>
                                    </p:animEffect>
                                  </p:childTnLst>
                                </p:cTn>
                              </p:par>
                              <p:par>
                                <p:cTn id="15" presetID="63" presetClass="path" presetSubtype="0" decel="100000" fill="hold" grpId="1" nodeType="withEffect">
                                  <p:stCondLst>
                                    <p:cond delay="700"/>
                                  </p:stCondLst>
                                  <p:childTnLst>
                                    <p:animMotion origin="layout" path="M -0.01455 -2.09714E-6 L -4.54174E-6 -2.09714E-6 " pathEditMode="relative" rAng="0" ptsTypes="AA">
                                      <p:cBhvr>
                                        <p:cTn id="16" dur="950" fill="hold"/>
                                        <p:tgtEl>
                                          <p:spTgt spid="8"/>
                                        </p:tgtEl>
                                        <p:attrNameLst>
                                          <p:attrName>ppt_x</p:attrName>
                                          <p:attrName>ppt_y</p:attrName>
                                        </p:attrNameLst>
                                      </p:cBhvr>
                                      <p:rCtr x="728" y="0"/>
                                    </p:animMotion>
                                  </p:childTnLst>
                                </p:cTn>
                              </p:par>
                              <p:par>
                                <p:cTn id="17" presetID="6" presetClass="emph" presetSubtype="0" accel="100000" autoRev="1" fill="hold" grpId="2" nodeType="withEffect">
                                  <p:stCondLst>
                                    <p:cond delay="0"/>
                                  </p:stCondLst>
                                  <p:childTnLst>
                                    <p:animScale>
                                      <p:cBhvr>
                                        <p:cTn id="18" dur="500" fill="hold"/>
                                        <p:tgtEl>
                                          <p:spTgt spid="8"/>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p:tnLst>
              <p:par>
                <p:cTn presetID="10" presetClass="entr" presetSubtype="0" fill="hold" nodeType="withEffect">
                  <p:stCondLst>
                    <p:cond delay="700"/>
                  </p:stCondLst>
                  <p:childTnLst>
                    <p:set>
                      <p:cBhvr>
                        <p:cTn dur="1" fill="hold">
                          <p:stCondLst>
                            <p:cond delay="0"/>
                          </p:stCondLst>
                        </p:cTn>
                        <p:tgtEl>
                          <p:spTgt spid="7"/>
                        </p:tgtEl>
                        <p:attrNameLst>
                          <p:attrName>style.visibility</p:attrName>
                        </p:attrNameLst>
                      </p:cBhvr>
                      <p:to>
                        <p:strVal val="visible"/>
                      </p:to>
                    </p:set>
                    <p:animEffect transition="in" filter="fade">
                      <p:cBhvr>
                        <p:cTn dur="950"/>
                        <p:tgtEl>
                          <p:spTgt spid="7"/>
                        </p:tgtEl>
                      </p:cBhvr>
                    </p:animEffect>
                  </p:childTnLst>
                </p:cTn>
              </p:par>
            </p:tnLst>
          </p:tmpl>
        </p:tmplLst>
      </p:bldP>
      <p:bldP spid="7" grpId="1"/>
      <p:bldP spid="7" grpId="2"/>
      <p:bldP spid="8" grpId="0">
        <p:tmplLst>
          <p:tmpl>
            <p:tnLst>
              <p:par>
                <p:cTn presetID="10" presetClass="entr" presetSubtype="0" fill="hold" nodeType="withEffect">
                  <p:stCondLst>
                    <p:cond delay="700"/>
                  </p:stCondLst>
                  <p:childTnLst>
                    <p:set>
                      <p:cBhvr>
                        <p:cTn dur="1" fill="hold">
                          <p:stCondLst>
                            <p:cond delay="0"/>
                          </p:stCondLst>
                        </p:cTn>
                        <p:tgtEl>
                          <p:spTgt spid="8"/>
                        </p:tgtEl>
                        <p:attrNameLst>
                          <p:attrName>style.visibility</p:attrName>
                        </p:attrNameLst>
                      </p:cBhvr>
                      <p:to>
                        <p:strVal val="visible"/>
                      </p:to>
                    </p:set>
                    <p:animEffect transition="in" filter="fade">
                      <p:cBhvr>
                        <p:cTn dur="950"/>
                        <p:tgtEl>
                          <p:spTgt spid="8"/>
                        </p:tgtEl>
                      </p:cBhvr>
                    </p:animEffect>
                  </p:childTnLst>
                </p:cTn>
              </p:par>
            </p:tnLst>
          </p:tmpl>
        </p:tmplLst>
      </p:bldP>
      <p:bldP spid="8" grpId="1"/>
      <p:bldP spid="8" grpId="2"/>
    </p:bld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512272B-6700-43D8-91D2-E2B214118AE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
            <a:ext cx="12192000" cy="6858001"/>
          </a:xfrm>
          <a:prstGeom prst="rect">
            <a:avLst/>
          </a:prstGeom>
        </p:spPr>
      </p:pic>
      <p:sp>
        <p:nvSpPr>
          <p:cNvPr id="12" name="Rectangle 11">
            <a:extLst>
              <a:ext uri="{FF2B5EF4-FFF2-40B4-BE49-F238E27FC236}">
                <a16:creationId xmlns:a16="http://schemas.microsoft.com/office/drawing/2014/main" id="{78DFD15D-688B-493A-A79A-E8A5090CDBC8}"/>
              </a:ext>
            </a:extLst>
          </p:cNvPr>
          <p:cNvSpPr/>
          <p:nvPr userDrawn="1"/>
        </p:nvSpPr>
        <p:spPr bwMode="auto">
          <a:xfrm>
            <a:off x="0" y="2702560"/>
            <a:ext cx="6126480" cy="3616960"/>
          </a:xfrm>
          <a:prstGeom prst="rect">
            <a:avLst/>
          </a:prstGeom>
          <a:solidFill>
            <a:schemeClr val="accent1">
              <a:alpha val="8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3" y="2702560"/>
            <a:ext cx="5735258" cy="1838959"/>
          </a:xfrm>
          <a:noFill/>
        </p:spPr>
        <p:txBody>
          <a:bodyPr lIns="146304" tIns="91440" rIns="146304" bIns="91440" anchor="b" anchorCtr="0"/>
          <a:lstStyle>
            <a:lvl1pPr>
              <a:defRPr sz="4800"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2" y="4595648"/>
            <a:ext cx="5735260" cy="1075252"/>
          </a:xfrm>
          <a:noFill/>
        </p:spPr>
        <p:txBody>
          <a:bodyPr lIns="164592" tIns="109728" rIns="164592" bIns="109728">
            <a:noAutofit/>
          </a:bodyPr>
          <a:lstStyle>
            <a:lvl1pPr marL="0" indent="0">
              <a:spcBef>
                <a:spcPts val="0"/>
              </a:spcBef>
              <a:buNone/>
              <a:defRPr sz="2800" spc="0" baseline="0">
                <a:gradFill>
                  <a:gsLst>
                    <a:gs pos="91000">
                      <a:schemeClr val="tx1"/>
                    </a:gs>
                    <a:gs pos="0">
                      <a:schemeClr val="tx1"/>
                    </a:gs>
                  </a:gsLst>
                  <a:lin ang="5400000" scaled="0"/>
                </a:gradFill>
                <a:latin typeface="+mn-lt"/>
              </a:defRPr>
            </a:lvl1pPr>
          </a:lstStyle>
          <a:p>
            <a:pPr lvl="0"/>
            <a:r>
              <a:rPr lang="en-US"/>
              <a:t>Speaker name</a:t>
            </a:r>
          </a:p>
        </p:txBody>
      </p:sp>
      <p:pic>
        <p:nvPicPr>
          <p:cNvPr id="6" name="MS logo white - EMF"/>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
        <p:nvSpPr>
          <p:cNvPr id="7" name="Text Placeholder 16"/>
          <p:cNvSpPr>
            <a:spLocks noGrp="1"/>
          </p:cNvSpPr>
          <p:nvPr>
            <p:ph type="body" sz="quarter" idx="13" hasCustomPrompt="1"/>
          </p:nvPr>
        </p:nvSpPr>
        <p:spPr>
          <a:xfrm>
            <a:off x="8339677" y="288560"/>
            <a:ext cx="3585699"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a:t>Session Code</a:t>
            </a:r>
          </a:p>
        </p:txBody>
      </p:sp>
      <p:sp>
        <p:nvSpPr>
          <p:cNvPr id="8" name="Text Placeholder 16"/>
          <p:cNvSpPr>
            <a:spLocks noGrp="1"/>
          </p:cNvSpPr>
          <p:nvPr>
            <p:ph type="body" sz="quarter" idx="14" hasCustomPrompt="1"/>
          </p:nvPr>
        </p:nvSpPr>
        <p:spPr>
          <a:xfrm>
            <a:off x="269303" y="5702598"/>
            <a:ext cx="3585699" cy="567015"/>
          </a:xfrm>
        </p:spPr>
        <p:txBody>
          <a:bodyPr lIns="182880" tIns="146304" rIns="182880" bIns="146304" anchor="ctr"/>
          <a:lstStyle>
            <a:lvl1pPr marL="0" indent="0" algn="l">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a:t>Yammer hashtag</a:t>
            </a:r>
          </a:p>
        </p:txBody>
      </p:sp>
    </p:spTree>
    <p:extLst>
      <p:ext uri="{BB962C8B-B14F-4D97-AF65-F5344CB8AC3E}">
        <p14:creationId xmlns:p14="http://schemas.microsoft.com/office/powerpoint/2010/main" val="20029151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grpId="1" nodeType="withEffect">
                                  <p:stCondLst>
                                    <p:cond delay="700"/>
                                  </p:stCondLst>
                                  <p:childTnLst>
                                    <p:animMotion origin="layout" path="M -0.01455 2.13345E-6 L 1.62369E-6 2.13345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grpId="2" nodeType="withEffect">
                                  <p:stCondLst>
                                    <p:cond delay="0"/>
                                  </p:stCondLst>
                                  <p:childTnLst>
                                    <p:animScale>
                                      <p:cBhvr>
                                        <p:cTn id="11" dur="500" fill="hold"/>
                                        <p:tgtEl>
                                          <p:spTgt spid="7"/>
                                        </p:tgtEl>
                                      </p:cBhvr>
                                      <p:by x="95000" y="95000"/>
                                    </p:animScale>
                                  </p:childTnLst>
                                </p:cTn>
                              </p:par>
                              <p:par>
                                <p:cTn id="12" presetID="10" presetClass="entr" presetSubtype="0" fill="hold" grpId="0" nodeType="withEffect">
                                  <p:stCondLst>
                                    <p:cond delay="7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950"/>
                                        <p:tgtEl>
                                          <p:spTgt spid="8"/>
                                        </p:tgtEl>
                                      </p:cBhvr>
                                    </p:animEffect>
                                  </p:childTnLst>
                                </p:cTn>
                              </p:par>
                              <p:par>
                                <p:cTn id="15" presetID="63" presetClass="path" presetSubtype="0" decel="100000" fill="hold" grpId="1" nodeType="withEffect">
                                  <p:stCondLst>
                                    <p:cond delay="700"/>
                                  </p:stCondLst>
                                  <p:childTnLst>
                                    <p:animMotion origin="layout" path="M -0.01455 -2.09714E-6 L -4.54174E-6 -2.09714E-6 " pathEditMode="relative" rAng="0" ptsTypes="AA">
                                      <p:cBhvr>
                                        <p:cTn id="16" dur="950" fill="hold"/>
                                        <p:tgtEl>
                                          <p:spTgt spid="8"/>
                                        </p:tgtEl>
                                        <p:attrNameLst>
                                          <p:attrName>ppt_x</p:attrName>
                                          <p:attrName>ppt_y</p:attrName>
                                        </p:attrNameLst>
                                      </p:cBhvr>
                                      <p:rCtr x="728" y="0"/>
                                    </p:animMotion>
                                  </p:childTnLst>
                                </p:cTn>
                              </p:par>
                              <p:par>
                                <p:cTn id="17" presetID="6" presetClass="emph" presetSubtype="0" accel="100000" autoRev="1" fill="hold" grpId="2" nodeType="withEffect">
                                  <p:stCondLst>
                                    <p:cond delay="0"/>
                                  </p:stCondLst>
                                  <p:childTnLst>
                                    <p:animScale>
                                      <p:cBhvr>
                                        <p:cTn id="18" dur="500" fill="hold"/>
                                        <p:tgtEl>
                                          <p:spTgt spid="8"/>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p:tnLst>
              <p:par>
                <p:cTn presetID="10" presetClass="entr" presetSubtype="0" fill="hold" nodeType="withEffect">
                  <p:stCondLst>
                    <p:cond delay="700"/>
                  </p:stCondLst>
                  <p:childTnLst>
                    <p:set>
                      <p:cBhvr>
                        <p:cTn dur="1" fill="hold">
                          <p:stCondLst>
                            <p:cond delay="0"/>
                          </p:stCondLst>
                        </p:cTn>
                        <p:tgtEl>
                          <p:spTgt spid="7"/>
                        </p:tgtEl>
                        <p:attrNameLst>
                          <p:attrName>style.visibility</p:attrName>
                        </p:attrNameLst>
                      </p:cBhvr>
                      <p:to>
                        <p:strVal val="visible"/>
                      </p:to>
                    </p:set>
                    <p:animEffect transition="in" filter="fade">
                      <p:cBhvr>
                        <p:cTn dur="950"/>
                        <p:tgtEl>
                          <p:spTgt spid="7"/>
                        </p:tgtEl>
                      </p:cBhvr>
                    </p:animEffect>
                  </p:childTnLst>
                </p:cTn>
              </p:par>
            </p:tnLst>
          </p:tmpl>
        </p:tmplLst>
      </p:bldP>
      <p:bldP spid="7" grpId="1"/>
      <p:bldP spid="7" grpId="2"/>
      <p:bldP spid="8" grpId="0">
        <p:tmplLst>
          <p:tmpl>
            <p:tnLst>
              <p:par>
                <p:cTn presetID="10" presetClass="entr" presetSubtype="0" fill="hold" nodeType="withEffect">
                  <p:stCondLst>
                    <p:cond delay="700"/>
                  </p:stCondLst>
                  <p:childTnLst>
                    <p:set>
                      <p:cBhvr>
                        <p:cTn dur="1" fill="hold">
                          <p:stCondLst>
                            <p:cond delay="0"/>
                          </p:stCondLst>
                        </p:cTn>
                        <p:tgtEl>
                          <p:spTgt spid="8"/>
                        </p:tgtEl>
                        <p:attrNameLst>
                          <p:attrName>style.visibility</p:attrName>
                        </p:attrNameLst>
                      </p:cBhvr>
                      <p:to>
                        <p:strVal val="visible"/>
                      </p:to>
                    </p:set>
                    <p:animEffect transition="in" filter="fade">
                      <p:cBhvr>
                        <p:cTn dur="950"/>
                        <p:tgtEl>
                          <p:spTgt spid="8"/>
                        </p:tgtEl>
                      </p:cBhvr>
                    </p:animEffect>
                  </p:childTnLst>
                </p:cTn>
              </p:par>
            </p:tnLst>
          </p:tmpl>
        </p:tmplLst>
      </p:bldP>
      <p:bldP spid="8" grpId="1"/>
      <p:bldP spid="8" grpId="2"/>
    </p:bld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3" y="3140710"/>
            <a:ext cx="4797997" cy="1838959"/>
          </a:xfrm>
          <a:noFill/>
        </p:spPr>
        <p:txBody>
          <a:bodyPr lIns="146304" tIns="91440" rIns="146304" bIns="91440" anchor="b" anchorCtr="0"/>
          <a:lstStyle>
            <a:lvl1pPr>
              <a:defRPr sz="4800"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2" y="5033798"/>
            <a:ext cx="4797999" cy="1075252"/>
          </a:xfrm>
          <a:noFill/>
        </p:spPr>
        <p:txBody>
          <a:bodyPr lIns="164592" tIns="109728" rIns="164592" bIns="109728">
            <a:noAutofit/>
          </a:bodyPr>
          <a:lstStyle>
            <a:lvl1pPr marL="0" indent="0">
              <a:spcBef>
                <a:spcPts val="0"/>
              </a:spcBef>
              <a:buNone/>
              <a:defRPr sz="2800" spc="0" baseline="0">
                <a:gradFill>
                  <a:gsLst>
                    <a:gs pos="91000">
                      <a:schemeClr val="tx1"/>
                    </a:gs>
                    <a:gs pos="0">
                      <a:schemeClr val="tx1"/>
                    </a:gs>
                  </a:gsLst>
                  <a:lin ang="5400000" scaled="0"/>
                </a:gradFill>
                <a:latin typeface="+mn-lt"/>
              </a:defRPr>
            </a:lvl1pPr>
          </a:lstStyle>
          <a:p>
            <a:pPr lvl="0"/>
            <a:r>
              <a:rPr lang="en-US"/>
              <a:t>Speaker name</a:t>
            </a:r>
          </a:p>
        </p:txBody>
      </p:sp>
      <p:pic>
        <p:nvPicPr>
          <p:cNvPr id="6"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25957226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chemeClr val="bg2"/>
        </a:solidFill>
        <a:effectLst/>
      </p:bgPr>
    </p:bg>
    <p:spTree>
      <p:nvGrpSpPr>
        <p:cNvPr id="1" name=""/>
        <p:cNvGrpSpPr/>
        <p:nvPr/>
      </p:nvGrpSpPr>
      <p:grpSpPr>
        <a:xfrm>
          <a:off x="0" y="0"/>
          <a:ext cx="0" cy="0"/>
          <a:chOff x="0" y="0"/>
          <a:chExt cx="0" cy="0"/>
        </a:xfrm>
      </p:grpSpPr>
      <p:pic>
        <p:nvPicPr>
          <p:cNvPr id="3" name="Picture 2" descr="A person sitting in a room&#10;&#10;Description generated with very high confidence">
            <a:extLst>
              <a:ext uri="{FF2B5EF4-FFF2-40B4-BE49-F238E27FC236}">
                <a16:creationId xmlns:a16="http://schemas.microsoft.com/office/drawing/2014/main" id="{E23B8A7C-DB17-4C7E-AF2D-D21ECBB0D03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1"/>
          <a:stretch/>
        </p:blipFill>
        <p:spPr>
          <a:xfrm>
            <a:off x="0" y="0"/>
            <a:ext cx="12192000" cy="6858000"/>
          </a:xfrm>
          <a:prstGeom prst="rect">
            <a:avLst/>
          </a:prstGeom>
        </p:spPr>
      </p:pic>
      <p:sp>
        <p:nvSpPr>
          <p:cNvPr id="15" name="Rectangle 14">
            <a:extLst>
              <a:ext uri="{FF2B5EF4-FFF2-40B4-BE49-F238E27FC236}">
                <a16:creationId xmlns:a16="http://schemas.microsoft.com/office/drawing/2014/main" id="{85DB54E2-5BBA-49E9-9AE0-587E809F4D91}"/>
              </a:ext>
            </a:extLst>
          </p:cNvPr>
          <p:cNvSpPr/>
          <p:nvPr userDrawn="1"/>
        </p:nvSpPr>
        <p:spPr bwMode="auto">
          <a:xfrm>
            <a:off x="0" y="2702560"/>
            <a:ext cx="6126480" cy="3000615"/>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3" y="2702560"/>
            <a:ext cx="5735258" cy="1838959"/>
          </a:xfrm>
          <a:noFill/>
        </p:spPr>
        <p:txBody>
          <a:bodyPr lIns="146304" tIns="91440" rIns="146304" bIns="91440" anchor="b" anchorCtr="0"/>
          <a:lstStyle>
            <a:lvl1pPr>
              <a:defRPr sz="4800"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2" y="4595648"/>
            <a:ext cx="5735260" cy="1075252"/>
          </a:xfrm>
          <a:noFill/>
        </p:spPr>
        <p:txBody>
          <a:bodyPr lIns="164592" tIns="109728" rIns="164592" bIns="109728">
            <a:noAutofit/>
          </a:bodyPr>
          <a:lstStyle>
            <a:lvl1pPr marL="0" indent="0">
              <a:spcBef>
                <a:spcPts val="0"/>
              </a:spcBef>
              <a:buNone/>
              <a:defRPr sz="2800" spc="0" baseline="0">
                <a:gradFill>
                  <a:gsLst>
                    <a:gs pos="91000">
                      <a:schemeClr val="tx1"/>
                    </a:gs>
                    <a:gs pos="0">
                      <a:schemeClr val="tx1"/>
                    </a:gs>
                  </a:gsLst>
                  <a:lin ang="5400000" scaled="0"/>
                </a:gradFill>
                <a:latin typeface="+mn-lt"/>
              </a:defRPr>
            </a:lvl1pPr>
          </a:lstStyle>
          <a:p>
            <a:pPr lvl="0"/>
            <a:r>
              <a:rPr lang="en-US"/>
              <a:t>Speaker name</a:t>
            </a:r>
          </a:p>
        </p:txBody>
      </p:sp>
      <p:sp>
        <p:nvSpPr>
          <p:cNvPr id="7" name="Text Placeholder 16"/>
          <p:cNvSpPr>
            <a:spLocks noGrp="1"/>
          </p:cNvSpPr>
          <p:nvPr>
            <p:ph type="body" sz="quarter" idx="13" hasCustomPrompt="1"/>
          </p:nvPr>
        </p:nvSpPr>
        <p:spPr>
          <a:xfrm>
            <a:off x="8339677" y="288560"/>
            <a:ext cx="3585699"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a:t>Session Code</a:t>
            </a:r>
          </a:p>
        </p:txBody>
      </p:sp>
      <p:pic>
        <p:nvPicPr>
          <p:cNvPr id="14" name="Picture 13">
            <a:extLst>
              <a:ext uri="{FF2B5EF4-FFF2-40B4-BE49-F238E27FC236}">
                <a16:creationId xmlns:a16="http://schemas.microsoft.com/office/drawing/2014/main" id="{F194B800-7BDE-45B5-AAE6-3FA1ECE2B91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51632" y="470067"/>
            <a:ext cx="1423303" cy="304977"/>
          </a:xfrm>
          <a:prstGeom prst="rect">
            <a:avLst/>
          </a:prstGeom>
        </p:spPr>
      </p:pic>
    </p:spTree>
    <p:extLst>
      <p:ext uri="{BB962C8B-B14F-4D97-AF65-F5344CB8AC3E}">
        <p14:creationId xmlns:p14="http://schemas.microsoft.com/office/powerpoint/2010/main" val="29775502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grpId="1" nodeType="withEffect">
                                  <p:stCondLst>
                                    <p:cond delay="700"/>
                                  </p:stCondLst>
                                  <p:childTnLst>
                                    <p:animMotion origin="layout" path="M -0.01455 2.13345E-6 L 1.62369E-6 2.13345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grpId="2" nodeType="withEffect">
                                  <p:stCondLst>
                                    <p:cond delay="0"/>
                                  </p:stCondLst>
                                  <p:childTnLst>
                                    <p:animScale>
                                      <p:cBhvr>
                                        <p:cTn id="11" dur="500" fill="hold"/>
                                        <p:tgtEl>
                                          <p:spTgt spid="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p:tnLst>
              <p:par>
                <p:cTn presetID="10" presetClass="entr" presetSubtype="0" fill="hold" nodeType="withEffect">
                  <p:stCondLst>
                    <p:cond delay="700"/>
                  </p:stCondLst>
                  <p:childTnLst>
                    <p:set>
                      <p:cBhvr>
                        <p:cTn dur="1" fill="hold">
                          <p:stCondLst>
                            <p:cond delay="0"/>
                          </p:stCondLst>
                        </p:cTn>
                        <p:tgtEl>
                          <p:spTgt spid="7"/>
                        </p:tgtEl>
                        <p:attrNameLst>
                          <p:attrName>style.visibility</p:attrName>
                        </p:attrNameLst>
                      </p:cBhvr>
                      <p:to>
                        <p:strVal val="visible"/>
                      </p:to>
                    </p:set>
                    <p:animEffect transition="in" filter="fade">
                      <p:cBhvr>
                        <p:cTn dur="950"/>
                        <p:tgtEl>
                          <p:spTgt spid="7"/>
                        </p:tgtEl>
                      </p:cBhvr>
                    </p:animEffect>
                  </p:childTnLst>
                </p:cTn>
              </p:par>
            </p:tnLst>
          </p:tmpl>
        </p:tmplLst>
      </p:bldP>
      <p:bldP spid="7" grpId="1"/>
      <p:bldP spid="7" grpId="2"/>
    </p:bld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8449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3161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p>
        </p:txBody>
      </p:sp>
    </p:spTree>
    <p:extLst>
      <p:ext uri="{BB962C8B-B14F-4D97-AF65-F5344CB8AC3E}">
        <p14:creationId xmlns:p14="http://schemas.microsoft.com/office/powerpoint/2010/main" val="87408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solidFill>
                  <a:schemeClr val="bg1"/>
                </a:solidFill>
              </a:defRPr>
            </a:lvl1pPr>
          </a:lstStyle>
          <a:p>
            <a:r>
              <a:rPr lang="en-US"/>
              <a:t>Click to edit Master title style</a:t>
            </a:r>
          </a:p>
        </p:txBody>
      </p:sp>
    </p:spTree>
    <p:extLst>
      <p:ext uri="{BB962C8B-B14F-4D97-AF65-F5344CB8AC3E}">
        <p14:creationId xmlns:p14="http://schemas.microsoft.com/office/powerpoint/2010/main" val="919085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cstate="email">
              <a:extLst>
                <a:ext uri="{28A0092B-C50C-407E-A947-70E740481C1C}">
                  <a14:useLocalDpi xmlns:a14="http://schemas.microsoft.com/office/drawing/2010/main"/>
                </a:ext>
              </a:extLst>
            </a:blip>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272386A9-F950-4490-BCED-202D3722652F}"/>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6F4BC869-BDC3-4FA7-95DB-ECF24CF16A40}"/>
              </a:ext>
            </a:extLst>
          </p:cNvPr>
          <p:cNvSpPr>
            <a:spLocks noGrp="1"/>
          </p:cNvSpPr>
          <p:nvPr>
            <p:ph type="body" sz="quarter" idx="10" hasCustomPrompt="1"/>
          </p:nvPr>
        </p:nvSpPr>
        <p:spPr>
          <a:xfrm>
            <a:off x="269875" y="1094906"/>
            <a:ext cx="11655425" cy="461665"/>
          </a:xfrm>
        </p:spPr>
        <p:txBody>
          <a:bodyPr/>
          <a:lstStyle>
            <a:lvl1pPr marL="0" indent="0">
              <a:buNone/>
              <a:defRPr sz="2000">
                <a:latin typeface="Segoe UI Semibold" panose="020B0702040204020203" pitchFamily="34" charset="0"/>
                <a:cs typeface="Segoe UI Semibold" panose="020B0702040204020203" pitchFamily="34" charset="0"/>
              </a:defRPr>
            </a:lvl1pPr>
          </a:lstStyle>
          <a:p>
            <a:pPr lvl="0"/>
            <a:r>
              <a:rPr lang="en-US"/>
              <a:t>subtitle</a:t>
            </a:r>
          </a:p>
        </p:txBody>
      </p:sp>
    </p:spTree>
    <p:extLst>
      <p:ext uri="{BB962C8B-B14F-4D97-AF65-F5344CB8AC3E}">
        <p14:creationId xmlns:p14="http://schemas.microsoft.com/office/powerpoint/2010/main" val="654892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solidFill>
                  <a:schemeClr val="tx1"/>
                </a:solidFill>
              </a:defRPr>
            </a:lvl1pPr>
          </a:lstStyle>
          <a:p>
            <a:r>
              <a:rPr lang="en-US"/>
              <a:t>Click to edit Master title style</a:t>
            </a:r>
          </a:p>
        </p:txBody>
      </p:sp>
      <p:grpSp>
        <p:nvGrpSpPr>
          <p:cNvPr id="3" name="Group 2">
            <a:extLst>
              <a:ext uri="{FF2B5EF4-FFF2-40B4-BE49-F238E27FC236}">
                <a16:creationId xmlns:a16="http://schemas.microsoft.com/office/drawing/2014/main" id="{29DB9C31-C2DE-4448-B166-25811365A1BA}"/>
              </a:ext>
            </a:extLst>
          </p:cNvPr>
          <p:cNvGrpSpPr/>
          <p:nvPr userDrawn="1"/>
        </p:nvGrpSpPr>
        <p:grpSpPr>
          <a:xfrm>
            <a:off x="7494800" y="5579707"/>
            <a:ext cx="5093650" cy="1750570"/>
            <a:chOff x="7494800" y="5579707"/>
            <a:chExt cx="5093650" cy="1750570"/>
          </a:xfrm>
        </p:grpSpPr>
        <p:sp>
          <p:nvSpPr>
            <p:cNvPr id="4" name="Hexagon 3">
              <a:extLst>
                <a:ext uri="{FF2B5EF4-FFF2-40B4-BE49-F238E27FC236}">
                  <a16:creationId xmlns:a16="http://schemas.microsoft.com/office/drawing/2014/main" id="{AFE0C88E-159E-4946-B1B9-FB5A7C832B87}"/>
                </a:ext>
              </a:extLst>
            </p:cNvPr>
            <p:cNvSpPr/>
            <p:nvPr/>
          </p:nvSpPr>
          <p:spPr bwMode="auto">
            <a:xfrm rot="5400000">
              <a:off x="11732117" y="5643139"/>
              <a:ext cx="919765" cy="792901"/>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5" name="Hexagon 4">
              <a:extLst>
                <a:ext uri="{FF2B5EF4-FFF2-40B4-BE49-F238E27FC236}">
                  <a16:creationId xmlns:a16="http://schemas.microsoft.com/office/drawing/2014/main" id="{4FABEB8C-9B7D-43F5-8766-0E32416269E1}"/>
                </a:ext>
              </a:extLst>
            </p:cNvPr>
            <p:cNvSpPr/>
            <p:nvPr/>
          </p:nvSpPr>
          <p:spPr bwMode="auto">
            <a:xfrm rot="5400000">
              <a:off x="11348416" y="5928370"/>
              <a:ext cx="736589" cy="634991"/>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6" name="Hexagon 5">
              <a:extLst>
                <a:ext uri="{FF2B5EF4-FFF2-40B4-BE49-F238E27FC236}">
                  <a16:creationId xmlns:a16="http://schemas.microsoft.com/office/drawing/2014/main" id="{7D502961-E09D-4BED-89B8-E6837ED1377C}"/>
                </a:ext>
              </a:extLst>
            </p:cNvPr>
            <p:cNvSpPr/>
            <p:nvPr/>
          </p:nvSpPr>
          <p:spPr bwMode="auto">
            <a:xfrm rot="5400000">
              <a:off x="10957434" y="6163577"/>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7" name="Hexagon 6">
              <a:extLst>
                <a:ext uri="{FF2B5EF4-FFF2-40B4-BE49-F238E27FC236}">
                  <a16:creationId xmlns:a16="http://schemas.microsoft.com/office/drawing/2014/main" id="{477CFD32-51D7-4395-BA69-D3DEA969CE09}"/>
                </a:ext>
              </a:extLst>
            </p:cNvPr>
            <p:cNvSpPr/>
            <p:nvPr/>
          </p:nvSpPr>
          <p:spPr bwMode="auto">
            <a:xfrm rot="5400000">
              <a:off x="10536812" y="5928370"/>
              <a:ext cx="736589" cy="634991"/>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8" name="Hexagon 7">
              <a:extLst>
                <a:ext uri="{FF2B5EF4-FFF2-40B4-BE49-F238E27FC236}">
                  <a16:creationId xmlns:a16="http://schemas.microsoft.com/office/drawing/2014/main" id="{A9793F40-3A56-4089-B382-1978EFA0A8D5}"/>
                </a:ext>
              </a:extLst>
            </p:cNvPr>
            <p:cNvSpPr/>
            <p:nvPr/>
          </p:nvSpPr>
          <p:spPr bwMode="auto">
            <a:xfrm rot="5400000">
              <a:off x="10145830" y="6163577"/>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9" name="Hexagon 8">
              <a:extLst>
                <a:ext uri="{FF2B5EF4-FFF2-40B4-BE49-F238E27FC236}">
                  <a16:creationId xmlns:a16="http://schemas.microsoft.com/office/drawing/2014/main" id="{14C0C2EC-7F00-427D-805B-30B282449075}"/>
                </a:ext>
              </a:extLst>
            </p:cNvPr>
            <p:cNvSpPr/>
            <p:nvPr/>
          </p:nvSpPr>
          <p:spPr bwMode="auto">
            <a:xfrm rot="5400000">
              <a:off x="9479377" y="6237195"/>
              <a:ext cx="736589" cy="634991"/>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0" name="Hexagon 9">
              <a:extLst>
                <a:ext uri="{FF2B5EF4-FFF2-40B4-BE49-F238E27FC236}">
                  <a16:creationId xmlns:a16="http://schemas.microsoft.com/office/drawing/2014/main" id="{F70FDD8D-ED74-447E-BA3D-932BCEBA0D65}"/>
                </a:ext>
              </a:extLst>
            </p:cNvPr>
            <p:cNvSpPr/>
            <p:nvPr/>
          </p:nvSpPr>
          <p:spPr bwMode="auto">
            <a:xfrm rot="5400000">
              <a:off x="9148529" y="6335471"/>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1" name="Hexagon 10">
              <a:extLst>
                <a:ext uri="{FF2B5EF4-FFF2-40B4-BE49-F238E27FC236}">
                  <a16:creationId xmlns:a16="http://schemas.microsoft.com/office/drawing/2014/main" id="{1587E359-F461-4BFB-BA9C-DD48DC85F78F}"/>
                </a:ext>
              </a:extLst>
            </p:cNvPr>
            <p:cNvSpPr/>
            <p:nvPr/>
          </p:nvSpPr>
          <p:spPr bwMode="auto">
            <a:xfrm rot="5400000">
              <a:off x="7870795" y="6644487"/>
              <a:ext cx="736589" cy="634991"/>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2" name="Hexagon 11">
              <a:extLst>
                <a:ext uri="{FF2B5EF4-FFF2-40B4-BE49-F238E27FC236}">
                  <a16:creationId xmlns:a16="http://schemas.microsoft.com/office/drawing/2014/main" id="{56C28ACA-C36A-4D68-B5F7-B9F291B31041}"/>
                </a:ext>
              </a:extLst>
            </p:cNvPr>
            <p:cNvSpPr/>
            <p:nvPr/>
          </p:nvSpPr>
          <p:spPr bwMode="auto">
            <a:xfrm rot="5400000">
              <a:off x="7456094" y="6781520"/>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3" name="Hexagon 12">
              <a:extLst>
                <a:ext uri="{FF2B5EF4-FFF2-40B4-BE49-F238E27FC236}">
                  <a16:creationId xmlns:a16="http://schemas.microsoft.com/office/drawing/2014/main" id="{1D23BDB0-34C5-48AA-9CD7-01FB700F3FAA}"/>
                </a:ext>
              </a:extLst>
            </p:cNvPr>
            <p:cNvSpPr/>
            <p:nvPr/>
          </p:nvSpPr>
          <p:spPr bwMode="auto">
            <a:xfrm rot="5400000">
              <a:off x="8387828" y="6529716"/>
              <a:ext cx="438538" cy="378050"/>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4" name="Hexagon 13">
              <a:extLst>
                <a:ext uri="{FF2B5EF4-FFF2-40B4-BE49-F238E27FC236}">
                  <a16:creationId xmlns:a16="http://schemas.microsoft.com/office/drawing/2014/main" id="{C098327F-938B-4B56-A4FA-B3338E8B4457}"/>
                </a:ext>
              </a:extLst>
            </p:cNvPr>
            <p:cNvSpPr/>
            <p:nvPr/>
          </p:nvSpPr>
          <p:spPr bwMode="auto">
            <a:xfrm rot="5400000">
              <a:off x="8697934" y="6474245"/>
              <a:ext cx="186635" cy="160892"/>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5" name="Hexagon 14">
              <a:extLst>
                <a:ext uri="{FF2B5EF4-FFF2-40B4-BE49-F238E27FC236}">
                  <a16:creationId xmlns:a16="http://schemas.microsoft.com/office/drawing/2014/main" id="{99F2FEAA-ABD8-473E-8C2A-ACAB5FA8FDA6}"/>
                </a:ext>
              </a:extLst>
            </p:cNvPr>
            <p:cNvSpPr/>
            <p:nvPr/>
          </p:nvSpPr>
          <p:spPr bwMode="auto">
            <a:xfrm rot="5400000">
              <a:off x="10106668" y="6609723"/>
              <a:ext cx="186635" cy="160892"/>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6" name="Hexagon 15">
              <a:extLst>
                <a:ext uri="{FF2B5EF4-FFF2-40B4-BE49-F238E27FC236}">
                  <a16:creationId xmlns:a16="http://schemas.microsoft.com/office/drawing/2014/main" id="{C521B346-85D0-4A1D-BA6D-E63D250289AD}"/>
                </a:ext>
              </a:extLst>
            </p:cNvPr>
            <p:cNvSpPr/>
            <p:nvPr/>
          </p:nvSpPr>
          <p:spPr bwMode="auto">
            <a:xfrm rot="5400000">
              <a:off x="10909866" y="6605661"/>
              <a:ext cx="186635" cy="160892"/>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7" name="Hexagon 16">
              <a:extLst>
                <a:ext uri="{FF2B5EF4-FFF2-40B4-BE49-F238E27FC236}">
                  <a16:creationId xmlns:a16="http://schemas.microsoft.com/office/drawing/2014/main" id="{A1B586B2-0078-42A1-B236-00FE0221AD86}"/>
                </a:ext>
              </a:extLst>
            </p:cNvPr>
            <p:cNvSpPr/>
            <p:nvPr/>
          </p:nvSpPr>
          <p:spPr bwMode="auto">
            <a:xfrm rot="5400000">
              <a:off x="9193106" y="6696099"/>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8" name="Hexagon 17">
              <a:extLst>
                <a:ext uri="{FF2B5EF4-FFF2-40B4-BE49-F238E27FC236}">
                  <a16:creationId xmlns:a16="http://schemas.microsoft.com/office/drawing/2014/main" id="{B7D732CA-D8B5-40FC-AECF-C8C799052095}"/>
                </a:ext>
              </a:extLst>
            </p:cNvPr>
            <p:cNvSpPr/>
            <p:nvPr/>
          </p:nvSpPr>
          <p:spPr bwMode="auto">
            <a:xfrm rot="5400000">
              <a:off x="8853387" y="6415481"/>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9" name="Hexagon 18">
              <a:extLst>
                <a:ext uri="{FF2B5EF4-FFF2-40B4-BE49-F238E27FC236}">
                  <a16:creationId xmlns:a16="http://schemas.microsoft.com/office/drawing/2014/main" id="{77EBF3C5-1B80-456A-8B2C-C61AE2D01D06}"/>
                </a:ext>
              </a:extLst>
            </p:cNvPr>
            <p:cNvSpPr/>
            <p:nvPr/>
          </p:nvSpPr>
          <p:spPr bwMode="auto">
            <a:xfrm rot="5400000">
              <a:off x="8628004" y="6602231"/>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0" name="Hexagon 19">
              <a:extLst>
                <a:ext uri="{FF2B5EF4-FFF2-40B4-BE49-F238E27FC236}">
                  <a16:creationId xmlns:a16="http://schemas.microsoft.com/office/drawing/2014/main" id="{E12E662B-722E-491E-B6E9-B2760558301B}"/>
                </a:ext>
              </a:extLst>
            </p:cNvPr>
            <p:cNvSpPr/>
            <p:nvPr/>
          </p:nvSpPr>
          <p:spPr bwMode="auto">
            <a:xfrm rot="5400000">
              <a:off x="10352519" y="6530142"/>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1" name="Hexagon 20">
              <a:extLst>
                <a:ext uri="{FF2B5EF4-FFF2-40B4-BE49-F238E27FC236}">
                  <a16:creationId xmlns:a16="http://schemas.microsoft.com/office/drawing/2014/main" id="{2C169068-2FA7-4B28-81A1-EBDA517D64D6}"/>
                </a:ext>
              </a:extLst>
            </p:cNvPr>
            <p:cNvSpPr/>
            <p:nvPr/>
          </p:nvSpPr>
          <p:spPr bwMode="auto">
            <a:xfrm rot="5400000">
              <a:off x="10210619" y="6703444"/>
              <a:ext cx="251378" cy="216705"/>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2" name="Hexagon 21">
              <a:extLst>
                <a:ext uri="{FF2B5EF4-FFF2-40B4-BE49-F238E27FC236}">
                  <a16:creationId xmlns:a16="http://schemas.microsoft.com/office/drawing/2014/main" id="{D58C3C0C-6F70-4B80-BF24-20F04A8E1403}"/>
                </a:ext>
              </a:extLst>
            </p:cNvPr>
            <p:cNvSpPr/>
            <p:nvPr/>
          </p:nvSpPr>
          <p:spPr bwMode="auto">
            <a:xfrm rot="5400000">
              <a:off x="9981502" y="6163958"/>
              <a:ext cx="251378" cy="216705"/>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3" name="Hexagon 22">
              <a:extLst>
                <a:ext uri="{FF2B5EF4-FFF2-40B4-BE49-F238E27FC236}">
                  <a16:creationId xmlns:a16="http://schemas.microsoft.com/office/drawing/2014/main" id="{F218C57C-28FF-490A-828F-057C1955CD57}"/>
                </a:ext>
              </a:extLst>
            </p:cNvPr>
            <p:cNvSpPr/>
            <p:nvPr/>
          </p:nvSpPr>
          <p:spPr bwMode="auto">
            <a:xfrm rot="5400000">
              <a:off x="11075359" y="5870132"/>
              <a:ext cx="251378" cy="216705"/>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4" name="Hexagon 23">
              <a:extLst>
                <a:ext uri="{FF2B5EF4-FFF2-40B4-BE49-F238E27FC236}">
                  <a16:creationId xmlns:a16="http://schemas.microsoft.com/office/drawing/2014/main" id="{B4A9C7B7-C814-4BC9-BBB7-910B6E3F1A43}"/>
                </a:ext>
              </a:extLst>
            </p:cNvPr>
            <p:cNvSpPr/>
            <p:nvPr/>
          </p:nvSpPr>
          <p:spPr bwMode="auto">
            <a:xfrm rot="5400000">
              <a:off x="11318432" y="5870133"/>
              <a:ext cx="251378" cy="216705"/>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5" name="Hexagon 24">
              <a:extLst>
                <a:ext uri="{FF2B5EF4-FFF2-40B4-BE49-F238E27FC236}">
                  <a16:creationId xmlns:a16="http://schemas.microsoft.com/office/drawing/2014/main" id="{CE180EE0-F3B3-4F32-8EBD-8ED19AABCA49}"/>
                </a:ext>
              </a:extLst>
            </p:cNvPr>
            <p:cNvSpPr/>
            <p:nvPr/>
          </p:nvSpPr>
          <p:spPr bwMode="auto">
            <a:xfrm rot="5400000">
              <a:off x="11693867" y="5704966"/>
              <a:ext cx="172085" cy="148349"/>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6" name="Hexagon 25">
              <a:extLst>
                <a:ext uri="{FF2B5EF4-FFF2-40B4-BE49-F238E27FC236}">
                  <a16:creationId xmlns:a16="http://schemas.microsoft.com/office/drawing/2014/main" id="{3B8AC29E-2D96-451A-9A2C-15D54781B1BD}"/>
                </a:ext>
              </a:extLst>
            </p:cNvPr>
            <p:cNvSpPr/>
            <p:nvPr/>
          </p:nvSpPr>
          <p:spPr bwMode="auto">
            <a:xfrm rot="5400000">
              <a:off x="11529571" y="5777603"/>
              <a:ext cx="124926" cy="107695"/>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7" name="Hexagon 26">
              <a:extLst>
                <a:ext uri="{FF2B5EF4-FFF2-40B4-BE49-F238E27FC236}">
                  <a16:creationId xmlns:a16="http://schemas.microsoft.com/office/drawing/2014/main" id="{ABC34F33-C95D-4599-B30E-46B9E0B6DBAD}"/>
                </a:ext>
              </a:extLst>
            </p:cNvPr>
            <p:cNvSpPr/>
            <p:nvPr/>
          </p:nvSpPr>
          <p:spPr bwMode="auto">
            <a:xfrm rot="5400000">
              <a:off x="11099777" y="6530142"/>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8" name="Hexagon 27">
              <a:extLst>
                <a:ext uri="{FF2B5EF4-FFF2-40B4-BE49-F238E27FC236}">
                  <a16:creationId xmlns:a16="http://schemas.microsoft.com/office/drawing/2014/main" id="{F241720E-FE5F-4329-891B-B6C2D8B716B8}"/>
                </a:ext>
              </a:extLst>
            </p:cNvPr>
            <p:cNvSpPr/>
            <p:nvPr/>
          </p:nvSpPr>
          <p:spPr bwMode="auto">
            <a:xfrm rot="5400000">
              <a:off x="11508326" y="6448862"/>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9" name="Hexagon 28">
              <a:extLst>
                <a:ext uri="{FF2B5EF4-FFF2-40B4-BE49-F238E27FC236}">
                  <a16:creationId xmlns:a16="http://schemas.microsoft.com/office/drawing/2014/main" id="{C682D322-293C-49D2-BE53-C33BC4122EC9}"/>
                </a:ext>
              </a:extLst>
            </p:cNvPr>
            <p:cNvSpPr/>
            <p:nvPr/>
          </p:nvSpPr>
          <p:spPr bwMode="auto">
            <a:xfrm rot="5400000">
              <a:off x="11848185" y="6389494"/>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30" name="Hexagon 29">
              <a:extLst>
                <a:ext uri="{FF2B5EF4-FFF2-40B4-BE49-F238E27FC236}">
                  <a16:creationId xmlns:a16="http://schemas.microsoft.com/office/drawing/2014/main" id="{252B569D-B0AB-4AE9-8BEB-FE8827C3D12E}"/>
                </a:ext>
              </a:extLst>
            </p:cNvPr>
            <p:cNvSpPr/>
            <p:nvPr/>
          </p:nvSpPr>
          <p:spPr bwMode="auto">
            <a:xfrm rot="5400000">
              <a:off x="10711419" y="6759509"/>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31" name="Hexagon 30">
              <a:extLst>
                <a:ext uri="{FF2B5EF4-FFF2-40B4-BE49-F238E27FC236}">
                  <a16:creationId xmlns:a16="http://schemas.microsoft.com/office/drawing/2014/main" id="{D41BB82F-EB5E-4EE8-A733-2571E59E3B88}"/>
                </a:ext>
              </a:extLst>
            </p:cNvPr>
            <p:cNvSpPr/>
            <p:nvPr/>
          </p:nvSpPr>
          <p:spPr bwMode="auto">
            <a:xfrm rot="5400000">
              <a:off x="9666481" y="6750822"/>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grpSp>
    </p:spTree>
    <p:extLst>
      <p:ext uri="{BB962C8B-B14F-4D97-AF65-F5344CB8AC3E}">
        <p14:creationId xmlns:p14="http://schemas.microsoft.com/office/powerpoint/2010/main" val="3303936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4"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2601671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8553854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99596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4518230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820701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696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214538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8604087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551D233-6F8A-453D-AB33-CA6F7D4D4FD9}"/>
              </a:ext>
            </a:extLst>
          </p:cNvPr>
          <p:cNvSpPr txBox="1"/>
          <p:nvPr userDrawn="1"/>
        </p:nvSpPr>
        <p:spPr>
          <a:xfrm>
            <a:off x="4648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90.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5"/>
            <a:ext cx="11653523" cy="1158793"/>
          </a:xfrm>
          <a:noFill/>
        </p:spPr>
        <p:txBody>
          <a:bodyPr tIns="91440" bIns="91440" anchor="t" anchorCtr="0">
            <a:spAutoFit/>
          </a:bodyPr>
          <a:lstStyle>
            <a:lvl1pPr>
              <a:defRPr sz="7053"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1356645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3764442"/>
      </p:ext>
    </p:extLst>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white">
          <a:xfrm>
            <a:off x="584200" y="585788"/>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958586" y="-1"/>
            <a:ext cx="6233414" cy="6858001"/>
          </a:xfrm>
          <a:prstGeom prst="rect">
            <a:avLst/>
          </a:prstGeom>
        </p:spPr>
      </p:pic>
    </p:spTree>
    <p:extLst>
      <p:ext uri="{BB962C8B-B14F-4D97-AF65-F5344CB8AC3E}">
        <p14:creationId xmlns:p14="http://schemas.microsoft.com/office/powerpoint/2010/main" val="176295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Box 5">
            <a:extLst>
              <a:ext uri="{FF2B5EF4-FFF2-40B4-BE49-F238E27FC236}">
                <a16:creationId xmlns:a16="http://schemas.microsoft.com/office/drawing/2014/main" id="{55172CF2-8949-41D2-A849-0D7A7B2175D6}"/>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Text Placeholder 16">
            <a:extLst>
              <a:ext uri="{FF2B5EF4-FFF2-40B4-BE49-F238E27FC236}">
                <a16:creationId xmlns:a16="http://schemas.microsoft.com/office/drawing/2014/main" id="{8C8FE31B-78EE-49BB-83BA-C27F0105694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36832555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523C46B0-B5A4-4CF0-8CF6-AEFC88BC846A}"/>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66587698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67AFE834-965D-46BB-AD35-6485534E8378}"/>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8106424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E6DD86A3-370B-4B16-8C94-A5F62AE9207E}"/>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64032836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1C08635B-C0DD-495F-B861-310107245327}"/>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73103537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CBF562D2-4F8F-4373-A436-F26727DE808A}"/>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6047736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918F250C-1973-44C9-969A-F234C50A6682}"/>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540363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Box 5">
            <a:extLst>
              <a:ext uri="{FF2B5EF4-FFF2-40B4-BE49-F238E27FC236}">
                <a16:creationId xmlns:a16="http://schemas.microsoft.com/office/drawing/2014/main" id="{55172CF2-8949-41D2-A849-0D7A7B2175D6}"/>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Text Placeholder 16">
            <a:extLst>
              <a:ext uri="{FF2B5EF4-FFF2-40B4-BE49-F238E27FC236}">
                <a16:creationId xmlns:a16="http://schemas.microsoft.com/office/drawing/2014/main" id="{8C8FE31B-78EE-49BB-83BA-C27F0105694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FDFAE24-49DD-4117-830E-CAB9C32FC015}"/>
              </a:ext>
            </a:extLst>
          </p:cNvPr>
          <p:cNvSpPr txBox="1"/>
          <p:nvPr userDrawn="1"/>
        </p:nvSpPr>
        <p:spPr>
          <a:xfrm>
            <a:off x="4938315"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4608AE61-1E2A-44F6-AA70-26B8856E071F}"/>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54740275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91997497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
        <p:nvSpPr>
          <p:cNvPr id="5" name="TextBox 4">
            <a:extLst>
              <a:ext uri="{FF2B5EF4-FFF2-40B4-BE49-F238E27FC236}">
                <a16:creationId xmlns:a16="http://schemas.microsoft.com/office/drawing/2014/main" id="{60C38699-A815-46DF-8683-AD9D70C457F0}"/>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29362944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625529"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61605818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98157016-2979-4ABA-B2ED-33A7582D68F8}"/>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85400106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923806803"/>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1B28AF1D-BAC8-4480-8E8D-9C72BBB7CF58}"/>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91750885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CDB6A170-31B0-4B7A-9E80-BC461A6C25D7}"/>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03547076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C9A03A1B-DC26-4C7A-B4A8-14CF66851FFF}"/>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55872960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cstate="email">
              <a:extLst>
                <a:ext uri="{28A0092B-C50C-407E-A947-70E740481C1C}">
                  <a14:useLocalDpi xmlns:a14="http://schemas.microsoft.com/office/drawing/2010/main"/>
                </a:ext>
              </a:extLst>
            </a:blip>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272386A9-F950-4490-BCED-202D3722652F}"/>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12201475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AE46A67-6A63-41F9-A6E2-3792133F2FCC}"/>
              </a:ext>
            </a:extLst>
          </p:cNvPr>
          <p:cNvSpPr txBox="1"/>
          <p:nvPr userDrawn="1"/>
        </p:nvSpPr>
        <p:spPr>
          <a:xfrm>
            <a:off x="4938315"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551D233-6F8A-453D-AB33-CA6F7D4D4FD9}"/>
              </a:ext>
            </a:extLst>
          </p:cNvPr>
          <p:cNvSpPr txBox="1"/>
          <p:nvPr userDrawn="1"/>
        </p:nvSpPr>
        <p:spPr>
          <a:xfrm>
            <a:off x="4648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874250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17465794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AE46A67-6A63-41F9-A6E2-3792133F2FCC}"/>
              </a:ext>
            </a:extLst>
          </p:cNvPr>
          <p:cNvSpPr txBox="1"/>
          <p:nvPr userDrawn="1"/>
        </p:nvSpPr>
        <p:spPr>
          <a:xfrm>
            <a:off x="4938315"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03527751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C92D28-5D28-4AEB-BFEA-F6A5F00D48E2}"/>
              </a:ext>
            </a:extLst>
          </p:cNvPr>
          <p:cNvSpPr txBox="1"/>
          <p:nvPr userDrawn="1"/>
        </p:nvSpPr>
        <p:spPr>
          <a:xfrm>
            <a:off x="4941888"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51856021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3A80AAD6-0B67-4551-8E09-5CC8B341A820}"/>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4357389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86A9DFCC-781C-459D-AE29-71C69B84DE48}"/>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3117310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7941EE98-1D5E-42BA-AC44-9CC0B043C811}"/>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9492532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CF645DA7-B742-4854-BE09-96D9E884426C}"/>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6148985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D5E06-84D0-4280-8263-0CDB2F5832E4}"/>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1660927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214F6-AD52-4A0A-B088-BDFE743DD0BE}"/>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9129141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C92D28-5D28-4AEB-BFEA-F6A5F00D48E2}"/>
              </a:ext>
            </a:extLst>
          </p:cNvPr>
          <p:cNvSpPr txBox="1"/>
          <p:nvPr userDrawn="1"/>
        </p:nvSpPr>
        <p:spPr>
          <a:xfrm>
            <a:off x="4941888"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97399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1058478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88534346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223.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916114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E291-8A63-497A-8D10-E0B774DDCA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C3EE40-485D-48BF-AD3E-2F665EC3E3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A4FE2A-CCF5-4994-8527-6373CBB1AC4C}"/>
              </a:ext>
            </a:extLst>
          </p:cNvPr>
          <p:cNvSpPr>
            <a:spLocks noGrp="1"/>
          </p:cNvSpPr>
          <p:nvPr>
            <p:ph type="dt" sz="half" idx="10"/>
          </p:nvPr>
        </p:nvSpPr>
        <p:spPr/>
        <p:txBody>
          <a:bodyPr/>
          <a:lstStyle/>
          <a:p>
            <a:fld id="{6B3C633D-E486-4FE8-8577-2DE3A3623358}" type="datetimeFigureOut">
              <a:rPr lang="en-US" smtClean="0"/>
              <a:t>6/12/2020</a:t>
            </a:fld>
            <a:endParaRPr lang="en-US"/>
          </a:p>
        </p:txBody>
      </p:sp>
      <p:sp>
        <p:nvSpPr>
          <p:cNvPr id="5" name="Footer Placeholder 4">
            <a:extLst>
              <a:ext uri="{FF2B5EF4-FFF2-40B4-BE49-F238E27FC236}">
                <a16:creationId xmlns:a16="http://schemas.microsoft.com/office/drawing/2014/main" id="{C75F419A-42FB-49DF-AEAE-D67A65F423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188EAB-C58E-41D1-AAD1-57E79BF0D8E3}"/>
              </a:ext>
            </a:extLst>
          </p:cNvPr>
          <p:cNvSpPr>
            <a:spLocks noGrp="1"/>
          </p:cNvSpPr>
          <p:nvPr>
            <p:ph type="sldNum" sz="quarter" idx="12"/>
          </p:nvPr>
        </p:nvSpPr>
        <p:spPr/>
        <p:txBody>
          <a:bodyPr/>
          <a:lstStyle/>
          <a:p>
            <a:fld id="{3337DECE-6243-4B12-9C5C-281DFD0F1045}" type="slidenum">
              <a:rPr lang="en-US" smtClean="0"/>
              <a:t>‹#›</a:t>
            </a:fld>
            <a:endParaRPr lang="en-US"/>
          </a:p>
        </p:txBody>
      </p:sp>
    </p:spTree>
    <p:extLst>
      <p:ext uri="{BB962C8B-B14F-4D97-AF65-F5344CB8AC3E}">
        <p14:creationId xmlns:p14="http://schemas.microsoft.com/office/powerpoint/2010/main" val="767290949"/>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p:cSld name="Walkin Microsoft Ready - Editable">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451633" y="470067"/>
            <a:ext cx="1423303" cy="304828"/>
          </a:xfrm>
          <a:prstGeom prst="rect">
            <a:avLst/>
          </a:prstGeom>
        </p:spPr>
      </p:pic>
      <p:grpSp>
        <p:nvGrpSpPr>
          <p:cNvPr id="12" name="Group 11"/>
          <p:cNvGrpSpPr/>
          <p:nvPr/>
        </p:nvGrpSpPr>
        <p:grpSpPr>
          <a:xfrm>
            <a:off x="6857009" y="5999453"/>
            <a:ext cx="5216493" cy="627864"/>
            <a:chOff x="274638" y="4554931"/>
            <a:chExt cx="5321094" cy="640363"/>
          </a:xfrm>
        </p:grpSpPr>
        <p:sp>
          <p:nvSpPr>
            <p:cNvPr id="7" name="TextBox 6"/>
            <p:cNvSpPr txBox="1"/>
            <p:nvPr/>
          </p:nvSpPr>
          <p:spPr>
            <a:xfrm>
              <a:off x="274638" y="4554931"/>
              <a:ext cx="5321094" cy="640363"/>
            </a:xfrm>
            <a:prstGeom prst="rect">
              <a:avLst/>
            </a:prstGeom>
            <a:noFill/>
          </p:spPr>
          <p:txBody>
            <a:bodyPr wrap="none" lIns="182880" tIns="146304" rIns="182880" bIns="146304" rtlCol="0">
              <a:spAutoFit/>
            </a:bodyPr>
            <a:lstStyle/>
            <a:p>
              <a:pPr>
                <a:lnSpc>
                  <a:spcPct val="90000"/>
                </a:lnSpc>
                <a:spcAft>
                  <a:spcPts val="588"/>
                </a:spcAft>
              </a:pPr>
              <a:r>
                <a:rPr lang="en-US" sz="2353">
                  <a:gradFill>
                    <a:gsLst>
                      <a:gs pos="2917">
                        <a:schemeClr val="tx1"/>
                      </a:gs>
                      <a:gs pos="30000">
                        <a:schemeClr val="tx1"/>
                      </a:gs>
                    </a:gsLst>
                    <a:lin ang="5400000" scaled="0"/>
                  </a:gradFill>
                </a:rPr>
                <a:t>Las Vegas, Nevada	July 17–21, 2017</a:t>
              </a:r>
            </a:p>
          </p:txBody>
        </p:sp>
        <p:cxnSp>
          <p:nvCxnSpPr>
            <p:cNvPr id="10" name="Straight Connector 9"/>
            <p:cNvCxnSpPr>
              <a:cxnSpLocks/>
            </p:cNvCxnSpPr>
            <p:nvPr/>
          </p:nvCxnSpPr>
          <p:spPr>
            <a:xfrm>
              <a:off x="3059781" y="4673270"/>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p:nvSpPr>
        <p:spPr>
          <a:xfrm>
            <a:off x="221373" y="1834504"/>
            <a:ext cx="5795226" cy="1037426"/>
          </a:xfrm>
          <a:prstGeom prst="rect">
            <a:avLst/>
          </a:prstGeom>
          <a:noFill/>
        </p:spPr>
        <p:txBody>
          <a:bodyPr wrap="none" lIns="179259" tIns="143407" rIns="179259" bIns="143407" rtlCol="0">
            <a:spAutoFit/>
          </a:bodyPr>
          <a:lstStyle/>
          <a:p>
            <a:pPr>
              <a:lnSpc>
                <a:spcPct val="90000"/>
              </a:lnSpc>
              <a:spcAft>
                <a:spcPts val="588"/>
              </a:spcAft>
            </a:pPr>
            <a:r>
              <a:rPr lang="en-US" sz="5293">
                <a:gradFill>
                  <a:gsLst>
                    <a:gs pos="2917">
                      <a:schemeClr val="tx1"/>
                    </a:gs>
                    <a:gs pos="30000">
                      <a:schemeClr val="tx1"/>
                    </a:gs>
                  </a:gsLst>
                  <a:lin ang="5400000" scaled="0"/>
                </a:gradFill>
                <a:latin typeface="+mj-lt"/>
              </a:rPr>
              <a:t>Microsoft Ready to</a:t>
            </a:r>
          </a:p>
        </p:txBody>
      </p:sp>
      <p:sp>
        <p:nvSpPr>
          <p:cNvPr id="5" name="Text Placeholder 4">
            <a:extLst>
              <a:ext uri="{FF2B5EF4-FFF2-40B4-BE49-F238E27FC236}">
                <a16:creationId xmlns:a16="http://schemas.microsoft.com/office/drawing/2014/main" id="{65CD16D0-030B-4E01-8C7E-8FA7B612BB85}"/>
              </a:ext>
            </a:extLst>
          </p:cNvPr>
          <p:cNvSpPr>
            <a:spLocks noGrp="1"/>
          </p:cNvSpPr>
          <p:nvPr>
            <p:ph type="body" sz="quarter" idx="10" hasCustomPrompt="1"/>
          </p:nvPr>
        </p:nvSpPr>
        <p:spPr>
          <a:xfrm>
            <a:off x="5628510" y="1834505"/>
            <a:ext cx="6274974" cy="1761636"/>
          </a:xfrm>
        </p:spPr>
        <p:txBody>
          <a:bodyPr lIns="182880" tIns="146304" rIns="182880" bIns="146304"/>
          <a:lstStyle>
            <a:lvl1pPr marL="0" indent="0">
              <a:buNone/>
              <a:defRPr sz="5293"/>
            </a:lvl1pPr>
          </a:lstStyle>
          <a:p>
            <a:pPr lvl="0"/>
            <a:r>
              <a:rPr lang="en-US"/>
              <a:t>&lt;theme word here&gt;</a:t>
            </a:r>
          </a:p>
        </p:txBody>
      </p:sp>
      <p:sp>
        <p:nvSpPr>
          <p:cNvPr id="11" name="TextBox 10">
            <a:extLst>
              <a:ext uri="{FF2B5EF4-FFF2-40B4-BE49-F238E27FC236}">
                <a16:creationId xmlns:a16="http://schemas.microsoft.com/office/drawing/2014/main" id="{E83994D1-B42D-4DF0-86D5-48A780335374}"/>
              </a:ext>
            </a:extLst>
          </p:cNvPr>
          <p:cNvSpPr txBox="1"/>
          <p:nvPr/>
        </p:nvSpPr>
        <p:spPr>
          <a:xfrm>
            <a:off x="202095" y="2599697"/>
            <a:ext cx="5661415" cy="1037426"/>
          </a:xfrm>
          <a:prstGeom prst="rect">
            <a:avLst/>
          </a:prstGeom>
          <a:noFill/>
        </p:spPr>
        <p:txBody>
          <a:bodyPr wrap="square" lIns="179259" tIns="143407" rIns="179259" bIns="143407" rtlCol="0">
            <a:spAutoFit/>
          </a:bodyPr>
          <a:lstStyle/>
          <a:p>
            <a:pPr algn="r">
              <a:lnSpc>
                <a:spcPct val="90000"/>
              </a:lnSpc>
              <a:spcAft>
                <a:spcPts val="588"/>
              </a:spcAft>
            </a:pPr>
            <a:r>
              <a:rPr lang="en-US" sz="5293">
                <a:gradFill>
                  <a:gsLst>
                    <a:gs pos="2917">
                      <a:schemeClr val="tx1"/>
                    </a:gs>
                    <a:gs pos="30000">
                      <a:schemeClr val="tx1"/>
                    </a:gs>
                  </a:gsLst>
                  <a:lin ang="5400000" scaled="0"/>
                </a:gradFill>
                <a:latin typeface="+mj-lt"/>
              </a:rPr>
              <a:t>to</a:t>
            </a:r>
          </a:p>
        </p:txBody>
      </p:sp>
      <p:sp>
        <p:nvSpPr>
          <p:cNvPr id="13" name="Text Placeholder 4">
            <a:extLst>
              <a:ext uri="{FF2B5EF4-FFF2-40B4-BE49-F238E27FC236}">
                <a16:creationId xmlns:a16="http://schemas.microsoft.com/office/drawing/2014/main" id="{8EA71668-2A88-4115-853E-BEC05FB59E72}"/>
              </a:ext>
            </a:extLst>
          </p:cNvPr>
          <p:cNvSpPr>
            <a:spLocks noGrp="1"/>
          </p:cNvSpPr>
          <p:nvPr>
            <p:ph type="body" sz="quarter" idx="11" hasCustomPrompt="1"/>
          </p:nvPr>
        </p:nvSpPr>
        <p:spPr>
          <a:xfrm>
            <a:off x="5628510" y="2599697"/>
            <a:ext cx="6274974" cy="1761636"/>
          </a:xfrm>
        </p:spPr>
        <p:txBody>
          <a:bodyPr lIns="182880" tIns="146304" rIns="182880" bIns="146304"/>
          <a:lstStyle>
            <a:lvl1pPr marL="0" indent="0">
              <a:buNone/>
              <a:defRPr sz="5293"/>
            </a:lvl1pPr>
          </a:lstStyle>
          <a:p>
            <a:pPr lvl="0"/>
            <a:r>
              <a:rPr lang="en-US"/>
              <a:t>&lt;theme word here&gt;</a:t>
            </a:r>
          </a:p>
        </p:txBody>
      </p:sp>
      <p:sp>
        <p:nvSpPr>
          <p:cNvPr id="14" name="TextBox 13">
            <a:extLst>
              <a:ext uri="{FF2B5EF4-FFF2-40B4-BE49-F238E27FC236}">
                <a16:creationId xmlns:a16="http://schemas.microsoft.com/office/drawing/2014/main" id="{70274CE8-0669-40AC-B5B3-94E0883E20B7}"/>
              </a:ext>
            </a:extLst>
          </p:cNvPr>
          <p:cNvSpPr txBox="1"/>
          <p:nvPr/>
        </p:nvSpPr>
        <p:spPr>
          <a:xfrm>
            <a:off x="202095" y="3378027"/>
            <a:ext cx="5661415" cy="1037426"/>
          </a:xfrm>
          <a:prstGeom prst="rect">
            <a:avLst/>
          </a:prstGeom>
          <a:noFill/>
        </p:spPr>
        <p:txBody>
          <a:bodyPr wrap="square" lIns="179259" tIns="143407" rIns="179259" bIns="143407" rtlCol="0">
            <a:spAutoFit/>
          </a:bodyPr>
          <a:lstStyle/>
          <a:p>
            <a:pPr algn="r">
              <a:lnSpc>
                <a:spcPct val="90000"/>
              </a:lnSpc>
              <a:spcAft>
                <a:spcPts val="588"/>
              </a:spcAft>
            </a:pPr>
            <a:r>
              <a:rPr lang="en-US" sz="5293">
                <a:gradFill>
                  <a:gsLst>
                    <a:gs pos="2917">
                      <a:schemeClr val="tx1"/>
                    </a:gs>
                    <a:gs pos="30000">
                      <a:schemeClr val="tx1"/>
                    </a:gs>
                  </a:gsLst>
                  <a:lin ang="5400000" scaled="0"/>
                </a:gradFill>
                <a:latin typeface="+mj-lt"/>
              </a:rPr>
              <a:t>to</a:t>
            </a:r>
          </a:p>
        </p:txBody>
      </p:sp>
      <p:sp>
        <p:nvSpPr>
          <p:cNvPr id="15" name="Text Placeholder 4">
            <a:extLst>
              <a:ext uri="{FF2B5EF4-FFF2-40B4-BE49-F238E27FC236}">
                <a16:creationId xmlns:a16="http://schemas.microsoft.com/office/drawing/2014/main" id="{46AE5335-01B3-4932-AE7C-C7409C947F67}"/>
              </a:ext>
            </a:extLst>
          </p:cNvPr>
          <p:cNvSpPr>
            <a:spLocks noGrp="1"/>
          </p:cNvSpPr>
          <p:nvPr>
            <p:ph type="body" sz="quarter" idx="12" hasCustomPrompt="1"/>
          </p:nvPr>
        </p:nvSpPr>
        <p:spPr>
          <a:xfrm>
            <a:off x="5628510" y="3378028"/>
            <a:ext cx="6274974" cy="1761636"/>
          </a:xfrm>
        </p:spPr>
        <p:txBody>
          <a:bodyPr lIns="182880" tIns="146304" rIns="182880" bIns="146304"/>
          <a:lstStyle>
            <a:lvl1pPr marL="0" indent="0">
              <a:buNone/>
              <a:defRPr sz="5293"/>
            </a:lvl1pPr>
          </a:lstStyle>
          <a:p>
            <a:pPr lvl="0"/>
            <a:r>
              <a:rPr lang="en-US"/>
              <a:t>&lt;theme word here&gt;</a:t>
            </a:r>
          </a:p>
        </p:txBody>
      </p:sp>
      <p:sp>
        <p:nvSpPr>
          <p:cNvPr id="16" name="TextBox 15">
            <a:extLst>
              <a:ext uri="{FF2B5EF4-FFF2-40B4-BE49-F238E27FC236}">
                <a16:creationId xmlns:a16="http://schemas.microsoft.com/office/drawing/2014/main" id="{FAA1E864-D76C-4EE8-B187-3A722343D017}"/>
              </a:ext>
            </a:extLst>
          </p:cNvPr>
          <p:cNvSpPr txBox="1"/>
          <p:nvPr/>
        </p:nvSpPr>
        <p:spPr>
          <a:xfrm>
            <a:off x="4927288" y="4143220"/>
            <a:ext cx="6419371" cy="1037426"/>
          </a:xfrm>
          <a:prstGeom prst="rect">
            <a:avLst/>
          </a:prstGeom>
          <a:noFill/>
        </p:spPr>
        <p:txBody>
          <a:bodyPr wrap="none" lIns="179259" tIns="143407" rIns="179259" bIns="143407" rtlCol="0">
            <a:spAutoFit/>
          </a:bodyPr>
          <a:lstStyle/>
          <a:p>
            <a:pPr>
              <a:lnSpc>
                <a:spcPct val="90000"/>
              </a:lnSpc>
              <a:spcAft>
                <a:spcPts val="588"/>
              </a:spcAft>
            </a:pPr>
            <a:r>
              <a:rPr lang="en-US" sz="5293">
                <a:gradFill>
                  <a:gsLst>
                    <a:gs pos="2917">
                      <a:schemeClr val="tx1"/>
                    </a:gs>
                    <a:gs pos="30000">
                      <a:schemeClr val="tx1"/>
                    </a:gs>
                  </a:gsLst>
                  <a:lin ang="5400000" scaled="0"/>
                </a:gradFill>
                <a:latin typeface="+mj-lt"/>
              </a:rPr>
              <a:t>to keep transforming</a:t>
            </a:r>
          </a:p>
        </p:txBody>
      </p:sp>
    </p:spTree>
    <p:extLst>
      <p:ext uri="{BB962C8B-B14F-4D97-AF65-F5344CB8AC3E}">
        <p14:creationId xmlns:p14="http://schemas.microsoft.com/office/powerpoint/2010/main" val="10216841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p:cSld name="Walkin Microsoft Ready - Generic">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451633" y="470067"/>
            <a:ext cx="1423303" cy="304828"/>
          </a:xfrm>
          <a:prstGeom prst="rect">
            <a:avLst/>
          </a:prstGeom>
        </p:spPr>
      </p:pic>
      <p:grpSp>
        <p:nvGrpSpPr>
          <p:cNvPr id="12" name="Group 11"/>
          <p:cNvGrpSpPr/>
          <p:nvPr/>
        </p:nvGrpSpPr>
        <p:grpSpPr>
          <a:xfrm>
            <a:off x="6857009" y="5999453"/>
            <a:ext cx="5216493" cy="627864"/>
            <a:chOff x="274638" y="4554931"/>
            <a:chExt cx="5321094" cy="640363"/>
          </a:xfrm>
        </p:grpSpPr>
        <p:sp>
          <p:nvSpPr>
            <p:cNvPr id="7" name="TextBox 6"/>
            <p:cNvSpPr txBox="1"/>
            <p:nvPr/>
          </p:nvSpPr>
          <p:spPr>
            <a:xfrm>
              <a:off x="274638" y="4554931"/>
              <a:ext cx="5321094" cy="640363"/>
            </a:xfrm>
            <a:prstGeom prst="rect">
              <a:avLst/>
            </a:prstGeom>
            <a:noFill/>
          </p:spPr>
          <p:txBody>
            <a:bodyPr wrap="none" lIns="182880" tIns="146304" rIns="182880" bIns="146304" rtlCol="0">
              <a:spAutoFit/>
            </a:bodyPr>
            <a:lstStyle/>
            <a:p>
              <a:pPr>
                <a:lnSpc>
                  <a:spcPct val="90000"/>
                </a:lnSpc>
                <a:spcAft>
                  <a:spcPts val="588"/>
                </a:spcAft>
              </a:pPr>
              <a:r>
                <a:rPr lang="en-US" sz="2353">
                  <a:gradFill>
                    <a:gsLst>
                      <a:gs pos="2917">
                        <a:schemeClr val="tx1"/>
                      </a:gs>
                      <a:gs pos="30000">
                        <a:schemeClr val="tx1"/>
                      </a:gs>
                    </a:gsLst>
                    <a:lin ang="5400000" scaled="0"/>
                  </a:gradFill>
                </a:rPr>
                <a:t>Las Vegas, Nevada	July 17–21, 2017</a:t>
              </a:r>
            </a:p>
          </p:txBody>
        </p:sp>
        <p:cxnSp>
          <p:nvCxnSpPr>
            <p:cNvPr id="10" name="Straight Connector 9"/>
            <p:cNvCxnSpPr>
              <a:cxnSpLocks/>
            </p:cNvCxnSpPr>
            <p:nvPr/>
          </p:nvCxnSpPr>
          <p:spPr>
            <a:xfrm>
              <a:off x="3059781" y="4673270"/>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p:nvSpPr>
        <p:spPr>
          <a:xfrm>
            <a:off x="221373" y="1834504"/>
            <a:ext cx="8020194" cy="1037426"/>
          </a:xfrm>
          <a:prstGeom prst="rect">
            <a:avLst/>
          </a:prstGeom>
          <a:noFill/>
        </p:spPr>
        <p:txBody>
          <a:bodyPr wrap="none" lIns="179259" tIns="143407" rIns="179259" bIns="143407" rtlCol="0">
            <a:spAutoFit/>
          </a:bodyPr>
          <a:lstStyle/>
          <a:p>
            <a:pPr>
              <a:lnSpc>
                <a:spcPct val="90000"/>
              </a:lnSpc>
              <a:spcAft>
                <a:spcPts val="588"/>
              </a:spcAft>
            </a:pPr>
            <a:r>
              <a:rPr lang="en-US" sz="5293">
                <a:gradFill>
                  <a:gsLst>
                    <a:gs pos="2917">
                      <a:schemeClr val="tx1"/>
                    </a:gs>
                    <a:gs pos="30000">
                      <a:schemeClr val="tx1"/>
                    </a:gs>
                  </a:gsLst>
                  <a:lin ang="5400000" scaled="0"/>
                </a:gradFill>
                <a:latin typeface="+mj-lt"/>
              </a:rPr>
              <a:t>Microsoft Ready to believe</a:t>
            </a:r>
          </a:p>
        </p:txBody>
      </p:sp>
      <p:sp>
        <p:nvSpPr>
          <p:cNvPr id="11" name="TextBox 10">
            <a:extLst>
              <a:ext uri="{FF2B5EF4-FFF2-40B4-BE49-F238E27FC236}">
                <a16:creationId xmlns:a16="http://schemas.microsoft.com/office/drawing/2014/main" id="{E83994D1-B42D-4DF0-86D5-48A780335374}"/>
              </a:ext>
            </a:extLst>
          </p:cNvPr>
          <p:cNvSpPr txBox="1"/>
          <p:nvPr/>
        </p:nvSpPr>
        <p:spPr>
          <a:xfrm>
            <a:off x="4927288" y="2599697"/>
            <a:ext cx="5661415" cy="1037426"/>
          </a:xfrm>
          <a:prstGeom prst="rect">
            <a:avLst/>
          </a:prstGeom>
          <a:noFill/>
        </p:spPr>
        <p:txBody>
          <a:bodyPr wrap="square" lIns="179259" tIns="143407" rIns="179259" bIns="143407" rtlCol="0">
            <a:spAutoFit/>
          </a:bodyPr>
          <a:lstStyle/>
          <a:p>
            <a:pPr algn="l">
              <a:lnSpc>
                <a:spcPct val="90000"/>
              </a:lnSpc>
              <a:spcAft>
                <a:spcPts val="588"/>
              </a:spcAft>
            </a:pPr>
            <a:r>
              <a:rPr lang="en-US" sz="5293">
                <a:gradFill>
                  <a:gsLst>
                    <a:gs pos="2917">
                      <a:schemeClr val="tx1"/>
                    </a:gs>
                    <a:gs pos="30000">
                      <a:schemeClr val="tx1"/>
                    </a:gs>
                  </a:gsLst>
                  <a:lin ang="5400000" scaled="0"/>
                </a:gradFill>
                <a:latin typeface="+mj-lt"/>
              </a:rPr>
              <a:t>to explore </a:t>
            </a:r>
          </a:p>
        </p:txBody>
      </p:sp>
      <p:sp>
        <p:nvSpPr>
          <p:cNvPr id="14" name="TextBox 13">
            <a:extLst>
              <a:ext uri="{FF2B5EF4-FFF2-40B4-BE49-F238E27FC236}">
                <a16:creationId xmlns:a16="http://schemas.microsoft.com/office/drawing/2014/main" id="{70274CE8-0669-40AC-B5B3-94E0883E20B7}"/>
              </a:ext>
            </a:extLst>
          </p:cNvPr>
          <p:cNvSpPr txBox="1"/>
          <p:nvPr/>
        </p:nvSpPr>
        <p:spPr>
          <a:xfrm>
            <a:off x="4927288" y="3378027"/>
            <a:ext cx="5661415" cy="1037426"/>
          </a:xfrm>
          <a:prstGeom prst="rect">
            <a:avLst/>
          </a:prstGeom>
          <a:noFill/>
        </p:spPr>
        <p:txBody>
          <a:bodyPr wrap="square" lIns="179259" tIns="143407" rIns="179259" bIns="143407" rtlCol="0">
            <a:spAutoFit/>
          </a:bodyPr>
          <a:lstStyle/>
          <a:p>
            <a:pPr algn="l">
              <a:lnSpc>
                <a:spcPct val="90000"/>
              </a:lnSpc>
              <a:spcAft>
                <a:spcPts val="588"/>
              </a:spcAft>
            </a:pPr>
            <a:r>
              <a:rPr lang="en-US" sz="5293">
                <a:gradFill>
                  <a:gsLst>
                    <a:gs pos="2917">
                      <a:schemeClr val="tx1"/>
                    </a:gs>
                    <a:gs pos="30000">
                      <a:schemeClr val="tx1"/>
                    </a:gs>
                  </a:gsLst>
                  <a:lin ang="5400000" scaled="0"/>
                </a:gradFill>
                <a:latin typeface="+mj-lt"/>
              </a:rPr>
              <a:t>to win</a:t>
            </a:r>
          </a:p>
        </p:txBody>
      </p:sp>
      <p:sp>
        <p:nvSpPr>
          <p:cNvPr id="16" name="TextBox 15">
            <a:extLst>
              <a:ext uri="{FF2B5EF4-FFF2-40B4-BE49-F238E27FC236}">
                <a16:creationId xmlns:a16="http://schemas.microsoft.com/office/drawing/2014/main" id="{FAA1E864-D76C-4EE8-B187-3A722343D017}"/>
              </a:ext>
            </a:extLst>
          </p:cNvPr>
          <p:cNvSpPr txBox="1"/>
          <p:nvPr/>
        </p:nvSpPr>
        <p:spPr>
          <a:xfrm>
            <a:off x="4927288" y="4143220"/>
            <a:ext cx="6419371" cy="1037426"/>
          </a:xfrm>
          <a:prstGeom prst="rect">
            <a:avLst/>
          </a:prstGeom>
          <a:noFill/>
        </p:spPr>
        <p:txBody>
          <a:bodyPr wrap="none" lIns="179259" tIns="143407" rIns="179259" bIns="143407" rtlCol="0">
            <a:spAutoFit/>
          </a:bodyPr>
          <a:lstStyle/>
          <a:p>
            <a:pPr>
              <a:lnSpc>
                <a:spcPct val="90000"/>
              </a:lnSpc>
              <a:spcAft>
                <a:spcPts val="588"/>
              </a:spcAft>
            </a:pPr>
            <a:r>
              <a:rPr lang="en-US" sz="5293">
                <a:gradFill>
                  <a:gsLst>
                    <a:gs pos="2917">
                      <a:schemeClr val="tx1"/>
                    </a:gs>
                    <a:gs pos="30000">
                      <a:schemeClr val="tx1"/>
                    </a:gs>
                  </a:gsLst>
                  <a:lin ang="5400000" scaled="0"/>
                </a:gradFill>
                <a:latin typeface="+mj-lt"/>
              </a:rPr>
              <a:t>to keep transforming</a:t>
            </a:r>
          </a:p>
        </p:txBody>
      </p:sp>
    </p:spTree>
    <p:extLst>
      <p:ext uri="{BB962C8B-B14F-4D97-AF65-F5344CB8AC3E}">
        <p14:creationId xmlns:p14="http://schemas.microsoft.com/office/powerpoint/2010/main" val="33806300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4800" spc="-98" baseline="0">
                <a:solidFill>
                  <a:schemeClr val="bg1"/>
                </a:solidFill>
              </a:defRPr>
            </a:lvl1pPr>
          </a:lstStyle>
          <a:p>
            <a:r>
              <a:rPr lang="en-US"/>
              <a:t>Presentation title</a:t>
            </a:r>
          </a:p>
        </p:txBody>
      </p:sp>
      <p:sp>
        <p:nvSpPr>
          <p:cNvPr id="5" name="Text Placeholder 4"/>
          <p:cNvSpPr>
            <a:spLocks noGrp="1"/>
          </p:cNvSpPr>
          <p:nvPr>
            <p:ph type="body" sz="quarter" idx="12" hasCustomPrompt="1"/>
          </p:nvPr>
        </p:nvSpPr>
        <p:spPr>
          <a:xfrm>
            <a:off x="269302" y="3878574"/>
            <a:ext cx="7171337" cy="1792326"/>
          </a:xfrm>
          <a:noFill/>
        </p:spPr>
        <p:txBody>
          <a:bodyPr lIns="164592" tIns="109728" rIns="164592" bIns="109728">
            <a:noAutofit/>
          </a:bodyPr>
          <a:lstStyle>
            <a:lvl1pPr marL="0" indent="0">
              <a:spcBef>
                <a:spcPts val="0"/>
              </a:spcBef>
              <a:buNone/>
              <a:defRPr sz="2800" spc="0" baseline="0">
                <a:solidFill>
                  <a:schemeClr val="bg1"/>
                </a:solidFill>
                <a:latin typeface="+mn-lt"/>
              </a:defRPr>
            </a:lvl1pPr>
          </a:lstStyle>
          <a:p>
            <a:pPr lvl="0"/>
            <a:r>
              <a:rPr lang="en-US"/>
              <a:t>Speaker name</a:t>
            </a:r>
          </a:p>
        </p:txBody>
      </p:sp>
      <p:sp>
        <p:nvSpPr>
          <p:cNvPr id="7" name="Text Placeholder 16"/>
          <p:cNvSpPr>
            <a:spLocks noGrp="1"/>
          </p:cNvSpPr>
          <p:nvPr>
            <p:ph type="body" sz="quarter" idx="13" hasCustomPrompt="1"/>
          </p:nvPr>
        </p:nvSpPr>
        <p:spPr>
          <a:xfrm>
            <a:off x="8339677" y="288561"/>
            <a:ext cx="3585699" cy="544765"/>
          </a:xfrm>
        </p:spPr>
        <p:txBody>
          <a:bodyPr lIns="182880" tIns="146304" rIns="182880" bIns="146304"/>
          <a:lstStyle>
            <a:lvl1pPr marL="0" indent="0" algn="r">
              <a:buNone/>
              <a:defRPr sz="1800">
                <a:solidFill>
                  <a:schemeClr val="bg1"/>
                </a:solidFill>
                <a:latin typeface="+mn-lt"/>
              </a:defRPr>
            </a:lvl1pPr>
            <a:lvl2pPr marL="336080" indent="0">
              <a:buNone/>
              <a:defRPr sz="1961"/>
            </a:lvl2pPr>
            <a:lvl3pPr marL="560134" indent="0">
              <a:buNone/>
              <a:defRPr sz="1961"/>
            </a:lvl3pPr>
            <a:lvl4pPr marL="784187" indent="0">
              <a:buNone/>
              <a:defRPr sz="1961"/>
            </a:lvl4pPr>
            <a:lvl5pPr marL="1008241" indent="0">
              <a:buNone/>
              <a:defRPr sz="1961"/>
            </a:lvl5pPr>
          </a:lstStyle>
          <a:p>
            <a:pPr lvl="0"/>
            <a:r>
              <a:rPr lang="en-US"/>
              <a:t>Session Code</a:t>
            </a:r>
          </a:p>
        </p:txBody>
      </p:sp>
      <p:sp>
        <p:nvSpPr>
          <p:cNvPr id="8" name="Text Placeholder 16"/>
          <p:cNvSpPr>
            <a:spLocks noGrp="1"/>
          </p:cNvSpPr>
          <p:nvPr>
            <p:ph type="body" sz="quarter" idx="14" hasCustomPrompt="1"/>
          </p:nvPr>
        </p:nvSpPr>
        <p:spPr>
          <a:xfrm>
            <a:off x="269303" y="6019331"/>
            <a:ext cx="3585699" cy="544765"/>
          </a:xfrm>
        </p:spPr>
        <p:txBody>
          <a:bodyPr lIns="182880" tIns="146304" rIns="182880" bIns="146304" anchor="b"/>
          <a:lstStyle>
            <a:lvl1pPr marL="0" indent="0" algn="l">
              <a:buNone/>
              <a:defRPr sz="1800">
                <a:solidFill>
                  <a:schemeClr val="bg1"/>
                </a:solidFill>
                <a:latin typeface="+mn-lt"/>
              </a:defRPr>
            </a:lvl1pPr>
            <a:lvl2pPr marL="336080" indent="0">
              <a:buNone/>
              <a:defRPr sz="1961"/>
            </a:lvl2pPr>
            <a:lvl3pPr marL="560134" indent="0">
              <a:buNone/>
              <a:defRPr sz="1961"/>
            </a:lvl3pPr>
            <a:lvl4pPr marL="784187" indent="0">
              <a:buNone/>
              <a:defRPr sz="1961"/>
            </a:lvl4pPr>
            <a:lvl5pPr marL="1008241" indent="0">
              <a:buNone/>
              <a:defRPr sz="1961"/>
            </a:lvl5pPr>
          </a:lstStyle>
          <a:p>
            <a:pPr lvl="0"/>
            <a:r>
              <a:rPr lang="en-US"/>
              <a:t>Yammer hashtag</a:t>
            </a:r>
          </a:p>
        </p:txBody>
      </p:sp>
      <p:pic>
        <p:nvPicPr>
          <p:cNvPr id="10" name="Picture 9">
            <a:extLst>
              <a:ext uri="{FF2B5EF4-FFF2-40B4-BE49-F238E27FC236}">
                <a16:creationId xmlns:a16="http://schemas.microsoft.com/office/drawing/2014/main" id="{21192D5F-1038-4F8E-88F2-D315D8D030F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1632" y="468770"/>
            <a:ext cx="1390452" cy="306125"/>
          </a:xfrm>
          <a:prstGeom prst="rect">
            <a:avLst/>
          </a:prstGeom>
        </p:spPr>
      </p:pic>
    </p:spTree>
    <p:extLst>
      <p:ext uri="{BB962C8B-B14F-4D97-AF65-F5344CB8AC3E}">
        <p14:creationId xmlns:p14="http://schemas.microsoft.com/office/powerpoint/2010/main" val="22314455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grpId="1" nodeType="withEffect">
                                  <p:stCondLst>
                                    <p:cond delay="700"/>
                                  </p:stCondLst>
                                  <p:childTnLst>
                                    <p:animMotion origin="layout" path="M -0.01455 2.13345E-6 L 1.62369E-6 2.13345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grpId="2" nodeType="withEffect">
                                  <p:stCondLst>
                                    <p:cond delay="0"/>
                                  </p:stCondLst>
                                  <p:childTnLst>
                                    <p:animScale>
                                      <p:cBhvr>
                                        <p:cTn id="11" dur="500" fill="hold"/>
                                        <p:tgtEl>
                                          <p:spTgt spid="7"/>
                                        </p:tgtEl>
                                      </p:cBhvr>
                                      <p:by x="95000" y="95000"/>
                                    </p:animScale>
                                  </p:childTnLst>
                                </p:cTn>
                              </p:par>
                              <p:par>
                                <p:cTn id="12" presetID="10" presetClass="entr" presetSubtype="0" fill="hold" grpId="0" nodeType="withEffect">
                                  <p:stCondLst>
                                    <p:cond delay="7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950"/>
                                        <p:tgtEl>
                                          <p:spTgt spid="8"/>
                                        </p:tgtEl>
                                      </p:cBhvr>
                                    </p:animEffect>
                                  </p:childTnLst>
                                </p:cTn>
                              </p:par>
                              <p:par>
                                <p:cTn id="15" presetID="63" presetClass="path" presetSubtype="0" decel="100000" fill="hold" grpId="1" nodeType="withEffect">
                                  <p:stCondLst>
                                    <p:cond delay="700"/>
                                  </p:stCondLst>
                                  <p:childTnLst>
                                    <p:animMotion origin="layout" path="M -0.01455 -2.09714E-6 L -4.54174E-6 -2.09714E-6 " pathEditMode="relative" rAng="0" ptsTypes="AA">
                                      <p:cBhvr>
                                        <p:cTn id="16" dur="950" fill="hold"/>
                                        <p:tgtEl>
                                          <p:spTgt spid="8"/>
                                        </p:tgtEl>
                                        <p:attrNameLst>
                                          <p:attrName>ppt_x</p:attrName>
                                          <p:attrName>ppt_y</p:attrName>
                                        </p:attrNameLst>
                                      </p:cBhvr>
                                      <p:rCtr x="728" y="0"/>
                                    </p:animMotion>
                                  </p:childTnLst>
                                </p:cTn>
                              </p:par>
                              <p:par>
                                <p:cTn id="17" presetID="6" presetClass="emph" presetSubtype="0" accel="100000" autoRev="1" fill="hold" grpId="2" nodeType="withEffect">
                                  <p:stCondLst>
                                    <p:cond delay="0"/>
                                  </p:stCondLst>
                                  <p:childTnLst>
                                    <p:animScale>
                                      <p:cBhvr>
                                        <p:cTn id="18" dur="500" fill="hold"/>
                                        <p:tgtEl>
                                          <p:spTgt spid="8"/>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p:tnLst>
              <p:par>
                <p:cTn presetID="10" presetClass="entr" presetSubtype="0" fill="hold" nodeType="withEffect">
                  <p:stCondLst>
                    <p:cond delay="700"/>
                  </p:stCondLst>
                  <p:childTnLst>
                    <p:set>
                      <p:cBhvr>
                        <p:cTn dur="1" fill="hold">
                          <p:stCondLst>
                            <p:cond delay="0"/>
                          </p:stCondLst>
                        </p:cTn>
                        <p:tgtEl>
                          <p:spTgt spid="7"/>
                        </p:tgtEl>
                        <p:attrNameLst>
                          <p:attrName>style.visibility</p:attrName>
                        </p:attrNameLst>
                      </p:cBhvr>
                      <p:to>
                        <p:strVal val="visible"/>
                      </p:to>
                    </p:set>
                    <p:animEffect transition="in" filter="fade">
                      <p:cBhvr>
                        <p:cTn dur="950"/>
                        <p:tgtEl>
                          <p:spTgt spid="7"/>
                        </p:tgtEl>
                      </p:cBhvr>
                    </p:animEffect>
                  </p:childTnLst>
                </p:cTn>
              </p:par>
            </p:tnLst>
          </p:tmpl>
        </p:tmplLst>
      </p:bldP>
      <p:bldP spid="7" grpId="1"/>
      <p:bldP spid="7" grpId="2"/>
      <p:bldP spid="8" grpId="0">
        <p:tmplLst>
          <p:tmpl>
            <p:tnLst>
              <p:par>
                <p:cTn presetID="10" presetClass="entr" presetSubtype="0" fill="hold" nodeType="withEffect">
                  <p:stCondLst>
                    <p:cond delay="700"/>
                  </p:stCondLst>
                  <p:childTnLst>
                    <p:set>
                      <p:cBhvr>
                        <p:cTn dur="1" fill="hold">
                          <p:stCondLst>
                            <p:cond delay="0"/>
                          </p:stCondLst>
                        </p:cTn>
                        <p:tgtEl>
                          <p:spTgt spid="8"/>
                        </p:tgtEl>
                        <p:attrNameLst>
                          <p:attrName>style.visibility</p:attrName>
                        </p:attrNameLst>
                      </p:cBhvr>
                      <p:to>
                        <p:strVal val="visible"/>
                      </p:to>
                    </p:set>
                    <p:animEffect transition="in" filter="fade">
                      <p:cBhvr>
                        <p:cTn dur="950"/>
                        <p:tgtEl>
                          <p:spTgt spid="8"/>
                        </p:tgtEl>
                      </p:cBhvr>
                    </p:animEffect>
                  </p:childTnLst>
                </p:cTn>
              </p:par>
            </p:tnLst>
          </p:tmpl>
        </p:tmplLst>
      </p:bldP>
      <p:bldP spid="8" grpId="1"/>
      <p:bldP spid="8" grpId="2"/>
    </p:bldLst>
  </p:timing>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p:cSld name="2_Title Slide">
    <p:bg>
      <p:bgPr>
        <a:solidFill>
          <a:schemeClr val="bg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512272B-6700-43D8-91D2-E2B214118AE8}"/>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0" y="-1"/>
            <a:ext cx="12192000" cy="6858001"/>
          </a:xfrm>
          <a:prstGeom prst="rect">
            <a:avLst/>
          </a:prstGeom>
        </p:spPr>
      </p:pic>
      <p:sp>
        <p:nvSpPr>
          <p:cNvPr id="12" name="Rectangle 11">
            <a:extLst>
              <a:ext uri="{FF2B5EF4-FFF2-40B4-BE49-F238E27FC236}">
                <a16:creationId xmlns:a16="http://schemas.microsoft.com/office/drawing/2014/main" id="{78DFD15D-688B-493A-A79A-E8A5090CDBC8}"/>
              </a:ext>
            </a:extLst>
          </p:cNvPr>
          <p:cNvSpPr/>
          <p:nvPr/>
        </p:nvSpPr>
        <p:spPr bwMode="auto">
          <a:xfrm>
            <a:off x="1" y="2702560"/>
            <a:ext cx="6126480" cy="3616960"/>
          </a:xfrm>
          <a:prstGeom prst="rect">
            <a:avLst/>
          </a:prstGeom>
          <a:solidFill>
            <a:schemeClr val="accent1">
              <a:alpha val="8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3" y="2702560"/>
            <a:ext cx="5735258" cy="1838959"/>
          </a:xfrm>
          <a:noFill/>
        </p:spPr>
        <p:txBody>
          <a:bodyPr lIns="146304" tIns="91440" rIns="146304" bIns="91440" anchor="b" anchorCtr="0"/>
          <a:lstStyle>
            <a:lvl1pPr>
              <a:defRPr sz="4800"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2" y="4595649"/>
            <a:ext cx="5735260" cy="1075252"/>
          </a:xfrm>
          <a:noFill/>
        </p:spPr>
        <p:txBody>
          <a:bodyPr lIns="164592" tIns="109728" rIns="164592" bIns="109728">
            <a:noAutofit/>
          </a:bodyPr>
          <a:lstStyle>
            <a:lvl1pPr marL="0" indent="0">
              <a:spcBef>
                <a:spcPts val="0"/>
              </a:spcBef>
              <a:buNone/>
              <a:defRPr sz="2800" spc="0" baseline="0">
                <a:gradFill>
                  <a:gsLst>
                    <a:gs pos="91000">
                      <a:schemeClr val="tx1"/>
                    </a:gs>
                    <a:gs pos="0">
                      <a:schemeClr val="tx1"/>
                    </a:gs>
                  </a:gsLst>
                  <a:lin ang="5400000" scaled="0"/>
                </a:gradFill>
                <a:latin typeface="+mn-lt"/>
              </a:defRPr>
            </a:lvl1pPr>
          </a:lstStyle>
          <a:p>
            <a:pPr lvl="0"/>
            <a:r>
              <a:rPr lang="en-US"/>
              <a:t>Speaker name</a:t>
            </a:r>
          </a:p>
        </p:txBody>
      </p:sp>
      <p:pic>
        <p:nvPicPr>
          <p:cNvPr id="6" name="MS logo white - EMF"/>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black">
          <a:xfrm>
            <a:off x="451633" y="470067"/>
            <a:ext cx="1423303" cy="304828"/>
          </a:xfrm>
          <a:prstGeom prst="rect">
            <a:avLst/>
          </a:prstGeom>
        </p:spPr>
      </p:pic>
      <p:sp>
        <p:nvSpPr>
          <p:cNvPr id="7" name="Text Placeholder 16"/>
          <p:cNvSpPr>
            <a:spLocks noGrp="1"/>
          </p:cNvSpPr>
          <p:nvPr>
            <p:ph type="body" sz="quarter" idx="13" hasCustomPrompt="1"/>
          </p:nvPr>
        </p:nvSpPr>
        <p:spPr>
          <a:xfrm>
            <a:off x="8339677" y="288561"/>
            <a:ext cx="3585699" cy="567015"/>
          </a:xfrm>
        </p:spPr>
        <p:txBody>
          <a:bodyPr lIns="182880" tIns="146304" rIns="182880" bIns="146304"/>
          <a:lstStyle>
            <a:lvl1pPr marL="0" indent="0" algn="r">
              <a:buNone/>
              <a:defRPr sz="1961">
                <a:latin typeface="+mn-lt"/>
              </a:defRPr>
            </a:lvl1pPr>
            <a:lvl2pPr marL="336080" indent="0">
              <a:buNone/>
              <a:defRPr sz="1961"/>
            </a:lvl2pPr>
            <a:lvl3pPr marL="560134" indent="0">
              <a:buNone/>
              <a:defRPr sz="1961"/>
            </a:lvl3pPr>
            <a:lvl4pPr marL="784187" indent="0">
              <a:buNone/>
              <a:defRPr sz="1961"/>
            </a:lvl4pPr>
            <a:lvl5pPr marL="1008241" indent="0">
              <a:buNone/>
              <a:defRPr sz="1961"/>
            </a:lvl5pPr>
          </a:lstStyle>
          <a:p>
            <a:pPr lvl="0"/>
            <a:r>
              <a:rPr lang="en-US"/>
              <a:t>Session Code</a:t>
            </a:r>
          </a:p>
        </p:txBody>
      </p:sp>
      <p:sp>
        <p:nvSpPr>
          <p:cNvPr id="8" name="Text Placeholder 16"/>
          <p:cNvSpPr>
            <a:spLocks noGrp="1"/>
          </p:cNvSpPr>
          <p:nvPr>
            <p:ph type="body" sz="quarter" idx="14" hasCustomPrompt="1"/>
          </p:nvPr>
        </p:nvSpPr>
        <p:spPr>
          <a:xfrm>
            <a:off x="269303" y="5702599"/>
            <a:ext cx="3585699" cy="567015"/>
          </a:xfrm>
        </p:spPr>
        <p:txBody>
          <a:bodyPr lIns="182880" tIns="146304" rIns="182880" bIns="146304" anchor="ctr"/>
          <a:lstStyle>
            <a:lvl1pPr marL="0" indent="0" algn="l">
              <a:buNone/>
              <a:defRPr sz="1961">
                <a:latin typeface="+mn-lt"/>
              </a:defRPr>
            </a:lvl1pPr>
            <a:lvl2pPr marL="336080" indent="0">
              <a:buNone/>
              <a:defRPr sz="1961"/>
            </a:lvl2pPr>
            <a:lvl3pPr marL="560134" indent="0">
              <a:buNone/>
              <a:defRPr sz="1961"/>
            </a:lvl3pPr>
            <a:lvl4pPr marL="784187" indent="0">
              <a:buNone/>
              <a:defRPr sz="1961"/>
            </a:lvl4pPr>
            <a:lvl5pPr marL="1008241" indent="0">
              <a:buNone/>
              <a:defRPr sz="1961"/>
            </a:lvl5pPr>
          </a:lstStyle>
          <a:p>
            <a:pPr lvl="0"/>
            <a:r>
              <a:rPr lang="en-US"/>
              <a:t>Yammer hashtag</a:t>
            </a:r>
          </a:p>
        </p:txBody>
      </p:sp>
    </p:spTree>
    <p:extLst>
      <p:ext uri="{BB962C8B-B14F-4D97-AF65-F5344CB8AC3E}">
        <p14:creationId xmlns:p14="http://schemas.microsoft.com/office/powerpoint/2010/main" val="34094127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grpId="1" nodeType="withEffect">
                                  <p:stCondLst>
                                    <p:cond delay="700"/>
                                  </p:stCondLst>
                                  <p:childTnLst>
                                    <p:animMotion origin="layout" path="M -0.01455 2.13345E-6 L 1.62369E-6 2.13345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grpId="2" nodeType="withEffect">
                                  <p:stCondLst>
                                    <p:cond delay="0"/>
                                  </p:stCondLst>
                                  <p:childTnLst>
                                    <p:animScale>
                                      <p:cBhvr>
                                        <p:cTn id="11" dur="500" fill="hold"/>
                                        <p:tgtEl>
                                          <p:spTgt spid="7"/>
                                        </p:tgtEl>
                                      </p:cBhvr>
                                      <p:by x="95000" y="95000"/>
                                    </p:animScale>
                                  </p:childTnLst>
                                </p:cTn>
                              </p:par>
                              <p:par>
                                <p:cTn id="12" presetID="10" presetClass="entr" presetSubtype="0" fill="hold" grpId="0" nodeType="withEffect">
                                  <p:stCondLst>
                                    <p:cond delay="7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950"/>
                                        <p:tgtEl>
                                          <p:spTgt spid="8"/>
                                        </p:tgtEl>
                                      </p:cBhvr>
                                    </p:animEffect>
                                  </p:childTnLst>
                                </p:cTn>
                              </p:par>
                              <p:par>
                                <p:cTn id="15" presetID="63" presetClass="path" presetSubtype="0" decel="100000" fill="hold" grpId="1" nodeType="withEffect">
                                  <p:stCondLst>
                                    <p:cond delay="700"/>
                                  </p:stCondLst>
                                  <p:childTnLst>
                                    <p:animMotion origin="layout" path="M -0.01455 -2.09714E-6 L -4.54174E-6 -2.09714E-6 " pathEditMode="relative" rAng="0" ptsTypes="AA">
                                      <p:cBhvr>
                                        <p:cTn id="16" dur="950" fill="hold"/>
                                        <p:tgtEl>
                                          <p:spTgt spid="8"/>
                                        </p:tgtEl>
                                        <p:attrNameLst>
                                          <p:attrName>ppt_x</p:attrName>
                                          <p:attrName>ppt_y</p:attrName>
                                        </p:attrNameLst>
                                      </p:cBhvr>
                                      <p:rCtr x="728" y="0"/>
                                    </p:animMotion>
                                  </p:childTnLst>
                                </p:cTn>
                              </p:par>
                              <p:par>
                                <p:cTn id="17" presetID="6" presetClass="emph" presetSubtype="0" accel="100000" autoRev="1" fill="hold" grpId="2" nodeType="withEffect">
                                  <p:stCondLst>
                                    <p:cond delay="0"/>
                                  </p:stCondLst>
                                  <p:childTnLst>
                                    <p:animScale>
                                      <p:cBhvr>
                                        <p:cTn id="18" dur="500" fill="hold"/>
                                        <p:tgtEl>
                                          <p:spTgt spid="8"/>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p:tnLst>
              <p:par>
                <p:cTn presetID="10" presetClass="entr" presetSubtype="0" fill="hold" nodeType="withEffect">
                  <p:stCondLst>
                    <p:cond delay="700"/>
                  </p:stCondLst>
                  <p:childTnLst>
                    <p:set>
                      <p:cBhvr>
                        <p:cTn dur="1" fill="hold">
                          <p:stCondLst>
                            <p:cond delay="0"/>
                          </p:stCondLst>
                        </p:cTn>
                        <p:tgtEl>
                          <p:spTgt spid="7"/>
                        </p:tgtEl>
                        <p:attrNameLst>
                          <p:attrName>style.visibility</p:attrName>
                        </p:attrNameLst>
                      </p:cBhvr>
                      <p:to>
                        <p:strVal val="visible"/>
                      </p:to>
                    </p:set>
                    <p:animEffect transition="in" filter="fade">
                      <p:cBhvr>
                        <p:cTn dur="950"/>
                        <p:tgtEl>
                          <p:spTgt spid="7"/>
                        </p:tgtEl>
                      </p:cBhvr>
                    </p:animEffect>
                  </p:childTnLst>
                </p:cTn>
              </p:par>
            </p:tnLst>
          </p:tmpl>
        </p:tmplLst>
      </p:bldP>
      <p:bldP spid="7" grpId="1"/>
      <p:bldP spid="7" grpId="2"/>
      <p:bldP spid="8" grpId="0">
        <p:tmplLst>
          <p:tmpl>
            <p:tnLst>
              <p:par>
                <p:cTn presetID="10" presetClass="entr" presetSubtype="0" fill="hold" nodeType="withEffect">
                  <p:stCondLst>
                    <p:cond delay="700"/>
                  </p:stCondLst>
                  <p:childTnLst>
                    <p:set>
                      <p:cBhvr>
                        <p:cTn dur="1" fill="hold">
                          <p:stCondLst>
                            <p:cond delay="0"/>
                          </p:stCondLst>
                        </p:cTn>
                        <p:tgtEl>
                          <p:spTgt spid="8"/>
                        </p:tgtEl>
                        <p:attrNameLst>
                          <p:attrName>style.visibility</p:attrName>
                        </p:attrNameLst>
                      </p:cBhvr>
                      <p:to>
                        <p:strVal val="visible"/>
                      </p:to>
                    </p:set>
                    <p:animEffect transition="in" filter="fade">
                      <p:cBhvr>
                        <p:cTn dur="950"/>
                        <p:tgtEl>
                          <p:spTgt spid="8"/>
                        </p:tgtEl>
                      </p:cBhvr>
                    </p:animEffect>
                  </p:childTnLst>
                </p:cTn>
              </p:par>
            </p:tnLst>
          </p:tmpl>
        </p:tmplLst>
      </p:bldP>
      <p:bldP spid="8" grpId="1"/>
      <p:bldP spid="8" grpId="2"/>
    </p:bldLst>
  </p:timing>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p:cSld name="4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3140711"/>
            <a:ext cx="4797997" cy="1838959"/>
          </a:xfrm>
          <a:noFill/>
        </p:spPr>
        <p:txBody>
          <a:bodyPr lIns="146304" tIns="91440" rIns="146304" bIns="91440" anchor="b" anchorCtr="0"/>
          <a:lstStyle>
            <a:lvl1pPr>
              <a:defRPr sz="4800"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3" y="5033798"/>
            <a:ext cx="4797999" cy="1075252"/>
          </a:xfrm>
          <a:noFill/>
        </p:spPr>
        <p:txBody>
          <a:bodyPr lIns="164592" tIns="109728" rIns="164592" bIns="109728">
            <a:noAutofit/>
          </a:bodyPr>
          <a:lstStyle>
            <a:lvl1pPr marL="0" indent="0">
              <a:spcBef>
                <a:spcPts val="0"/>
              </a:spcBef>
              <a:buNone/>
              <a:defRPr sz="2800" spc="0" baseline="0">
                <a:gradFill>
                  <a:gsLst>
                    <a:gs pos="91000">
                      <a:schemeClr val="tx1"/>
                    </a:gs>
                    <a:gs pos="0">
                      <a:schemeClr val="tx1"/>
                    </a:gs>
                  </a:gsLst>
                  <a:lin ang="5400000" scaled="0"/>
                </a:gradFill>
                <a:latin typeface="+mn-lt"/>
              </a:defRPr>
            </a:lvl1pPr>
          </a:lstStyle>
          <a:p>
            <a:pPr lvl="0"/>
            <a:r>
              <a:rPr lang="en-US"/>
              <a:t>Speaker name</a:t>
            </a:r>
          </a:p>
        </p:txBody>
      </p:sp>
      <p:pic>
        <p:nvPicPr>
          <p:cNvPr id="6" name="MS logo white - EM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451633" y="470067"/>
            <a:ext cx="1423303" cy="304828"/>
          </a:xfrm>
          <a:prstGeom prst="rect">
            <a:avLst/>
          </a:prstGeom>
        </p:spPr>
      </p:pic>
    </p:spTree>
    <p:extLst>
      <p:ext uri="{BB962C8B-B14F-4D97-AF65-F5344CB8AC3E}">
        <p14:creationId xmlns:p14="http://schemas.microsoft.com/office/powerpoint/2010/main" val="22226217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p:cSld name="3_Title Slide">
    <p:bg>
      <p:bgPr>
        <a:solidFill>
          <a:schemeClr val="bg2"/>
        </a:solidFill>
        <a:effectLst/>
      </p:bgPr>
    </p:bg>
    <p:spTree>
      <p:nvGrpSpPr>
        <p:cNvPr id="1" name=""/>
        <p:cNvGrpSpPr/>
        <p:nvPr/>
      </p:nvGrpSpPr>
      <p:grpSpPr>
        <a:xfrm>
          <a:off x="0" y="0"/>
          <a:ext cx="0" cy="0"/>
          <a:chOff x="0" y="0"/>
          <a:chExt cx="0" cy="0"/>
        </a:xfrm>
      </p:grpSpPr>
      <p:pic>
        <p:nvPicPr>
          <p:cNvPr id="3" name="Picture 2" descr="A person sitting in a room&#10;&#10;Description generated with very high confidence">
            <a:extLst>
              <a:ext uri="{FF2B5EF4-FFF2-40B4-BE49-F238E27FC236}">
                <a16:creationId xmlns:a16="http://schemas.microsoft.com/office/drawing/2014/main" id="{E23B8A7C-DB17-4C7E-AF2D-D21ECBB0D03C}"/>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1"/>
          <a:stretch/>
        </p:blipFill>
        <p:spPr>
          <a:xfrm>
            <a:off x="0" y="0"/>
            <a:ext cx="12192000" cy="6858000"/>
          </a:xfrm>
          <a:prstGeom prst="rect">
            <a:avLst/>
          </a:prstGeom>
        </p:spPr>
      </p:pic>
      <p:sp>
        <p:nvSpPr>
          <p:cNvPr id="15" name="Rectangle 14">
            <a:extLst>
              <a:ext uri="{FF2B5EF4-FFF2-40B4-BE49-F238E27FC236}">
                <a16:creationId xmlns:a16="http://schemas.microsoft.com/office/drawing/2014/main" id="{85DB54E2-5BBA-49E9-9AE0-587E809F4D91}"/>
              </a:ext>
            </a:extLst>
          </p:cNvPr>
          <p:cNvSpPr/>
          <p:nvPr/>
        </p:nvSpPr>
        <p:spPr bwMode="auto">
          <a:xfrm>
            <a:off x="1" y="2702561"/>
            <a:ext cx="6126480" cy="3000615"/>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3" y="2702560"/>
            <a:ext cx="5735258" cy="1838959"/>
          </a:xfrm>
          <a:noFill/>
        </p:spPr>
        <p:txBody>
          <a:bodyPr lIns="146304" tIns="91440" rIns="146304" bIns="91440" anchor="b" anchorCtr="0"/>
          <a:lstStyle>
            <a:lvl1pPr>
              <a:defRPr sz="4800"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2" y="4595649"/>
            <a:ext cx="5735260" cy="1075252"/>
          </a:xfrm>
          <a:noFill/>
        </p:spPr>
        <p:txBody>
          <a:bodyPr lIns="164592" tIns="109728" rIns="164592" bIns="109728">
            <a:noAutofit/>
          </a:bodyPr>
          <a:lstStyle>
            <a:lvl1pPr marL="0" indent="0">
              <a:spcBef>
                <a:spcPts val="0"/>
              </a:spcBef>
              <a:buNone/>
              <a:defRPr sz="2800" spc="0" baseline="0">
                <a:gradFill>
                  <a:gsLst>
                    <a:gs pos="91000">
                      <a:schemeClr val="tx1"/>
                    </a:gs>
                    <a:gs pos="0">
                      <a:schemeClr val="tx1"/>
                    </a:gs>
                  </a:gsLst>
                  <a:lin ang="5400000" scaled="0"/>
                </a:gradFill>
                <a:latin typeface="+mn-lt"/>
              </a:defRPr>
            </a:lvl1pPr>
          </a:lstStyle>
          <a:p>
            <a:pPr lvl="0"/>
            <a:r>
              <a:rPr lang="en-US"/>
              <a:t>Speaker name</a:t>
            </a:r>
          </a:p>
        </p:txBody>
      </p:sp>
      <p:sp>
        <p:nvSpPr>
          <p:cNvPr id="7" name="Text Placeholder 16"/>
          <p:cNvSpPr>
            <a:spLocks noGrp="1"/>
          </p:cNvSpPr>
          <p:nvPr>
            <p:ph type="body" sz="quarter" idx="13" hasCustomPrompt="1"/>
          </p:nvPr>
        </p:nvSpPr>
        <p:spPr>
          <a:xfrm>
            <a:off x="8339677" y="288561"/>
            <a:ext cx="3585699" cy="567015"/>
          </a:xfrm>
        </p:spPr>
        <p:txBody>
          <a:bodyPr lIns="182880" tIns="146304" rIns="182880" bIns="146304"/>
          <a:lstStyle>
            <a:lvl1pPr marL="0" indent="0" algn="r">
              <a:buNone/>
              <a:defRPr sz="1961">
                <a:latin typeface="+mn-lt"/>
              </a:defRPr>
            </a:lvl1pPr>
            <a:lvl2pPr marL="336080" indent="0">
              <a:buNone/>
              <a:defRPr sz="1961"/>
            </a:lvl2pPr>
            <a:lvl3pPr marL="560134" indent="0">
              <a:buNone/>
              <a:defRPr sz="1961"/>
            </a:lvl3pPr>
            <a:lvl4pPr marL="784187" indent="0">
              <a:buNone/>
              <a:defRPr sz="1961"/>
            </a:lvl4pPr>
            <a:lvl5pPr marL="1008241" indent="0">
              <a:buNone/>
              <a:defRPr sz="1961"/>
            </a:lvl5pPr>
          </a:lstStyle>
          <a:p>
            <a:pPr lvl="0"/>
            <a:r>
              <a:rPr lang="en-US"/>
              <a:t>Session Code</a:t>
            </a:r>
          </a:p>
        </p:txBody>
      </p:sp>
      <p:pic>
        <p:nvPicPr>
          <p:cNvPr id="14" name="Picture 13">
            <a:extLst>
              <a:ext uri="{FF2B5EF4-FFF2-40B4-BE49-F238E27FC236}">
                <a16:creationId xmlns:a16="http://schemas.microsoft.com/office/drawing/2014/main" id="{F194B800-7BDE-45B5-AAE6-3FA1ECE2B91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1633" y="470067"/>
            <a:ext cx="1423303" cy="304977"/>
          </a:xfrm>
          <a:prstGeom prst="rect">
            <a:avLst/>
          </a:prstGeom>
        </p:spPr>
      </p:pic>
    </p:spTree>
    <p:extLst>
      <p:ext uri="{BB962C8B-B14F-4D97-AF65-F5344CB8AC3E}">
        <p14:creationId xmlns:p14="http://schemas.microsoft.com/office/powerpoint/2010/main" val="10607023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grpId="1" nodeType="withEffect">
                                  <p:stCondLst>
                                    <p:cond delay="700"/>
                                  </p:stCondLst>
                                  <p:childTnLst>
                                    <p:animMotion origin="layout" path="M -0.01455 2.13345E-6 L 1.62369E-6 2.13345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grpId="2" nodeType="withEffect">
                                  <p:stCondLst>
                                    <p:cond delay="0"/>
                                  </p:stCondLst>
                                  <p:childTnLst>
                                    <p:animScale>
                                      <p:cBhvr>
                                        <p:cTn id="11" dur="500" fill="hold"/>
                                        <p:tgtEl>
                                          <p:spTgt spid="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p:tnLst>
              <p:par>
                <p:cTn presetID="10" presetClass="entr" presetSubtype="0" fill="hold" nodeType="withEffect">
                  <p:stCondLst>
                    <p:cond delay="700"/>
                  </p:stCondLst>
                  <p:childTnLst>
                    <p:set>
                      <p:cBhvr>
                        <p:cTn dur="1" fill="hold">
                          <p:stCondLst>
                            <p:cond delay="0"/>
                          </p:stCondLst>
                        </p:cTn>
                        <p:tgtEl>
                          <p:spTgt spid="7"/>
                        </p:tgtEl>
                        <p:attrNameLst>
                          <p:attrName>style.visibility</p:attrName>
                        </p:attrNameLst>
                      </p:cBhvr>
                      <p:to>
                        <p:strVal val="visible"/>
                      </p:to>
                    </p:set>
                    <p:animEffect transition="in" filter="fade">
                      <p:cBhvr>
                        <p:cTn dur="950"/>
                        <p:tgtEl>
                          <p:spTgt spid="7"/>
                        </p:tgtEl>
                      </p:cBhvr>
                    </p:animEffect>
                  </p:childTnLst>
                </p:cTn>
              </p:par>
            </p:tnLst>
          </p:tmpl>
        </p:tmplLst>
      </p:bldP>
      <p:bldP spid="7" grpId="1"/>
      <p:bldP spid="7" grpId="2"/>
    </p:bldLst>
  </p:timing>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7"/>
            <a:ext cx="11655078" cy="1792927"/>
          </a:xfrm>
        </p:spPr>
        <p:txBody>
          <a:bodyPr>
            <a:spAutoFit/>
          </a:bodyPr>
          <a:lstStyle>
            <a:lvl1pPr marL="0" indent="0">
              <a:buNone/>
              <a:defRPr/>
            </a:lvl1pPr>
            <a:lvl2pPr marL="224054" indent="0">
              <a:buNone/>
              <a:defRPr/>
            </a:lvl2pPr>
            <a:lvl3pPr marL="448107" indent="0">
              <a:buNone/>
              <a:defRPr/>
            </a:lvl3pPr>
            <a:lvl4pPr marL="672161" indent="0">
              <a:buNone/>
              <a:defRPr/>
            </a:lvl4pPr>
            <a:lvl5pPr marL="896214"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2" descr="A square divided into four sub-squares, colored red, green, yellow and blue (clockwise), with the company name appearing to its right.">
            <a:extLst>
              <a:ext uri="{FF2B5EF4-FFF2-40B4-BE49-F238E27FC236}">
                <a16:creationId xmlns:a16="http://schemas.microsoft.com/office/drawing/2014/main" id="{D9680F79-B0AA-437A-BC20-62EA7531343C}"/>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26911" y="6496322"/>
            <a:ext cx="1181266" cy="252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453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4" y="1187645"/>
            <a:ext cx="11655078" cy="17929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2" descr="A square divided into four sub-squares, colored red, green, yellow and blue (clockwise), with the company name appearing to its right.">
            <a:extLst>
              <a:ext uri="{FF2B5EF4-FFF2-40B4-BE49-F238E27FC236}">
                <a16:creationId xmlns:a16="http://schemas.microsoft.com/office/drawing/2014/main" id="{69F9565B-2FA2-4E22-AF78-46EB427BB5CD}"/>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26911" y="6496322"/>
            <a:ext cx="1181266" cy="252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674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2"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Segoe UI" panose="020B0502040204020203" pitchFamily="34" charset="0"/>
                <a:cs typeface="Segoe UI" panose="020B0502040204020203" pitchFamily="34" charset="0"/>
              </a:defRPr>
            </a:lvl1pPr>
            <a:lvl2pPr marL="250505" indent="0">
              <a:buFont typeface="Wingdings" panose="05000000000000000000" pitchFamily="2" charset="2"/>
              <a:buNone/>
              <a:defRPr sz="2353" b="0">
                <a:latin typeface="Segoe UI" panose="020B0502040204020203" pitchFamily="34" charset="0"/>
                <a:cs typeface="Segoe UI" panose="020B0502040204020203" pitchFamily="34" charset="0"/>
              </a:defRPr>
            </a:lvl2pPr>
            <a:lvl3pPr marL="441883" indent="0">
              <a:buFont typeface="Wingdings" panose="05000000000000000000" pitchFamily="2" charset="2"/>
              <a:buNone/>
              <a:tabLst/>
              <a:defRPr sz="2157" b="0">
                <a:latin typeface="Segoe UI" panose="020B0502040204020203" pitchFamily="34" charset="0"/>
                <a:cs typeface="Segoe UI" panose="020B0502040204020203" pitchFamily="34" charset="0"/>
              </a:defRPr>
            </a:lvl3pPr>
            <a:lvl4pPr marL="639485" indent="0">
              <a:buFont typeface="Wingdings" panose="05000000000000000000" pitchFamily="2" charset="2"/>
              <a:buNone/>
              <a:defRPr sz="2157" b="0">
                <a:latin typeface="Segoe UI" panose="020B0502040204020203" pitchFamily="34" charset="0"/>
                <a:cs typeface="Segoe UI" panose="020B0502040204020203" pitchFamily="34" charset="0"/>
              </a:defRPr>
            </a:lvl4pPr>
            <a:lvl5pPr marL="837089" indent="0">
              <a:buFont typeface="Wingdings" panose="05000000000000000000" pitchFamily="2" charset="2"/>
              <a:buNone/>
              <a:tabLst/>
              <a:defRPr sz="2157" b="0">
                <a:latin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5"/>
            <a:ext cx="5378548" cy="2462213"/>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0505"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2pPr>
            <a:lvl3pPr marL="441883"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3pPr>
            <a:lvl4pPr marL="639485"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4pPr>
            <a:lvl5pPr marL="837089"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5pPr>
          </a:lstStyle>
          <a:p>
            <a:pPr marL="504120" marR="0" lvl="0" indent="-504120" algn="l" defTabSz="914192" rtl="0" eaLnBrk="1" fontAlgn="auto" latinLnBrk="0" hangingPunct="1">
              <a:lnSpc>
                <a:spcPct val="90000"/>
              </a:lnSpc>
              <a:spcBef>
                <a:spcPts val="1200"/>
              </a:spcBef>
              <a:spcAft>
                <a:spcPts val="0"/>
              </a:spcAft>
              <a:buClr>
                <a:schemeClr val="tx1"/>
              </a:buClr>
              <a:buSzPct val="90000"/>
              <a:tabLst/>
            </a:pPr>
            <a:r>
              <a:rPr lang="en-US"/>
              <a:t>Edit Master text styles</a:t>
            </a:r>
          </a:p>
          <a:p>
            <a:pPr marL="504120" marR="0" lvl="1" indent="-504120" algn="l" defTabSz="914192" rtl="0" eaLnBrk="1" fontAlgn="auto" latinLnBrk="0" hangingPunct="1">
              <a:lnSpc>
                <a:spcPct val="90000"/>
              </a:lnSpc>
              <a:spcBef>
                <a:spcPts val="1200"/>
              </a:spcBef>
              <a:spcAft>
                <a:spcPts val="0"/>
              </a:spcAft>
              <a:buClr>
                <a:schemeClr val="tx1"/>
              </a:buClr>
              <a:buSzPct val="90000"/>
              <a:tabLst/>
            </a:pPr>
            <a:r>
              <a:rPr lang="en-US"/>
              <a:t>Second level</a:t>
            </a:r>
          </a:p>
          <a:p>
            <a:pPr marL="504120" marR="0" lvl="2" indent="-504120" algn="l" defTabSz="914192" rtl="0" eaLnBrk="1" fontAlgn="auto" latinLnBrk="0" hangingPunct="1">
              <a:lnSpc>
                <a:spcPct val="90000"/>
              </a:lnSpc>
              <a:spcBef>
                <a:spcPts val="1200"/>
              </a:spcBef>
              <a:spcAft>
                <a:spcPts val="0"/>
              </a:spcAft>
              <a:buClr>
                <a:schemeClr val="tx1"/>
              </a:buClr>
              <a:buSzPct val="90000"/>
              <a:tabLst/>
            </a:pPr>
            <a:r>
              <a:rPr lang="en-US"/>
              <a:t>Third level</a:t>
            </a:r>
          </a:p>
          <a:p>
            <a:pPr marL="504120" marR="0" lvl="3" indent="-504120" algn="l" defTabSz="914192" rtl="0" eaLnBrk="1" fontAlgn="auto" latinLnBrk="0" hangingPunct="1">
              <a:lnSpc>
                <a:spcPct val="90000"/>
              </a:lnSpc>
              <a:spcBef>
                <a:spcPts val="1200"/>
              </a:spcBef>
              <a:spcAft>
                <a:spcPts val="0"/>
              </a:spcAft>
              <a:buClr>
                <a:schemeClr val="tx1"/>
              </a:buClr>
              <a:buSzPct val="90000"/>
              <a:tabLst/>
            </a:pPr>
            <a:r>
              <a:rPr lang="en-US"/>
              <a:t>Fourth level</a:t>
            </a:r>
          </a:p>
          <a:p>
            <a:pPr marL="504120" marR="0" lvl="4" indent="-504120" algn="l" defTabSz="914192" rtl="0" eaLnBrk="1" fontAlgn="auto" latinLnBrk="0" hangingPunct="1">
              <a:lnSpc>
                <a:spcPct val="90000"/>
              </a:lnSpc>
              <a:spcBef>
                <a:spcPts val="1200"/>
              </a:spcBef>
              <a:spcAft>
                <a:spcPts val="0"/>
              </a:spcAft>
              <a:buClr>
                <a:schemeClr val="tx1"/>
              </a:buClr>
              <a:buSzPct val="90000"/>
              <a:tabLst/>
            </a:pPr>
            <a:r>
              <a:rPr lang="en-US"/>
              <a:t>Fifth level</a:t>
            </a:r>
          </a:p>
        </p:txBody>
      </p:sp>
      <p:sp>
        <p:nvSpPr>
          <p:cNvPr id="3" name="Title 2">
            <a:extLst>
              <a:ext uri="{FF2B5EF4-FFF2-40B4-BE49-F238E27FC236}">
                <a16:creationId xmlns:a16="http://schemas.microsoft.com/office/drawing/2014/main" id="{6A6B9AEE-CB61-4AB7-B3AD-F4BBE0294162}"/>
              </a:ext>
            </a:extLst>
          </p:cNvPr>
          <p:cNvSpPr>
            <a:spLocks noGrp="1"/>
          </p:cNvSpPr>
          <p:nvPr>
            <p:ph type="title"/>
          </p:nvPr>
        </p:nvSpPr>
        <p:spPr/>
        <p:txBody>
          <a:bodyPr/>
          <a:lstStyle/>
          <a:p>
            <a:r>
              <a:rPr lang="en-US"/>
              <a:t>Click to edit Master title style</a:t>
            </a:r>
          </a:p>
        </p:txBody>
      </p:sp>
      <p:pic>
        <p:nvPicPr>
          <p:cNvPr id="6" name="Picture 2" descr="A square divided into four sub-squares, colored red, green, yellow and blue (clockwise), with the company name appearing to its right.">
            <a:extLst>
              <a:ext uri="{FF2B5EF4-FFF2-40B4-BE49-F238E27FC236}">
                <a16:creationId xmlns:a16="http://schemas.microsoft.com/office/drawing/2014/main" id="{5241DC46-E851-40D2-A436-281D041BD5A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26911" y="6496322"/>
            <a:ext cx="1181266" cy="252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723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3921">
                <a:solidFill>
                  <a:schemeClr val="tx1"/>
                </a:solidFill>
              </a:defRPr>
            </a:lvl1pPr>
          </a:lstStyle>
          <a:p>
            <a:r>
              <a:rPr lang="en-US"/>
              <a:t>Click to edit Master title style</a:t>
            </a:r>
          </a:p>
        </p:txBody>
      </p:sp>
      <p:pic>
        <p:nvPicPr>
          <p:cNvPr id="3" name="Picture 2" descr="A square divided into four sub-squares, colored red, green, yellow and blue (clockwise), with the company name appearing to its right.">
            <a:extLst>
              <a:ext uri="{FF2B5EF4-FFF2-40B4-BE49-F238E27FC236}">
                <a16:creationId xmlns:a16="http://schemas.microsoft.com/office/drawing/2014/main" id="{576F2D13-16FC-453E-9761-5F0DAF2B6585}"/>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26911" y="6496322"/>
            <a:ext cx="1181266" cy="252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8687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21">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6F4BC869-BDC3-4FA7-95DB-ECF24CF16A40}"/>
              </a:ext>
            </a:extLst>
          </p:cNvPr>
          <p:cNvSpPr>
            <a:spLocks noGrp="1"/>
          </p:cNvSpPr>
          <p:nvPr>
            <p:ph type="body" sz="quarter" idx="10" hasCustomPrompt="1"/>
          </p:nvPr>
        </p:nvSpPr>
        <p:spPr>
          <a:xfrm>
            <a:off x="269876" y="1094906"/>
            <a:ext cx="11655425" cy="461665"/>
          </a:xfrm>
        </p:spPr>
        <p:txBody>
          <a:bodyPr/>
          <a:lstStyle>
            <a:lvl1pPr marL="0" indent="0">
              <a:buNone/>
              <a:defRPr sz="2000">
                <a:latin typeface="Segoe UI Semibold" panose="020B0702040204020203" pitchFamily="34" charset="0"/>
                <a:cs typeface="Segoe UI Semibold" panose="020B0702040204020203" pitchFamily="34" charset="0"/>
              </a:defRPr>
            </a:lvl1pPr>
          </a:lstStyle>
          <a:p>
            <a:pPr lvl="0"/>
            <a:r>
              <a:rPr lang="en-US"/>
              <a:t>subtitle</a:t>
            </a:r>
          </a:p>
        </p:txBody>
      </p:sp>
      <p:pic>
        <p:nvPicPr>
          <p:cNvPr id="4" name="Picture 2" descr="A square divided into four sub-squares, colored red, green, yellow and blue (clockwise), with the company name appearing to its right.">
            <a:extLst>
              <a:ext uri="{FF2B5EF4-FFF2-40B4-BE49-F238E27FC236}">
                <a16:creationId xmlns:a16="http://schemas.microsoft.com/office/drawing/2014/main" id="{2FCA977F-8C2E-49E5-A1A0-D7930D97D99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26911" y="6496322"/>
            <a:ext cx="1181266" cy="252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045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21">
                <a:solidFill>
                  <a:schemeClr val="tx1"/>
                </a:solidFill>
              </a:defRPr>
            </a:lvl1pPr>
          </a:lstStyle>
          <a:p>
            <a:r>
              <a:rPr lang="en-US"/>
              <a:t>Click to edit Master title style</a:t>
            </a:r>
          </a:p>
        </p:txBody>
      </p:sp>
      <p:grpSp>
        <p:nvGrpSpPr>
          <p:cNvPr id="3" name="Group 2">
            <a:extLst>
              <a:ext uri="{FF2B5EF4-FFF2-40B4-BE49-F238E27FC236}">
                <a16:creationId xmlns:a16="http://schemas.microsoft.com/office/drawing/2014/main" id="{29DB9C31-C2DE-4448-B166-25811365A1BA}"/>
              </a:ext>
            </a:extLst>
          </p:cNvPr>
          <p:cNvGrpSpPr/>
          <p:nvPr/>
        </p:nvGrpSpPr>
        <p:grpSpPr>
          <a:xfrm>
            <a:off x="7494800" y="5579708"/>
            <a:ext cx="5093650" cy="1750570"/>
            <a:chOff x="7494800" y="5579707"/>
            <a:chExt cx="5093650" cy="1750570"/>
          </a:xfrm>
        </p:grpSpPr>
        <p:sp>
          <p:nvSpPr>
            <p:cNvPr id="4" name="Hexagon 3">
              <a:extLst>
                <a:ext uri="{FF2B5EF4-FFF2-40B4-BE49-F238E27FC236}">
                  <a16:creationId xmlns:a16="http://schemas.microsoft.com/office/drawing/2014/main" id="{AFE0C88E-159E-4946-B1B9-FB5A7C832B87}"/>
                </a:ext>
              </a:extLst>
            </p:cNvPr>
            <p:cNvSpPr/>
            <p:nvPr/>
          </p:nvSpPr>
          <p:spPr bwMode="auto">
            <a:xfrm rot="5400000">
              <a:off x="11732117" y="5643139"/>
              <a:ext cx="919765" cy="792901"/>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5" name="Hexagon 4">
              <a:extLst>
                <a:ext uri="{FF2B5EF4-FFF2-40B4-BE49-F238E27FC236}">
                  <a16:creationId xmlns:a16="http://schemas.microsoft.com/office/drawing/2014/main" id="{4FABEB8C-9B7D-43F5-8766-0E32416269E1}"/>
                </a:ext>
              </a:extLst>
            </p:cNvPr>
            <p:cNvSpPr/>
            <p:nvPr/>
          </p:nvSpPr>
          <p:spPr bwMode="auto">
            <a:xfrm rot="5400000">
              <a:off x="11348416" y="5928370"/>
              <a:ext cx="736589" cy="634991"/>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6" name="Hexagon 5">
              <a:extLst>
                <a:ext uri="{FF2B5EF4-FFF2-40B4-BE49-F238E27FC236}">
                  <a16:creationId xmlns:a16="http://schemas.microsoft.com/office/drawing/2014/main" id="{7D502961-E09D-4BED-89B8-E6837ED1377C}"/>
                </a:ext>
              </a:extLst>
            </p:cNvPr>
            <p:cNvSpPr/>
            <p:nvPr/>
          </p:nvSpPr>
          <p:spPr bwMode="auto">
            <a:xfrm rot="5400000">
              <a:off x="10957434" y="6163577"/>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7" name="Hexagon 6">
              <a:extLst>
                <a:ext uri="{FF2B5EF4-FFF2-40B4-BE49-F238E27FC236}">
                  <a16:creationId xmlns:a16="http://schemas.microsoft.com/office/drawing/2014/main" id="{477CFD32-51D7-4395-BA69-D3DEA969CE09}"/>
                </a:ext>
              </a:extLst>
            </p:cNvPr>
            <p:cNvSpPr/>
            <p:nvPr/>
          </p:nvSpPr>
          <p:spPr bwMode="auto">
            <a:xfrm rot="5400000">
              <a:off x="10536812" y="5928370"/>
              <a:ext cx="736589" cy="634991"/>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8" name="Hexagon 7">
              <a:extLst>
                <a:ext uri="{FF2B5EF4-FFF2-40B4-BE49-F238E27FC236}">
                  <a16:creationId xmlns:a16="http://schemas.microsoft.com/office/drawing/2014/main" id="{A9793F40-3A56-4089-B382-1978EFA0A8D5}"/>
                </a:ext>
              </a:extLst>
            </p:cNvPr>
            <p:cNvSpPr/>
            <p:nvPr/>
          </p:nvSpPr>
          <p:spPr bwMode="auto">
            <a:xfrm rot="5400000">
              <a:off x="10145830" y="6163577"/>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9" name="Hexagon 8">
              <a:extLst>
                <a:ext uri="{FF2B5EF4-FFF2-40B4-BE49-F238E27FC236}">
                  <a16:creationId xmlns:a16="http://schemas.microsoft.com/office/drawing/2014/main" id="{14C0C2EC-7F00-427D-805B-30B282449075}"/>
                </a:ext>
              </a:extLst>
            </p:cNvPr>
            <p:cNvSpPr/>
            <p:nvPr/>
          </p:nvSpPr>
          <p:spPr bwMode="auto">
            <a:xfrm rot="5400000">
              <a:off x="9479377" y="6237195"/>
              <a:ext cx="736589" cy="634991"/>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0" name="Hexagon 9">
              <a:extLst>
                <a:ext uri="{FF2B5EF4-FFF2-40B4-BE49-F238E27FC236}">
                  <a16:creationId xmlns:a16="http://schemas.microsoft.com/office/drawing/2014/main" id="{F70FDD8D-ED74-447E-BA3D-932BCEBA0D65}"/>
                </a:ext>
              </a:extLst>
            </p:cNvPr>
            <p:cNvSpPr/>
            <p:nvPr/>
          </p:nvSpPr>
          <p:spPr bwMode="auto">
            <a:xfrm rot="5400000">
              <a:off x="9148529" y="6335471"/>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1" name="Hexagon 10">
              <a:extLst>
                <a:ext uri="{FF2B5EF4-FFF2-40B4-BE49-F238E27FC236}">
                  <a16:creationId xmlns:a16="http://schemas.microsoft.com/office/drawing/2014/main" id="{1587E359-F461-4BFB-BA9C-DD48DC85F78F}"/>
                </a:ext>
              </a:extLst>
            </p:cNvPr>
            <p:cNvSpPr/>
            <p:nvPr/>
          </p:nvSpPr>
          <p:spPr bwMode="auto">
            <a:xfrm rot="5400000">
              <a:off x="7870795" y="6644487"/>
              <a:ext cx="736589" cy="634991"/>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2" name="Hexagon 11">
              <a:extLst>
                <a:ext uri="{FF2B5EF4-FFF2-40B4-BE49-F238E27FC236}">
                  <a16:creationId xmlns:a16="http://schemas.microsoft.com/office/drawing/2014/main" id="{56C28ACA-C36A-4D68-B5F7-B9F291B31041}"/>
                </a:ext>
              </a:extLst>
            </p:cNvPr>
            <p:cNvSpPr/>
            <p:nvPr/>
          </p:nvSpPr>
          <p:spPr bwMode="auto">
            <a:xfrm rot="5400000">
              <a:off x="7456094" y="6781520"/>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3" name="Hexagon 12">
              <a:extLst>
                <a:ext uri="{FF2B5EF4-FFF2-40B4-BE49-F238E27FC236}">
                  <a16:creationId xmlns:a16="http://schemas.microsoft.com/office/drawing/2014/main" id="{1D23BDB0-34C5-48AA-9CD7-01FB700F3FAA}"/>
                </a:ext>
              </a:extLst>
            </p:cNvPr>
            <p:cNvSpPr/>
            <p:nvPr/>
          </p:nvSpPr>
          <p:spPr bwMode="auto">
            <a:xfrm rot="5400000">
              <a:off x="8387828" y="6529716"/>
              <a:ext cx="438538" cy="378050"/>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4" name="Hexagon 13">
              <a:extLst>
                <a:ext uri="{FF2B5EF4-FFF2-40B4-BE49-F238E27FC236}">
                  <a16:creationId xmlns:a16="http://schemas.microsoft.com/office/drawing/2014/main" id="{C098327F-938B-4B56-A4FA-B3338E8B4457}"/>
                </a:ext>
              </a:extLst>
            </p:cNvPr>
            <p:cNvSpPr/>
            <p:nvPr/>
          </p:nvSpPr>
          <p:spPr bwMode="auto">
            <a:xfrm rot="5400000">
              <a:off x="8697934" y="6474245"/>
              <a:ext cx="186635" cy="160892"/>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5" name="Hexagon 14">
              <a:extLst>
                <a:ext uri="{FF2B5EF4-FFF2-40B4-BE49-F238E27FC236}">
                  <a16:creationId xmlns:a16="http://schemas.microsoft.com/office/drawing/2014/main" id="{99F2FEAA-ABD8-473E-8C2A-ACAB5FA8FDA6}"/>
                </a:ext>
              </a:extLst>
            </p:cNvPr>
            <p:cNvSpPr/>
            <p:nvPr/>
          </p:nvSpPr>
          <p:spPr bwMode="auto">
            <a:xfrm rot="5400000">
              <a:off x="10106668" y="6609723"/>
              <a:ext cx="186635" cy="160892"/>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6" name="Hexagon 15">
              <a:extLst>
                <a:ext uri="{FF2B5EF4-FFF2-40B4-BE49-F238E27FC236}">
                  <a16:creationId xmlns:a16="http://schemas.microsoft.com/office/drawing/2014/main" id="{C521B346-85D0-4A1D-BA6D-E63D250289AD}"/>
                </a:ext>
              </a:extLst>
            </p:cNvPr>
            <p:cNvSpPr/>
            <p:nvPr/>
          </p:nvSpPr>
          <p:spPr bwMode="auto">
            <a:xfrm rot="5400000">
              <a:off x="10909866" y="6605661"/>
              <a:ext cx="186635" cy="160892"/>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7" name="Hexagon 16">
              <a:extLst>
                <a:ext uri="{FF2B5EF4-FFF2-40B4-BE49-F238E27FC236}">
                  <a16:creationId xmlns:a16="http://schemas.microsoft.com/office/drawing/2014/main" id="{A1B586B2-0078-42A1-B236-00FE0221AD86}"/>
                </a:ext>
              </a:extLst>
            </p:cNvPr>
            <p:cNvSpPr/>
            <p:nvPr/>
          </p:nvSpPr>
          <p:spPr bwMode="auto">
            <a:xfrm rot="5400000">
              <a:off x="9193106" y="6696099"/>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8" name="Hexagon 17">
              <a:extLst>
                <a:ext uri="{FF2B5EF4-FFF2-40B4-BE49-F238E27FC236}">
                  <a16:creationId xmlns:a16="http://schemas.microsoft.com/office/drawing/2014/main" id="{B7D732CA-D8B5-40FC-AECF-C8C799052095}"/>
                </a:ext>
              </a:extLst>
            </p:cNvPr>
            <p:cNvSpPr/>
            <p:nvPr/>
          </p:nvSpPr>
          <p:spPr bwMode="auto">
            <a:xfrm rot="5400000">
              <a:off x="8853387" y="6415481"/>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9" name="Hexagon 18">
              <a:extLst>
                <a:ext uri="{FF2B5EF4-FFF2-40B4-BE49-F238E27FC236}">
                  <a16:creationId xmlns:a16="http://schemas.microsoft.com/office/drawing/2014/main" id="{77EBF3C5-1B80-456A-8B2C-C61AE2D01D06}"/>
                </a:ext>
              </a:extLst>
            </p:cNvPr>
            <p:cNvSpPr/>
            <p:nvPr/>
          </p:nvSpPr>
          <p:spPr bwMode="auto">
            <a:xfrm rot="5400000">
              <a:off x="8628004" y="6602231"/>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0" name="Hexagon 19">
              <a:extLst>
                <a:ext uri="{FF2B5EF4-FFF2-40B4-BE49-F238E27FC236}">
                  <a16:creationId xmlns:a16="http://schemas.microsoft.com/office/drawing/2014/main" id="{E12E662B-722E-491E-B6E9-B2760558301B}"/>
                </a:ext>
              </a:extLst>
            </p:cNvPr>
            <p:cNvSpPr/>
            <p:nvPr/>
          </p:nvSpPr>
          <p:spPr bwMode="auto">
            <a:xfrm rot="5400000">
              <a:off x="10352519" y="6530142"/>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1" name="Hexagon 20">
              <a:extLst>
                <a:ext uri="{FF2B5EF4-FFF2-40B4-BE49-F238E27FC236}">
                  <a16:creationId xmlns:a16="http://schemas.microsoft.com/office/drawing/2014/main" id="{2C169068-2FA7-4B28-81A1-EBDA517D64D6}"/>
                </a:ext>
              </a:extLst>
            </p:cNvPr>
            <p:cNvSpPr/>
            <p:nvPr/>
          </p:nvSpPr>
          <p:spPr bwMode="auto">
            <a:xfrm rot="5400000">
              <a:off x="10210619" y="6703444"/>
              <a:ext cx="251378" cy="216705"/>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2" name="Hexagon 21">
              <a:extLst>
                <a:ext uri="{FF2B5EF4-FFF2-40B4-BE49-F238E27FC236}">
                  <a16:creationId xmlns:a16="http://schemas.microsoft.com/office/drawing/2014/main" id="{D58C3C0C-6F70-4B80-BF24-20F04A8E1403}"/>
                </a:ext>
              </a:extLst>
            </p:cNvPr>
            <p:cNvSpPr/>
            <p:nvPr/>
          </p:nvSpPr>
          <p:spPr bwMode="auto">
            <a:xfrm rot="5400000">
              <a:off x="9981502" y="6163958"/>
              <a:ext cx="251378" cy="216705"/>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3" name="Hexagon 22">
              <a:extLst>
                <a:ext uri="{FF2B5EF4-FFF2-40B4-BE49-F238E27FC236}">
                  <a16:creationId xmlns:a16="http://schemas.microsoft.com/office/drawing/2014/main" id="{F218C57C-28FF-490A-828F-057C1955CD57}"/>
                </a:ext>
              </a:extLst>
            </p:cNvPr>
            <p:cNvSpPr/>
            <p:nvPr/>
          </p:nvSpPr>
          <p:spPr bwMode="auto">
            <a:xfrm rot="5400000">
              <a:off x="11075359" y="5870132"/>
              <a:ext cx="251378" cy="216705"/>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4" name="Hexagon 23">
              <a:extLst>
                <a:ext uri="{FF2B5EF4-FFF2-40B4-BE49-F238E27FC236}">
                  <a16:creationId xmlns:a16="http://schemas.microsoft.com/office/drawing/2014/main" id="{B4A9C7B7-C814-4BC9-BBB7-910B6E3F1A43}"/>
                </a:ext>
              </a:extLst>
            </p:cNvPr>
            <p:cNvSpPr/>
            <p:nvPr/>
          </p:nvSpPr>
          <p:spPr bwMode="auto">
            <a:xfrm rot="5400000">
              <a:off x="11318432" y="5870133"/>
              <a:ext cx="251378" cy="216705"/>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5" name="Hexagon 24">
              <a:extLst>
                <a:ext uri="{FF2B5EF4-FFF2-40B4-BE49-F238E27FC236}">
                  <a16:creationId xmlns:a16="http://schemas.microsoft.com/office/drawing/2014/main" id="{CE180EE0-F3B3-4F32-8EBD-8ED19AABCA49}"/>
                </a:ext>
              </a:extLst>
            </p:cNvPr>
            <p:cNvSpPr/>
            <p:nvPr/>
          </p:nvSpPr>
          <p:spPr bwMode="auto">
            <a:xfrm rot="5400000">
              <a:off x="11693867" y="5704966"/>
              <a:ext cx="172085" cy="148349"/>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6" name="Hexagon 25">
              <a:extLst>
                <a:ext uri="{FF2B5EF4-FFF2-40B4-BE49-F238E27FC236}">
                  <a16:creationId xmlns:a16="http://schemas.microsoft.com/office/drawing/2014/main" id="{3B8AC29E-2D96-451A-9A2C-15D54781B1BD}"/>
                </a:ext>
              </a:extLst>
            </p:cNvPr>
            <p:cNvSpPr/>
            <p:nvPr/>
          </p:nvSpPr>
          <p:spPr bwMode="auto">
            <a:xfrm rot="5400000">
              <a:off x="11529571" y="5777603"/>
              <a:ext cx="124926" cy="107695"/>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7" name="Hexagon 26">
              <a:extLst>
                <a:ext uri="{FF2B5EF4-FFF2-40B4-BE49-F238E27FC236}">
                  <a16:creationId xmlns:a16="http://schemas.microsoft.com/office/drawing/2014/main" id="{ABC34F33-C95D-4599-B30E-46B9E0B6DBAD}"/>
                </a:ext>
              </a:extLst>
            </p:cNvPr>
            <p:cNvSpPr/>
            <p:nvPr/>
          </p:nvSpPr>
          <p:spPr bwMode="auto">
            <a:xfrm rot="5400000">
              <a:off x="11099777" y="6530142"/>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8" name="Hexagon 27">
              <a:extLst>
                <a:ext uri="{FF2B5EF4-FFF2-40B4-BE49-F238E27FC236}">
                  <a16:creationId xmlns:a16="http://schemas.microsoft.com/office/drawing/2014/main" id="{F241720E-FE5F-4329-891B-B6C2D8B716B8}"/>
                </a:ext>
              </a:extLst>
            </p:cNvPr>
            <p:cNvSpPr/>
            <p:nvPr/>
          </p:nvSpPr>
          <p:spPr bwMode="auto">
            <a:xfrm rot="5400000">
              <a:off x="11508326" y="6448862"/>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9" name="Hexagon 28">
              <a:extLst>
                <a:ext uri="{FF2B5EF4-FFF2-40B4-BE49-F238E27FC236}">
                  <a16:creationId xmlns:a16="http://schemas.microsoft.com/office/drawing/2014/main" id="{C682D322-293C-49D2-BE53-C33BC4122EC9}"/>
                </a:ext>
              </a:extLst>
            </p:cNvPr>
            <p:cNvSpPr/>
            <p:nvPr/>
          </p:nvSpPr>
          <p:spPr bwMode="auto">
            <a:xfrm rot="5400000">
              <a:off x="11848185" y="6389494"/>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30" name="Hexagon 29">
              <a:extLst>
                <a:ext uri="{FF2B5EF4-FFF2-40B4-BE49-F238E27FC236}">
                  <a16:creationId xmlns:a16="http://schemas.microsoft.com/office/drawing/2014/main" id="{252B569D-B0AB-4AE9-8BEB-FE8827C3D12E}"/>
                </a:ext>
              </a:extLst>
            </p:cNvPr>
            <p:cNvSpPr/>
            <p:nvPr/>
          </p:nvSpPr>
          <p:spPr bwMode="auto">
            <a:xfrm rot="5400000">
              <a:off x="10711419" y="6759509"/>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31" name="Hexagon 30">
              <a:extLst>
                <a:ext uri="{FF2B5EF4-FFF2-40B4-BE49-F238E27FC236}">
                  <a16:creationId xmlns:a16="http://schemas.microsoft.com/office/drawing/2014/main" id="{D41BB82F-EB5E-4EE8-A733-2571E59E3B88}"/>
                </a:ext>
              </a:extLst>
            </p:cNvPr>
            <p:cNvSpPr/>
            <p:nvPr/>
          </p:nvSpPr>
          <p:spPr bwMode="auto">
            <a:xfrm rot="5400000">
              <a:off x="9666481" y="6750822"/>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grpSp>
      <p:pic>
        <p:nvPicPr>
          <p:cNvPr id="32" name="Picture 2" descr="A square divided into four sub-squares, colored red, green, yellow and blue (clockwise), with the company name appearing to its right.">
            <a:extLst>
              <a:ext uri="{FF2B5EF4-FFF2-40B4-BE49-F238E27FC236}">
                <a16:creationId xmlns:a16="http://schemas.microsoft.com/office/drawing/2014/main" id="{B2FD96D4-3A5C-4951-825A-BA2C8AF84C02}"/>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26911" y="6496322"/>
            <a:ext cx="1181266" cy="252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128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6"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1" y="3877277"/>
            <a:ext cx="9860674" cy="724246"/>
          </a:xfrm>
          <a:noFill/>
        </p:spPr>
        <p:txBody>
          <a:bodyPr lIns="182880" tIns="146304" rIns="182880" bIns="146304">
            <a:spAutoFit/>
          </a:bodyPr>
          <a:lstStyle>
            <a:lvl1pPr marL="0" indent="0">
              <a:spcBef>
                <a:spcPts val="0"/>
              </a:spcBef>
              <a:buNone/>
              <a:defRPr sz="3136"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3221874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6"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892619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a:t>Section title</a:t>
            </a:r>
          </a:p>
        </p:txBody>
      </p:sp>
      <p:sp>
        <p:nvSpPr>
          <p:cNvPr id="3" name="TextBox 7"/>
          <p:cNvSpPr txBox="1"/>
          <p:nvPr/>
        </p:nvSpPr>
        <p:spPr bwMode="white">
          <a:xfrm>
            <a:off x="4362449" y="6567021"/>
            <a:ext cx="3467104"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8"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pic>
        <p:nvPicPr>
          <p:cNvPr id="4" name="Picture 2" descr="A square divided into four sub-squares, colored red, green, yellow and blue (clockwise), with the company name appearing to its right.">
            <a:extLst>
              <a:ext uri="{FF2B5EF4-FFF2-40B4-BE49-F238E27FC236}">
                <a16:creationId xmlns:a16="http://schemas.microsoft.com/office/drawing/2014/main" id="{F52559C6-C3D9-4754-ACA7-0F6117F3F923}"/>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26911" y="6496322"/>
            <a:ext cx="1181266" cy="252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007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86A9DFCC-781C-459D-AE29-71C69B84DE48}"/>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27248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4"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7"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104970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66DDE8B-6935-4171-BD1F-FCAE2B1ECC9D}"/>
              </a:ext>
            </a:extLst>
          </p:cNvPr>
          <p:cNvGraphicFramePr>
            <a:graphicFrameLocks noGrp="1"/>
          </p:cNvGraphicFramePr>
          <p:nvPr/>
        </p:nvGraphicFramePr>
        <p:xfrm>
          <a:off x="1" y="2"/>
          <a:ext cx="12191998" cy="6857998"/>
        </p:xfrm>
        <a:graphic>
          <a:graphicData uri="http://schemas.openxmlformats.org/drawingml/2006/table">
            <a:tbl>
              <a:tblPr firstRow="1" bandRow="1">
                <a:tableStyleId>{5C22544A-7EE6-4342-B048-85BDC9FD1C3A}</a:tableStyleId>
              </a:tblPr>
              <a:tblGrid>
                <a:gridCol w="580571">
                  <a:extLst>
                    <a:ext uri="{9D8B030D-6E8A-4147-A177-3AD203B41FA5}">
                      <a16:colId xmlns:a16="http://schemas.microsoft.com/office/drawing/2014/main" val="1236144541"/>
                    </a:ext>
                  </a:extLst>
                </a:gridCol>
                <a:gridCol w="580571">
                  <a:extLst>
                    <a:ext uri="{9D8B030D-6E8A-4147-A177-3AD203B41FA5}">
                      <a16:colId xmlns:a16="http://schemas.microsoft.com/office/drawing/2014/main" val="806076883"/>
                    </a:ext>
                  </a:extLst>
                </a:gridCol>
                <a:gridCol w="580571">
                  <a:extLst>
                    <a:ext uri="{9D8B030D-6E8A-4147-A177-3AD203B41FA5}">
                      <a16:colId xmlns:a16="http://schemas.microsoft.com/office/drawing/2014/main" val="2249519985"/>
                    </a:ext>
                  </a:extLst>
                </a:gridCol>
                <a:gridCol w="580571">
                  <a:extLst>
                    <a:ext uri="{9D8B030D-6E8A-4147-A177-3AD203B41FA5}">
                      <a16:colId xmlns:a16="http://schemas.microsoft.com/office/drawing/2014/main" val="512641429"/>
                    </a:ext>
                  </a:extLst>
                </a:gridCol>
                <a:gridCol w="580571">
                  <a:extLst>
                    <a:ext uri="{9D8B030D-6E8A-4147-A177-3AD203B41FA5}">
                      <a16:colId xmlns:a16="http://schemas.microsoft.com/office/drawing/2014/main" val="340142574"/>
                    </a:ext>
                  </a:extLst>
                </a:gridCol>
                <a:gridCol w="580571">
                  <a:extLst>
                    <a:ext uri="{9D8B030D-6E8A-4147-A177-3AD203B41FA5}">
                      <a16:colId xmlns:a16="http://schemas.microsoft.com/office/drawing/2014/main" val="104923024"/>
                    </a:ext>
                  </a:extLst>
                </a:gridCol>
                <a:gridCol w="580571">
                  <a:extLst>
                    <a:ext uri="{9D8B030D-6E8A-4147-A177-3AD203B41FA5}">
                      <a16:colId xmlns:a16="http://schemas.microsoft.com/office/drawing/2014/main" val="3610994332"/>
                    </a:ext>
                  </a:extLst>
                </a:gridCol>
                <a:gridCol w="580571">
                  <a:extLst>
                    <a:ext uri="{9D8B030D-6E8A-4147-A177-3AD203B41FA5}">
                      <a16:colId xmlns:a16="http://schemas.microsoft.com/office/drawing/2014/main" val="4158843949"/>
                    </a:ext>
                  </a:extLst>
                </a:gridCol>
                <a:gridCol w="580571">
                  <a:extLst>
                    <a:ext uri="{9D8B030D-6E8A-4147-A177-3AD203B41FA5}">
                      <a16:colId xmlns:a16="http://schemas.microsoft.com/office/drawing/2014/main" val="3428914845"/>
                    </a:ext>
                  </a:extLst>
                </a:gridCol>
                <a:gridCol w="580571">
                  <a:extLst>
                    <a:ext uri="{9D8B030D-6E8A-4147-A177-3AD203B41FA5}">
                      <a16:colId xmlns:a16="http://schemas.microsoft.com/office/drawing/2014/main" val="1063425128"/>
                    </a:ext>
                  </a:extLst>
                </a:gridCol>
                <a:gridCol w="580571">
                  <a:extLst>
                    <a:ext uri="{9D8B030D-6E8A-4147-A177-3AD203B41FA5}">
                      <a16:colId xmlns:a16="http://schemas.microsoft.com/office/drawing/2014/main" val="4061447445"/>
                    </a:ext>
                  </a:extLst>
                </a:gridCol>
                <a:gridCol w="580571">
                  <a:extLst>
                    <a:ext uri="{9D8B030D-6E8A-4147-A177-3AD203B41FA5}">
                      <a16:colId xmlns:a16="http://schemas.microsoft.com/office/drawing/2014/main" val="510557632"/>
                    </a:ext>
                  </a:extLst>
                </a:gridCol>
                <a:gridCol w="580571">
                  <a:extLst>
                    <a:ext uri="{9D8B030D-6E8A-4147-A177-3AD203B41FA5}">
                      <a16:colId xmlns:a16="http://schemas.microsoft.com/office/drawing/2014/main" val="1609289120"/>
                    </a:ext>
                  </a:extLst>
                </a:gridCol>
                <a:gridCol w="580571">
                  <a:extLst>
                    <a:ext uri="{9D8B030D-6E8A-4147-A177-3AD203B41FA5}">
                      <a16:colId xmlns:a16="http://schemas.microsoft.com/office/drawing/2014/main" val="4113734490"/>
                    </a:ext>
                  </a:extLst>
                </a:gridCol>
                <a:gridCol w="580571">
                  <a:extLst>
                    <a:ext uri="{9D8B030D-6E8A-4147-A177-3AD203B41FA5}">
                      <a16:colId xmlns:a16="http://schemas.microsoft.com/office/drawing/2014/main" val="4056123191"/>
                    </a:ext>
                  </a:extLst>
                </a:gridCol>
                <a:gridCol w="580571">
                  <a:extLst>
                    <a:ext uri="{9D8B030D-6E8A-4147-A177-3AD203B41FA5}">
                      <a16:colId xmlns:a16="http://schemas.microsoft.com/office/drawing/2014/main" val="1392887209"/>
                    </a:ext>
                  </a:extLst>
                </a:gridCol>
                <a:gridCol w="580571">
                  <a:extLst>
                    <a:ext uri="{9D8B030D-6E8A-4147-A177-3AD203B41FA5}">
                      <a16:colId xmlns:a16="http://schemas.microsoft.com/office/drawing/2014/main" val="1077589550"/>
                    </a:ext>
                  </a:extLst>
                </a:gridCol>
                <a:gridCol w="580571">
                  <a:extLst>
                    <a:ext uri="{9D8B030D-6E8A-4147-A177-3AD203B41FA5}">
                      <a16:colId xmlns:a16="http://schemas.microsoft.com/office/drawing/2014/main" val="3436817102"/>
                    </a:ext>
                  </a:extLst>
                </a:gridCol>
                <a:gridCol w="580571">
                  <a:extLst>
                    <a:ext uri="{9D8B030D-6E8A-4147-A177-3AD203B41FA5}">
                      <a16:colId xmlns:a16="http://schemas.microsoft.com/office/drawing/2014/main" val="867768679"/>
                    </a:ext>
                  </a:extLst>
                </a:gridCol>
                <a:gridCol w="580571">
                  <a:extLst>
                    <a:ext uri="{9D8B030D-6E8A-4147-A177-3AD203B41FA5}">
                      <a16:colId xmlns:a16="http://schemas.microsoft.com/office/drawing/2014/main" val="3822864651"/>
                    </a:ext>
                  </a:extLst>
                </a:gridCol>
                <a:gridCol w="580571">
                  <a:extLst>
                    <a:ext uri="{9D8B030D-6E8A-4147-A177-3AD203B41FA5}">
                      <a16:colId xmlns:a16="http://schemas.microsoft.com/office/drawing/2014/main" val="2899844883"/>
                    </a:ext>
                  </a:extLst>
                </a:gridCol>
              </a:tblGrid>
              <a:tr h="488560">
                <a:tc rowSpan="3">
                  <a:txBody>
                    <a:bodyPr/>
                    <a:lstStyle/>
                    <a:p>
                      <a:endParaRPr lang="en-US" sz="1800"/>
                    </a:p>
                  </a:txBody>
                  <a:tcPr>
                    <a:solidFill>
                      <a:schemeClr val="accent2"/>
                    </a:solidFill>
                  </a:tcPr>
                </a:tc>
                <a:tc gridSpan="20">
                  <a:txBody>
                    <a:bodyPr/>
                    <a:lstStyle/>
                    <a:p>
                      <a:r>
                        <a:rPr lang="en-US" sz="1800"/>
                        <a:t>Blockchain Sales Enablement</a:t>
                      </a:r>
                    </a:p>
                  </a:txBody>
                  <a:tcP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03800336"/>
                  </a:ext>
                </a:extLst>
              </a:tr>
              <a:tr h="408900">
                <a:tc vMerge="1">
                  <a:txBody>
                    <a:bodyPr/>
                    <a:lstStyle/>
                    <a:p>
                      <a:endParaRPr lang="en-US"/>
                    </a:p>
                  </a:txBody>
                  <a:tcPr/>
                </a:tc>
                <a:tc gridSpan="5">
                  <a:txBody>
                    <a:bodyPr/>
                    <a:lstStyle/>
                    <a:p>
                      <a:r>
                        <a:rPr lang="en-US" sz="900">
                          <a:solidFill>
                            <a:schemeClr val="bg1"/>
                          </a:solidFill>
                        </a:rPr>
                        <a:t>November</a:t>
                      </a:r>
                    </a:p>
                  </a:txBody>
                  <a:tcPr>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15">
                  <a:txBody>
                    <a:bodyPr/>
                    <a:lstStyle/>
                    <a:p>
                      <a:r>
                        <a:rPr lang="en-US" sz="900">
                          <a:solidFill>
                            <a:schemeClr val="bg1"/>
                          </a:solidFill>
                        </a:rPr>
                        <a:t>December</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lnL w="38100" cap="flat" cmpd="sng" algn="ctr">
                      <a:solidFill>
                        <a:schemeClr val="bg1"/>
                      </a:solidFill>
                      <a:prstDash val="solid"/>
                      <a:round/>
                      <a:headEnd type="none" w="med" len="med"/>
                      <a:tailEnd type="none" w="med" len="med"/>
                    </a:lnL>
                  </a:tcPr>
                </a:tc>
                <a:tc hMerge="1">
                  <a:txBody>
                    <a:bodyPr/>
                    <a:lstStyle/>
                    <a:p>
                      <a:endParaRPr lang="en-US"/>
                    </a:p>
                  </a:txBody>
                  <a:tcPr/>
                </a:tc>
                <a:tc hMerge="1">
                  <a:txBody>
                    <a:bodyPr/>
                    <a:lstStyle/>
                    <a:p>
                      <a:endParaRPr lang="en-US">
                        <a:solidFill>
                          <a:schemeClr val="bg1"/>
                        </a:solidFill>
                      </a:endParaRPr>
                    </a:p>
                  </a:txBody>
                  <a:tcP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66129611"/>
                  </a:ext>
                </a:extLst>
              </a:tr>
              <a:tr h="272911">
                <a:tc vMerge="1">
                  <a:txBody>
                    <a:bodyPr/>
                    <a:lstStyle/>
                    <a:p>
                      <a:endParaRPr lang="en-US"/>
                    </a:p>
                  </a:txBody>
                  <a:tcPr/>
                </a:tc>
                <a:tc>
                  <a:txBody>
                    <a:bodyPr/>
                    <a:lstStyle/>
                    <a:p>
                      <a:pPr algn="ctr"/>
                      <a:r>
                        <a:rPr lang="en-US" sz="1000">
                          <a:solidFill>
                            <a:schemeClr val="bg1"/>
                          </a:solidFill>
                        </a:rPr>
                        <a:t>27</a:t>
                      </a:r>
                    </a:p>
                  </a:txBody>
                  <a:tcPr marL="0" marR="0" marT="0" marB="0" anchor="ctr">
                    <a:solidFill>
                      <a:schemeClr val="accent3"/>
                    </a:solidFill>
                  </a:tcPr>
                </a:tc>
                <a:tc>
                  <a:txBody>
                    <a:bodyPr/>
                    <a:lstStyle/>
                    <a:p>
                      <a:pPr algn="ctr"/>
                      <a:r>
                        <a:rPr lang="en-US" sz="1000">
                          <a:solidFill>
                            <a:schemeClr val="bg1"/>
                          </a:solidFill>
                        </a:rPr>
                        <a:t>28</a:t>
                      </a:r>
                    </a:p>
                  </a:txBody>
                  <a:tcPr marL="0" marR="0" marT="0" marB="0" anchor="ctr">
                    <a:solidFill>
                      <a:schemeClr val="accent3"/>
                    </a:solidFill>
                  </a:tcPr>
                </a:tc>
                <a:tc>
                  <a:txBody>
                    <a:bodyPr/>
                    <a:lstStyle/>
                    <a:p>
                      <a:pPr algn="ctr"/>
                      <a:r>
                        <a:rPr lang="en-US" sz="1000">
                          <a:solidFill>
                            <a:schemeClr val="bg1"/>
                          </a:solidFill>
                        </a:rPr>
                        <a:t>29</a:t>
                      </a:r>
                    </a:p>
                  </a:txBody>
                  <a:tcPr marL="0" marR="0" marT="0" marB="0" anchor="ctr">
                    <a:solidFill>
                      <a:schemeClr val="accent3"/>
                    </a:solidFill>
                  </a:tcPr>
                </a:tc>
                <a:tc>
                  <a:txBody>
                    <a:bodyPr/>
                    <a:lstStyle/>
                    <a:p>
                      <a:pPr algn="ctr"/>
                      <a:r>
                        <a:rPr lang="en-US" sz="1000">
                          <a:solidFill>
                            <a:schemeClr val="bg1"/>
                          </a:solidFill>
                        </a:rPr>
                        <a:t>30</a:t>
                      </a:r>
                    </a:p>
                  </a:txBody>
                  <a:tcPr marL="0" marR="0" marT="0" marB="0" anchor="ctr">
                    <a:solidFill>
                      <a:schemeClr val="accent3"/>
                    </a:solidFill>
                  </a:tcPr>
                </a:tc>
                <a:tc>
                  <a:txBody>
                    <a:bodyPr/>
                    <a:lstStyle/>
                    <a:p>
                      <a:pPr algn="ctr"/>
                      <a:r>
                        <a:rPr lang="en-US" sz="1000">
                          <a:solidFill>
                            <a:schemeClr val="bg1"/>
                          </a:solidFill>
                        </a:rPr>
                        <a:t>1</a:t>
                      </a:r>
                    </a:p>
                  </a:txBody>
                  <a:tcPr marL="0" marR="0" marT="0" marB="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r>
                        <a:rPr lang="en-US" sz="1000">
                          <a:solidFill>
                            <a:schemeClr val="bg1"/>
                          </a:solidFill>
                        </a:rPr>
                        <a:t>4</a:t>
                      </a:r>
                    </a:p>
                  </a:txBody>
                  <a:tcPr marL="0" marR="0" marT="0" marB="0" anchor="ctr">
                    <a:lnL w="38100" cap="flat" cmpd="sng" algn="ctr">
                      <a:solidFill>
                        <a:schemeClr val="bg1"/>
                      </a:solidFill>
                      <a:prstDash val="solid"/>
                      <a:round/>
                      <a:headEnd type="none" w="med" len="med"/>
                      <a:tailEnd type="none" w="med" len="med"/>
                    </a:lnL>
                    <a:solidFill>
                      <a:schemeClr val="accent3"/>
                    </a:solidFill>
                  </a:tcPr>
                </a:tc>
                <a:tc>
                  <a:txBody>
                    <a:bodyPr/>
                    <a:lstStyle/>
                    <a:p>
                      <a:pPr algn="ctr"/>
                      <a:r>
                        <a:rPr lang="en-US" sz="1000">
                          <a:solidFill>
                            <a:schemeClr val="bg1"/>
                          </a:solidFill>
                        </a:rPr>
                        <a:t>5</a:t>
                      </a:r>
                    </a:p>
                  </a:txBody>
                  <a:tcPr marL="0" marR="0" marT="0" marB="0" anchor="ctr">
                    <a:solidFill>
                      <a:schemeClr val="accent3"/>
                    </a:solidFill>
                  </a:tcPr>
                </a:tc>
                <a:tc>
                  <a:txBody>
                    <a:bodyPr/>
                    <a:lstStyle/>
                    <a:p>
                      <a:pPr algn="ctr"/>
                      <a:r>
                        <a:rPr lang="en-US" sz="1000">
                          <a:solidFill>
                            <a:schemeClr val="bg1"/>
                          </a:solidFill>
                        </a:rPr>
                        <a:t>6</a:t>
                      </a:r>
                    </a:p>
                  </a:txBody>
                  <a:tcPr marL="0" marR="0" marT="0" marB="0" anchor="ctr">
                    <a:solidFill>
                      <a:schemeClr val="accent3"/>
                    </a:solidFill>
                  </a:tcPr>
                </a:tc>
                <a:tc>
                  <a:txBody>
                    <a:bodyPr/>
                    <a:lstStyle/>
                    <a:p>
                      <a:pPr algn="ctr"/>
                      <a:r>
                        <a:rPr lang="en-US" sz="1000">
                          <a:solidFill>
                            <a:schemeClr val="bg1"/>
                          </a:solidFill>
                        </a:rPr>
                        <a:t>7</a:t>
                      </a:r>
                    </a:p>
                  </a:txBody>
                  <a:tcPr marL="0" marR="0" marT="0" marB="0" anchor="ctr">
                    <a:solidFill>
                      <a:schemeClr val="accent3"/>
                    </a:solidFill>
                  </a:tcPr>
                </a:tc>
                <a:tc>
                  <a:txBody>
                    <a:bodyPr/>
                    <a:lstStyle/>
                    <a:p>
                      <a:pPr algn="ctr"/>
                      <a:r>
                        <a:rPr lang="en-US" sz="1000">
                          <a:solidFill>
                            <a:schemeClr val="bg1"/>
                          </a:solidFill>
                        </a:rPr>
                        <a:t>8</a:t>
                      </a:r>
                    </a:p>
                  </a:txBody>
                  <a:tcPr marL="0" marR="0" marT="0" marB="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r>
                        <a:rPr lang="en-US" sz="1000">
                          <a:solidFill>
                            <a:schemeClr val="bg1"/>
                          </a:solidFill>
                        </a:rPr>
                        <a:t>11</a:t>
                      </a:r>
                    </a:p>
                  </a:txBody>
                  <a:tcPr marL="0" marR="0" marT="0" marB="0" anchor="ctr">
                    <a:lnL w="38100" cap="flat" cmpd="sng" algn="ctr">
                      <a:solidFill>
                        <a:schemeClr val="bg1"/>
                      </a:solidFill>
                      <a:prstDash val="solid"/>
                      <a:round/>
                      <a:headEnd type="none" w="med" len="med"/>
                      <a:tailEnd type="none" w="med" len="med"/>
                    </a:lnL>
                    <a:solidFill>
                      <a:schemeClr val="accent3"/>
                    </a:solidFill>
                  </a:tcPr>
                </a:tc>
                <a:tc>
                  <a:txBody>
                    <a:bodyPr/>
                    <a:lstStyle/>
                    <a:p>
                      <a:pPr algn="ctr"/>
                      <a:r>
                        <a:rPr lang="en-US" sz="1000">
                          <a:solidFill>
                            <a:schemeClr val="bg1"/>
                          </a:solidFill>
                        </a:rPr>
                        <a:t>12</a:t>
                      </a:r>
                    </a:p>
                  </a:txBody>
                  <a:tcPr marL="0" marR="0" marT="0" marB="0" anchor="ctr">
                    <a:solidFill>
                      <a:schemeClr val="accent3"/>
                    </a:solidFill>
                  </a:tcPr>
                </a:tc>
                <a:tc>
                  <a:txBody>
                    <a:bodyPr/>
                    <a:lstStyle/>
                    <a:p>
                      <a:pPr algn="ctr"/>
                      <a:r>
                        <a:rPr lang="en-US" sz="1000">
                          <a:solidFill>
                            <a:schemeClr val="bg1"/>
                          </a:solidFill>
                        </a:rPr>
                        <a:t>13</a:t>
                      </a:r>
                    </a:p>
                  </a:txBody>
                  <a:tcPr marL="0" marR="0" marT="0" marB="0" anchor="ctr">
                    <a:solidFill>
                      <a:schemeClr val="accent3"/>
                    </a:solidFill>
                  </a:tcPr>
                </a:tc>
                <a:tc>
                  <a:txBody>
                    <a:bodyPr/>
                    <a:lstStyle/>
                    <a:p>
                      <a:pPr algn="ctr"/>
                      <a:r>
                        <a:rPr lang="en-US" sz="1000">
                          <a:solidFill>
                            <a:schemeClr val="bg1"/>
                          </a:solidFill>
                        </a:rPr>
                        <a:t>14</a:t>
                      </a:r>
                    </a:p>
                  </a:txBody>
                  <a:tcPr marL="0" marR="0" marT="0" marB="0" anchor="ctr">
                    <a:solidFill>
                      <a:schemeClr val="accent3"/>
                    </a:solidFill>
                  </a:tcPr>
                </a:tc>
                <a:tc>
                  <a:txBody>
                    <a:bodyPr/>
                    <a:lstStyle/>
                    <a:p>
                      <a:pPr algn="ctr"/>
                      <a:r>
                        <a:rPr lang="en-US" sz="1000">
                          <a:solidFill>
                            <a:schemeClr val="bg1"/>
                          </a:solidFill>
                        </a:rPr>
                        <a:t>15</a:t>
                      </a:r>
                    </a:p>
                  </a:txBody>
                  <a:tcPr marL="0" marR="0" marT="0" marB="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r>
                        <a:rPr lang="en-US" sz="1000">
                          <a:solidFill>
                            <a:schemeClr val="bg1"/>
                          </a:solidFill>
                        </a:rPr>
                        <a:t>18</a:t>
                      </a:r>
                    </a:p>
                  </a:txBody>
                  <a:tcPr marL="0" marR="0" marT="0" marB="0" anchor="ctr">
                    <a:lnL w="38100" cap="flat" cmpd="sng" algn="ctr">
                      <a:solidFill>
                        <a:schemeClr val="bg1"/>
                      </a:solidFill>
                      <a:prstDash val="solid"/>
                      <a:round/>
                      <a:headEnd type="none" w="med" len="med"/>
                      <a:tailEnd type="none" w="med" len="med"/>
                    </a:lnL>
                    <a:solidFill>
                      <a:schemeClr val="accent3"/>
                    </a:solidFill>
                  </a:tcPr>
                </a:tc>
                <a:tc>
                  <a:txBody>
                    <a:bodyPr/>
                    <a:lstStyle/>
                    <a:p>
                      <a:pPr algn="ctr"/>
                      <a:r>
                        <a:rPr lang="en-US" sz="1000">
                          <a:solidFill>
                            <a:schemeClr val="bg1"/>
                          </a:solidFill>
                        </a:rPr>
                        <a:t>19</a:t>
                      </a:r>
                    </a:p>
                  </a:txBody>
                  <a:tcPr marL="0" marR="0" marT="0" marB="0" anchor="ctr">
                    <a:solidFill>
                      <a:schemeClr val="accent3"/>
                    </a:solidFill>
                  </a:tcPr>
                </a:tc>
                <a:tc>
                  <a:txBody>
                    <a:bodyPr/>
                    <a:lstStyle/>
                    <a:p>
                      <a:pPr algn="ctr"/>
                      <a:r>
                        <a:rPr lang="en-US" sz="1000">
                          <a:solidFill>
                            <a:schemeClr val="bg1"/>
                          </a:solidFill>
                        </a:rPr>
                        <a:t>20</a:t>
                      </a:r>
                    </a:p>
                  </a:txBody>
                  <a:tcPr marL="0" marR="0" marT="0" marB="0" anchor="ctr">
                    <a:solidFill>
                      <a:schemeClr val="accent3"/>
                    </a:solidFill>
                  </a:tcPr>
                </a:tc>
                <a:tc>
                  <a:txBody>
                    <a:bodyPr/>
                    <a:lstStyle/>
                    <a:p>
                      <a:pPr algn="ctr"/>
                      <a:r>
                        <a:rPr lang="en-US" sz="1000">
                          <a:solidFill>
                            <a:schemeClr val="bg1"/>
                          </a:solidFill>
                        </a:rPr>
                        <a:t>21</a:t>
                      </a:r>
                    </a:p>
                  </a:txBody>
                  <a:tcPr marL="0" marR="0" marT="0" marB="0" anchor="ctr">
                    <a:solidFill>
                      <a:schemeClr val="accent3"/>
                    </a:solidFill>
                  </a:tcPr>
                </a:tc>
                <a:tc>
                  <a:txBody>
                    <a:bodyPr/>
                    <a:lstStyle/>
                    <a:p>
                      <a:pPr algn="ctr"/>
                      <a:r>
                        <a:rPr lang="en-US" sz="1000">
                          <a:solidFill>
                            <a:schemeClr val="bg1"/>
                          </a:solidFill>
                        </a:rPr>
                        <a:t>22</a:t>
                      </a:r>
                    </a:p>
                  </a:txBody>
                  <a:tcPr marL="0" marR="0" marT="0" marB="0" anchor="ctr">
                    <a:lnR w="38100" cap="flat" cmpd="sng" algn="ctr">
                      <a:solidFill>
                        <a:schemeClr val="bg1"/>
                      </a:solidFill>
                      <a:prstDash val="solid"/>
                      <a:round/>
                      <a:headEnd type="none" w="med" len="med"/>
                      <a:tailEnd type="none" w="med" len="med"/>
                    </a:lnR>
                    <a:solidFill>
                      <a:schemeClr val="accent3"/>
                    </a:solidFill>
                  </a:tcPr>
                </a:tc>
                <a:extLst>
                  <a:ext uri="{0D108BD9-81ED-4DB2-BD59-A6C34878D82A}">
                    <a16:rowId xmlns:a16="http://schemas.microsoft.com/office/drawing/2014/main" val="1256940629"/>
                  </a:ext>
                </a:extLst>
              </a:tr>
              <a:tr h="4052216">
                <a:tc>
                  <a:txBody>
                    <a:bodyPr/>
                    <a:lstStyle/>
                    <a:p>
                      <a:pPr algn="ctr"/>
                      <a:r>
                        <a:rPr lang="en-US" sz="1800">
                          <a:solidFill>
                            <a:schemeClr val="bg1"/>
                          </a:solidFill>
                        </a:rPr>
                        <a:t>Deliverables</a:t>
                      </a:r>
                    </a:p>
                  </a:txBody>
                  <a:tcPr vert="vert27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lnR w="38100" cap="flat" cmpd="sng" algn="ctr">
                      <a:solidFill>
                        <a:schemeClr val="bg1"/>
                      </a:solidFill>
                      <a:prstDash val="solid"/>
                      <a:round/>
                      <a:headEnd type="none" w="med" len="med"/>
                      <a:tailEnd type="none" w="med" len="med"/>
                    </a:lnR>
                    <a:solidFill>
                      <a:srgbClr val="E7E8EA"/>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lnR w="38100" cap="flat" cmpd="sng" algn="ctr">
                      <a:solidFill>
                        <a:schemeClr val="bg1"/>
                      </a:solidFill>
                      <a:prstDash val="solid"/>
                      <a:round/>
                      <a:headEnd type="none" w="med" len="med"/>
                      <a:tailEnd type="none" w="med" len="med"/>
                    </a:lnR>
                    <a:solidFill>
                      <a:srgbClr val="E7E8EA"/>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lnR w="38100" cap="flat" cmpd="sng" algn="ctr">
                      <a:solidFill>
                        <a:schemeClr val="bg1"/>
                      </a:solidFill>
                      <a:prstDash val="solid"/>
                      <a:round/>
                      <a:headEnd type="none" w="med" len="med"/>
                      <a:tailEnd type="none" w="med" len="med"/>
                    </a:lnR>
                    <a:solidFill>
                      <a:schemeClr val="bg2">
                        <a:lumMod val="90000"/>
                      </a:schemeClr>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lnR w="38100" cap="flat" cmpd="sng" algn="ctr">
                      <a:solidFill>
                        <a:schemeClr val="bg1"/>
                      </a:solidFill>
                      <a:prstDash val="solid"/>
                      <a:round/>
                      <a:headEnd type="none" w="med" len="med"/>
                      <a:tailEnd type="none" w="med" len="med"/>
                    </a:lnR>
                    <a:solidFill>
                      <a:srgbClr val="E7E8EA"/>
                    </a:solidFill>
                  </a:tcPr>
                </a:tc>
                <a:extLst>
                  <a:ext uri="{0D108BD9-81ED-4DB2-BD59-A6C34878D82A}">
                    <a16:rowId xmlns:a16="http://schemas.microsoft.com/office/drawing/2014/main" val="703523522"/>
                  </a:ext>
                </a:extLst>
              </a:tr>
              <a:tr h="767778">
                <a:tc>
                  <a:txBody>
                    <a:bodyPr/>
                    <a:lstStyle/>
                    <a:p>
                      <a:pPr algn="ctr"/>
                      <a:r>
                        <a:rPr lang="en-US" sz="1800">
                          <a:solidFill>
                            <a:schemeClr val="bg1"/>
                          </a:solidFill>
                        </a:rPr>
                        <a:t>PMO</a:t>
                      </a:r>
                    </a:p>
                  </a:txBody>
                  <a:tcPr vert="vert27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lnR w="38100" cap="flat" cmpd="sng" algn="ctr">
                      <a:solidFill>
                        <a:schemeClr val="bg1"/>
                      </a:solidFill>
                      <a:prstDash val="solid"/>
                      <a:round/>
                      <a:headEnd type="none" w="med" len="med"/>
                      <a:tailEnd type="none" w="med" len="med"/>
                    </a:lnR>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lnR w="38100" cap="flat" cmpd="sng" algn="ctr">
                      <a:solidFill>
                        <a:schemeClr val="bg1"/>
                      </a:solidFill>
                      <a:prstDash val="solid"/>
                      <a:round/>
                      <a:headEnd type="none" w="med" len="med"/>
                      <a:tailEnd type="none" w="med" len="med"/>
                    </a:lnR>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lnR w="38100" cap="flat" cmpd="sng" algn="ctr">
                      <a:solidFill>
                        <a:schemeClr val="bg1"/>
                      </a:solidFill>
                      <a:prstDash val="solid"/>
                      <a:round/>
                      <a:headEnd type="none" w="med" len="med"/>
                      <a:tailEnd type="none" w="med" len="med"/>
                    </a:lnR>
                    <a:solidFill>
                      <a:schemeClr val="bg2">
                        <a:lumMod val="90000"/>
                      </a:schemeClr>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lnR w="3810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592029205"/>
                  </a:ext>
                </a:extLst>
              </a:tr>
              <a:tr h="867634">
                <a:tc>
                  <a:txBody>
                    <a:bodyPr/>
                    <a:lstStyle/>
                    <a:p>
                      <a:pPr algn="ctr"/>
                      <a:r>
                        <a:rPr lang="en-US" sz="900">
                          <a:solidFill>
                            <a:schemeClr val="bg1"/>
                          </a:solidFill>
                        </a:rPr>
                        <a:t>Key:</a:t>
                      </a:r>
                    </a:p>
                  </a:txBody>
                  <a:tcPr anchor="ctr">
                    <a:solidFill>
                      <a:schemeClr val="accent3"/>
                    </a:solidFill>
                  </a:tcPr>
                </a:tc>
                <a:tc gridSpan="20">
                  <a:txBody>
                    <a:bodyPr/>
                    <a:lstStyle/>
                    <a:p>
                      <a:pPr algn="ctr"/>
                      <a:endParaRPr lang="en-US" sz="1200"/>
                    </a:p>
                  </a:txBody>
                  <a:tcPr anchor="ctr">
                    <a:solidFill>
                      <a:srgbClr val="A3A3A3"/>
                    </a:solidFill>
                  </a:tcP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extLst>
                  <a:ext uri="{0D108BD9-81ED-4DB2-BD59-A6C34878D82A}">
                    <a16:rowId xmlns:a16="http://schemas.microsoft.com/office/drawing/2014/main" val="3541021785"/>
                  </a:ext>
                </a:extLst>
              </a:tr>
            </a:tbl>
          </a:graphicData>
        </a:graphic>
      </p:graphicFrame>
    </p:spTree>
    <p:extLst>
      <p:ext uri="{BB962C8B-B14F-4D97-AF65-F5344CB8AC3E}">
        <p14:creationId xmlns:p14="http://schemas.microsoft.com/office/powerpoint/2010/main" val="1743532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30BA17A-448C-4763-8149-9BFB20F4DC4F}"/>
              </a:ext>
            </a:extLst>
          </p:cNvPr>
          <p:cNvGraphicFramePr>
            <a:graphicFrameLocks noGrp="1"/>
          </p:cNvGraphicFramePr>
          <p:nvPr/>
        </p:nvGraphicFramePr>
        <p:xfrm>
          <a:off x="0" y="2"/>
          <a:ext cx="12191973" cy="6857998"/>
        </p:xfrm>
        <a:graphic>
          <a:graphicData uri="http://schemas.openxmlformats.org/drawingml/2006/table">
            <a:tbl>
              <a:tblPr firstRow="1" bandRow="1">
                <a:tableStyleId>{5C22544A-7EE6-4342-B048-85BDC9FD1C3A}</a:tableStyleId>
              </a:tblPr>
              <a:tblGrid>
                <a:gridCol w="256773">
                  <a:extLst>
                    <a:ext uri="{9D8B030D-6E8A-4147-A177-3AD203B41FA5}">
                      <a16:colId xmlns:a16="http://schemas.microsoft.com/office/drawing/2014/main" val="1236144541"/>
                    </a:ext>
                  </a:extLst>
                </a:gridCol>
                <a:gridCol w="265227">
                  <a:extLst>
                    <a:ext uri="{9D8B030D-6E8A-4147-A177-3AD203B41FA5}">
                      <a16:colId xmlns:a16="http://schemas.microsoft.com/office/drawing/2014/main" val="806076883"/>
                    </a:ext>
                  </a:extLst>
                </a:gridCol>
                <a:gridCol w="265227">
                  <a:extLst>
                    <a:ext uri="{9D8B030D-6E8A-4147-A177-3AD203B41FA5}">
                      <a16:colId xmlns:a16="http://schemas.microsoft.com/office/drawing/2014/main" val="2249519985"/>
                    </a:ext>
                  </a:extLst>
                </a:gridCol>
                <a:gridCol w="265227">
                  <a:extLst>
                    <a:ext uri="{9D8B030D-6E8A-4147-A177-3AD203B41FA5}">
                      <a16:colId xmlns:a16="http://schemas.microsoft.com/office/drawing/2014/main" val="512641429"/>
                    </a:ext>
                  </a:extLst>
                </a:gridCol>
                <a:gridCol w="265227">
                  <a:extLst>
                    <a:ext uri="{9D8B030D-6E8A-4147-A177-3AD203B41FA5}">
                      <a16:colId xmlns:a16="http://schemas.microsoft.com/office/drawing/2014/main" val="340142574"/>
                    </a:ext>
                  </a:extLst>
                </a:gridCol>
                <a:gridCol w="265227">
                  <a:extLst>
                    <a:ext uri="{9D8B030D-6E8A-4147-A177-3AD203B41FA5}">
                      <a16:colId xmlns:a16="http://schemas.microsoft.com/office/drawing/2014/main" val="104923024"/>
                    </a:ext>
                  </a:extLst>
                </a:gridCol>
                <a:gridCol w="265227">
                  <a:extLst>
                    <a:ext uri="{9D8B030D-6E8A-4147-A177-3AD203B41FA5}">
                      <a16:colId xmlns:a16="http://schemas.microsoft.com/office/drawing/2014/main" val="3610994332"/>
                    </a:ext>
                  </a:extLst>
                </a:gridCol>
                <a:gridCol w="265227">
                  <a:extLst>
                    <a:ext uri="{9D8B030D-6E8A-4147-A177-3AD203B41FA5}">
                      <a16:colId xmlns:a16="http://schemas.microsoft.com/office/drawing/2014/main" val="4158843949"/>
                    </a:ext>
                  </a:extLst>
                </a:gridCol>
                <a:gridCol w="265227">
                  <a:extLst>
                    <a:ext uri="{9D8B030D-6E8A-4147-A177-3AD203B41FA5}">
                      <a16:colId xmlns:a16="http://schemas.microsoft.com/office/drawing/2014/main" val="3428914845"/>
                    </a:ext>
                  </a:extLst>
                </a:gridCol>
                <a:gridCol w="265227">
                  <a:extLst>
                    <a:ext uri="{9D8B030D-6E8A-4147-A177-3AD203B41FA5}">
                      <a16:colId xmlns:a16="http://schemas.microsoft.com/office/drawing/2014/main" val="1063425128"/>
                    </a:ext>
                  </a:extLst>
                </a:gridCol>
                <a:gridCol w="265227">
                  <a:extLst>
                    <a:ext uri="{9D8B030D-6E8A-4147-A177-3AD203B41FA5}">
                      <a16:colId xmlns:a16="http://schemas.microsoft.com/office/drawing/2014/main" val="4061447445"/>
                    </a:ext>
                  </a:extLst>
                </a:gridCol>
                <a:gridCol w="265227">
                  <a:extLst>
                    <a:ext uri="{9D8B030D-6E8A-4147-A177-3AD203B41FA5}">
                      <a16:colId xmlns:a16="http://schemas.microsoft.com/office/drawing/2014/main" val="510557632"/>
                    </a:ext>
                  </a:extLst>
                </a:gridCol>
                <a:gridCol w="265227">
                  <a:extLst>
                    <a:ext uri="{9D8B030D-6E8A-4147-A177-3AD203B41FA5}">
                      <a16:colId xmlns:a16="http://schemas.microsoft.com/office/drawing/2014/main" val="1609289120"/>
                    </a:ext>
                  </a:extLst>
                </a:gridCol>
                <a:gridCol w="265227">
                  <a:extLst>
                    <a:ext uri="{9D8B030D-6E8A-4147-A177-3AD203B41FA5}">
                      <a16:colId xmlns:a16="http://schemas.microsoft.com/office/drawing/2014/main" val="4113734490"/>
                    </a:ext>
                  </a:extLst>
                </a:gridCol>
                <a:gridCol w="265227">
                  <a:extLst>
                    <a:ext uri="{9D8B030D-6E8A-4147-A177-3AD203B41FA5}">
                      <a16:colId xmlns:a16="http://schemas.microsoft.com/office/drawing/2014/main" val="4056123191"/>
                    </a:ext>
                  </a:extLst>
                </a:gridCol>
                <a:gridCol w="265227">
                  <a:extLst>
                    <a:ext uri="{9D8B030D-6E8A-4147-A177-3AD203B41FA5}">
                      <a16:colId xmlns:a16="http://schemas.microsoft.com/office/drawing/2014/main" val="1392887209"/>
                    </a:ext>
                  </a:extLst>
                </a:gridCol>
                <a:gridCol w="265227">
                  <a:extLst>
                    <a:ext uri="{9D8B030D-6E8A-4147-A177-3AD203B41FA5}">
                      <a16:colId xmlns:a16="http://schemas.microsoft.com/office/drawing/2014/main" val="1077589550"/>
                    </a:ext>
                  </a:extLst>
                </a:gridCol>
                <a:gridCol w="265227">
                  <a:extLst>
                    <a:ext uri="{9D8B030D-6E8A-4147-A177-3AD203B41FA5}">
                      <a16:colId xmlns:a16="http://schemas.microsoft.com/office/drawing/2014/main" val="3436817102"/>
                    </a:ext>
                  </a:extLst>
                </a:gridCol>
                <a:gridCol w="265227">
                  <a:extLst>
                    <a:ext uri="{9D8B030D-6E8A-4147-A177-3AD203B41FA5}">
                      <a16:colId xmlns:a16="http://schemas.microsoft.com/office/drawing/2014/main" val="867768679"/>
                    </a:ext>
                  </a:extLst>
                </a:gridCol>
                <a:gridCol w="265227">
                  <a:extLst>
                    <a:ext uri="{9D8B030D-6E8A-4147-A177-3AD203B41FA5}">
                      <a16:colId xmlns:a16="http://schemas.microsoft.com/office/drawing/2014/main" val="3822864651"/>
                    </a:ext>
                  </a:extLst>
                </a:gridCol>
                <a:gridCol w="265227">
                  <a:extLst>
                    <a:ext uri="{9D8B030D-6E8A-4147-A177-3AD203B41FA5}">
                      <a16:colId xmlns:a16="http://schemas.microsoft.com/office/drawing/2014/main" val="2899844883"/>
                    </a:ext>
                  </a:extLst>
                </a:gridCol>
                <a:gridCol w="265227">
                  <a:extLst>
                    <a:ext uri="{9D8B030D-6E8A-4147-A177-3AD203B41FA5}">
                      <a16:colId xmlns:a16="http://schemas.microsoft.com/office/drawing/2014/main" val="2542213994"/>
                    </a:ext>
                  </a:extLst>
                </a:gridCol>
                <a:gridCol w="265227">
                  <a:extLst>
                    <a:ext uri="{9D8B030D-6E8A-4147-A177-3AD203B41FA5}">
                      <a16:colId xmlns:a16="http://schemas.microsoft.com/office/drawing/2014/main" val="3782830922"/>
                    </a:ext>
                  </a:extLst>
                </a:gridCol>
                <a:gridCol w="265227">
                  <a:extLst>
                    <a:ext uri="{9D8B030D-6E8A-4147-A177-3AD203B41FA5}">
                      <a16:colId xmlns:a16="http://schemas.microsoft.com/office/drawing/2014/main" val="314078815"/>
                    </a:ext>
                  </a:extLst>
                </a:gridCol>
                <a:gridCol w="265227">
                  <a:extLst>
                    <a:ext uri="{9D8B030D-6E8A-4147-A177-3AD203B41FA5}">
                      <a16:colId xmlns:a16="http://schemas.microsoft.com/office/drawing/2014/main" val="2337385838"/>
                    </a:ext>
                  </a:extLst>
                </a:gridCol>
                <a:gridCol w="265227">
                  <a:extLst>
                    <a:ext uri="{9D8B030D-6E8A-4147-A177-3AD203B41FA5}">
                      <a16:colId xmlns:a16="http://schemas.microsoft.com/office/drawing/2014/main" val="3543071286"/>
                    </a:ext>
                  </a:extLst>
                </a:gridCol>
                <a:gridCol w="265227">
                  <a:extLst>
                    <a:ext uri="{9D8B030D-6E8A-4147-A177-3AD203B41FA5}">
                      <a16:colId xmlns:a16="http://schemas.microsoft.com/office/drawing/2014/main" val="2517695894"/>
                    </a:ext>
                  </a:extLst>
                </a:gridCol>
                <a:gridCol w="265227">
                  <a:extLst>
                    <a:ext uri="{9D8B030D-6E8A-4147-A177-3AD203B41FA5}">
                      <a16:colId xmlns:a16="http://schemas.microsoft.com/office/drawing/2014/main" val="328629989"/>
                    </a:ext>
                  </a:extLst>
                </a:gridCol>
                <a:gridCol w="265227">
                  <a:extLst>
                    <a:ext uri="{9D8B030D-6E8A-4147-A177-3AD203B41FA5}">
                      <a16:colId xmlns:a16="http://schemas.microsoft.com/office/drawing/2014/main" val="3477780055"/>
                    </a:ext>
                  </a:extLst>
                </a:gridCol>
                <a:gridCol w="265227">
                  <a:extLst>
                    <a:ext uri="{9D8B030D-6E8A-4147-A177-3AD203B41FA5}">
                      <a16:colId xmlns:a16="http://schemas.microsoft.com/office/drawing/2014/main" val="2370952889"/>
                    </a:ext>
                  </a:extLst>
                </a:gridCol>
                <a:gridCol w="265227">
                  <a:extLst>
                    <a:ext uri="{9D8B030D-6E8A-4147-A177-3AD203B41FA5}">
                      <a16:colId xmlns:a16="http://schemas.microsoft.com/office/drawing/2014/main" val="2000334196"/>
                    </a:ext>
                  </a:extLst>
                </a:gridCol>
                <a:gridCol w="265227">
                  <a:extLst>
                    <a:ext uri="{9D8B030D-6E8A-4147-A177-3AD203B41FA5}">
                      <a16:colId xmlns:a16="http://schemas.microsoft.com/office/drawing/2014/main" val="3702462793"/>
                    </a:ext>
                  </a:extLst>
                </a:gridCol>
                <a:gridCol w="265227">
                  <a:extLst>
                    <a:ext uri="{9D8B030D-6E8A-4147-A177-3AD203B41FA5}">
                      <a16:colId xmlns:a16="http://schemas.microsoft.com/office/drawing/2014/main" val="2501990896"/>
                    </a:ext>
                  </a:extLst>
                </a:gridCol>
                <a:gridCol w="265227">
                  <a:extLst>
                    <a:ext uri="{9D8B030D-6E8A-4147-A177-3AD203B41FA5}">
                      <a16:colId xmlns:a16="http://schemas.microsoft.com/office/drawing/2014/main" val="3138975045"/>
                    </a:ext>
                  </a:extLst>
                </a:gridCol>
                <a:gridCol w="265227">
                  <a:extLst>
                    <a:ext uri="{9D8B030D-6E8A-4147-A177-3AD203B41FA5}">
                      <a16:colId xmlns:a16="http://schemas.microsoft.com/office/drawing/2014/main" val="210895154"/>
                    </a:ext>
                  </a:extLst>
                </a:gridCol>
                <a:gridCol w="265227">
                  <a:extLst>
                    <a:ext uri="{9D8B030D-6E8A-4147-A177-3AD203B41FA5}">
                      <a16:colId xmlns:a16="http://schemas.microsoft.com/office/drawing/2014/main" val="1594128255"/>
                    </a:ext>
                  </a:extLst>
                </a:gridCol>
                <a:gridCol w="265227">
                  <a:extLst>
                    <a:ext uri="{9D8B030D-6E8A-4147-A177-3AD203B41FA5}">
                      <a16:colId xmlns:a16="http://schemas.microsoft.com/office/drawing/2014/main" val="3844578761"/>
                    </a:ext>
                  </a:extLst>
                </a:gridCol>
                <a:gridCol w="265227">
                  <a:extLst>
                    <a:ext uri="{9D8B030D-6E8A-4147-A177-3AD203B41FA5}">
                      <a16:colId xmlns:a16="http://schemas.microsoft.com/office/drawing/2014/main" val="2503873430"/>
                    </a:ext>
                  </a:extLst>
                </a:gridCol>
                <a:gridCol w="265227">
                  <a:extLst>
                    <a:ext uri="{9D8B030D-6E8A-4147-A177-3AD203B41FA5}">
                      <a16:colId xmlns:a16="http://schemas.microsoft.com/office/drawing/2014/main" val="865111495"/>
                    </a:ext>
                  </a:extLst>
                </a:gridCol>
                <a:gridCol w="265227">
                  <a:extLst>
                    <a:ext uri="{9D8B030D-6E8A-4147-A177-3AD203B41FA5}">
                      <a16:colId xmlns:a16="http://schemas.microsoft.com/office/drawing/2014/main" val="835151177"/>
                    </a:ext>
                  </a:extLst>
                </a:gridCol>
                <a:gridCol w="265227">
                  <a:extLst>
                    <a:ext uri="{9D8B030D-6E8A-4147-A177-3AD203B41FA5}">
                      <a16:colId xmlns:a16="http://schemas.microsoft.com/office/drawing/2014/main" val="4022109570"/>
                    </a:ext>
                  </a:extLst>
                </a:gridCol>
                <a:gridCol w="265227">
                  <a:extLst>
                    <a:ext uri="{9D8B030D-6E8A-4147-A177-3AD203B41FA5}">
                      <a16:colId xmlns:a16="http://schemas.microsoft.com/office/drawing/2014/main" val="1036503426"/>
                    </a:ext>
                  </a:extLst>
                </a:gridCol>
                <a:gridCol w="265227">
                  <a:extLst>
                    <a:ext uri="{9D8B030D-6E8A-4147-A177-3AD203B41FA5}">
                      <a16:colId xmlns:a16="http://schemas.microsoft.com/office/drawing/2014/main" val="2800970426"/>
                    </a:ext>
                  </a:extLst>
                </a:gridCol>
                <a:gridCol w="265227">
                  <a:extLst>
                    <a:ext uri="{9D8B030D-6E8A-4147-A177-3AD203B41FA5}">
                      <a16:colId xmlns:a16="http://schemas.microsoft.com/office/drawing/2014/main" val="951351357"/>
                    </a:ext>
                  </a:extLst>
                </a:gridCol>
                <a:gridCol w="265227">
                  <a:extLst>
                    <a:ext uri="{9D8B030D-6E8A-4147-A177-3AD203B41FA5}">
                      <a16:colId xmlns:a16="http://schemas.microsoft.com/office/drawing/2014/main" val="1468666739"/>
                    </a:ext>
                  </a:extLst>
                </a:gridCol>
                <a:gridCol w="265227">
                  <a:extLst>
                    <a:ext uri="{9D8B030D-6E8A-4147-A177-3AD203B41FA5}">
                      <a16:colId xmlns:a16="http://schemas.microsoft.com/office/drawing/2014/main" val="2539365951"/>
                    </a:ext>
                  </a:extLst>
                </a:gridCol>
              </a:tblGrid>
              <a:tr h="488560">
                <a:tc rowSpan="3">
                  <a:txBody>
                    <a:bodyPr/>
                    <a:lstStyle/>
                    <a:p>
                      <a:endParaRPr lang="en-US" sz="1800"/>
                    </a:p>
                  </a:txBody>
                  <a:tcPr>
                    <a:solidFill>
                      <a:schemeClr val="accent2"/>
                    </a:solidFill>
                  </a:tcPr>
                </a:tc>
                <a:tc gridSpan="45">
                  <a:txBody>
                    <a:bodyPr/>
                    <a:lstStyle/>
                    <a:p>
                      <a:r>
                        <a:rPr lang="en-US" sz="1800"/>
                        <a:t>Blockchain Sales Enablement</a:t>
                      </a:r>
                    </a:p>
                  </a:txBody>
                  <a:tcP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extLst>
                  <a:ext uri="{0D108BD9-81ED-4DB2-BD59-A6C34878D82A}">
                    <a16:rowId xmlns:a16="http://schemas.microsoft.com/office/drawing/2014/main" val="3803800336"/>
                  </a:ext>
                </a:extLst>
              </a:tr>
              <a:tr h="408900">
                <a:tc vMerge="1">
                  <a:txBody>
                    <a:bodyPr/>
                    <a:lstStyle/>
                    <a:p>
                      <a:endParaRPr lang="en-US"/>
                    </a:p>
                  </a:txBody>
                  <a:tcPr/>
                </a:tc>
                <a:tc gridSpan="23">
                  <a:txBody>
                    <a:bodyPr/>
                    <a:lstStyle/>
                    <a:p>
                      <a:pPr algn="l"/>
                      <a:r>
                        <a:rPr lang="en-US" sz="1800">
                          <a:solidFill>
                            <a:schemeClr val="bg1"/>
                          </a:solidFill>
                        </a:rPr>
                        <a:t>January</a:t>
                      </a:r>
                    </a:p>
                  </a:txBody>
                  <a:tcPr>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lnL w="38100" cap="flat" cmpd="sng" algn="ctr">
                      <a:solidFill>
                        <a:schemeClr val="bg1"/>
                      </a:solidFill>
                      <a:prstDash val="solid"/>
                      <a:round/>
                      <a:headEnd type="none" w="med" len="med"/>
                      <a:tailEnd type="none" w="med" len="med"/>
                    </a:lnL>
                  </a:tcPr>
                </a:tc>
                <a:tc hMerge="1">
                  <a:txBody>
                    <a:bodyPr/>
                    <a:lstStyle/>
                    <a:p>
                      <a:endParaRPr lang="en-US"/>
                    </a:p>
                  </a:txBody>
                  <a:tcPr/>
                </a:tc>
                <a:tc hMerge="1">
                  <a:txBody>
                    <a:bodyPr/>
                    <a:lstStyle/>
                    <a:p>
                      <a:endParaRPr lang="en-US">
                        <a:solidFill>
                          <a:schemeClr val="bg1"/>
                        </a:solidFill>
                      </a:endParaRPr>
                    </a:p>
                  </a:txBody>
                  <a:tcP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gridSpan="22">
                  <a:txBody>
                    <a:bodyPr/>
                    <a:lstStyle/>
                    <a:p>
                      <a:pPr algn="l"/>
                      <a:r>
                        <a:rPr lang="en-US" sz="1800">
                          <a:solidFill>
                            <a:schemeClr val="bg1"/>
                          </a:solidFill>
                        </a:rPr>
                        <a:t>February/March</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10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extLst>
                  <a:ext uri="{0D108BD9-81ED-4DB2-BD59-A6C34878D82A}">
                    <a16:rowId xmlns:a16="http://schemas.microsoft.com/office/drawing/2014/main" val="2566129611"/>
                  </a:ext>
                </a:extLst>
              </a:tr>
              <a:tr h="272911">
                <a:tc vMerge="1">
                  <a:txBody>
                    <a:bodyPr/>
                    <a:lstStyle/>
                    <a:p>
                      <a:endParaRPr lang="en-US"/>
                    </a:p>
                  </a:txBody>
                  <a:tcPr/>
                </a:tc>
                <a:tc>
                  <a:txBody>
                    <a:bodyPr/>
                    <a:lstStyle/>
                    <a:p>
                      <a:pPr algn="ctr"/>
                      <a:r>
                        <a:rPr lang="en-US" sz="1000">
                          <a:solidFill>
                            <a:schemeClr val="bg1"/>
                          </a:solidFill>
                        </a:rPr>
                        <a:t>1</a:t>
                      </a:r>
                    </a:p>
                  </a:txBody>
                  <a:tcPr marL="0" marR="0" marT="0" marB="0" anchor="ctr">
                    <a:solidFill>
                      <a:schemeClr val="accent3"/>
                    </a:solidFill>
                  </a:tcPr>
                </a:tc>
                <a:tc>
                  <a:txBody>
                    <a:bodyPr/>
                    <a:lstStyle/>
                    <a:p>
                      <a:pPr algn="ctr"/>
                      <a:r>
                        <a:rPr lang="en-US" sz="1000">
                          <a:solidFill>
                            <a:schemeClr val="bg1"/>
                          </a:solidFill>
                        </a:rPr>
                        <a:t>2</a:t>
                      </a:r>
                    </a:p>
                  </a:txBody>
                  <a:tcPr marL="0" marR="0" marT="0" marB="0" anchor="ctr">
                    <a:solidFill>
                      <a:schemeClr val="accent3"/>
                    </a:solidFill>
                  </a:tcPr>
                </a:tc>
                <a:tc>
                  <a:txBody>
                    <a:bodyPr/>
                    <a:lstStyle/>
                    <a:p>
                      <a:pPr algn="ctr"/>
                      <a:r>
                        <a:rPr lang="en-US" sz="1000">
                          <a:solidFill>
                            <a:schemeClr val="bg1"/>
                          </a:solidFill>
                        </a:rPr>
                        <a:t>3</a:t>
                      </a:r>
                    </a:p>
                  </a:txBody>
                  <a:tcPr marL="0" marR="0" marT="0" marB="0" anchor="ctr">
                    <a:solidFill>
                      <a:schemeClr val="accent3"/>
                    </a:solidFill>
                  </a:tcPr>
                </a:tc>
                <a:tc>
                  <a:txBody>
                    <a:bodyPr/>
                    <a:lstStyle/>
                    <a:p>
                      <a:pPr algn="ctr"/>
                      <a:r>
                        <a:rPr lang="en-US" sz="1000">
                          <a:solidFill>
                            <a:schemeClr val="bg1"/>
                          </a:solidFill>
                        </a:rPr>
                        <a:t>4</a:t>
                      </a:r>
                    </a:p>
                  </a:txBody>
                  <a:tcPr marL="0" marR="0" marT="0" marB="0" anchor="ctr">
                    <a:solidFill>
                      <a:schemeClr val="accent3"/>
                    </a:solidFill>
                  </a:tcPr>
                </a:tc>
                <a:tc>
                  <a:txBody>
                    <a:bodyPr/>
                    <a:lstStyle/>
                    <a:p>
                      <a:pPr algn="ctr"/>
                      <a:r>
                        <a:rPr lang="en-US" sz="1000">
                          <a:solidFill>
                            <a:schemeClr val="bg1"/>
                          </a:solidFill>
                        </a:rPr>
                        <a:t>5</a:t>
                      </a:r>
                    </a:p>
                  </a:txBody>
                  <a:tcPr marL="0" marR="0" marT="0" marB="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r>
                        <a:rPr lang="en-US" sz="1000">
                          <a:solidFill>
                            <a:schemeClr val="bg1"/>
                          </a:solidFill>
                        </a:rPr>
                        <a:t>8</a:t>
                      </a:r>
                    </a:p>
                  </a:txBody>
                  <a:tcPr marL="0" marR="0" marT="0" marB="0" anchor="ctr">
                    <a:lnL w="38100" cap="flat" cmpd="sng" algn="ctr">
                      <a:solidFill>
                        <a:schemeClr val="bg1"/>
                      </a:solidFill>
                      <a:prstDash val="solid"/>
                      <a:round/>
                      <a:headEnd type="none" w="med" len="med"/>
                      <a:tailEnd type="none" w="med" len="med"/>
                    </a:lnL>
                    <a:solidFill>
                      <a:schemeClr val="accent3"/>
                    </a:solidFill>
                  </a:tcPr>
                </a:tc>
                <a:tc>
                  <a:txBody>
                    <a:bodyPr/>
                    <a:lstStyle/>
                    <a:p>
                      <a:pPr algn="ctr"/>
                      <a:r>
                        <a:rPr lang="en-US" sz="1000">
                          <a:solidFill>
                            <a:schemeClr val="bg1"/>
                          </a:solidFill>
                        </a:rPr>
                        <a:t>9</a:t>
                      </a:r>
                    </a:p>
                  </a:txBody>
                  <a:tcPr marL="0" marR="0" marT="0" marB="0" anchor="ctr">
                    <a:solidFill>
                      <a:schemeClr val="accent3"/>
                    </a:solidFill>
                  </a:tcPr>
                </a:tc>
                <a:tc>
                  <a:txBody>
                    <a:bodyPr/>
                    <a:lstStyle/>
                    <a:p>
                      <a:pPr algn="ctr"/>
                      <a:r>
                        <a:rPr lang="en-US" sz="1000">
                          <a:solidFill>
                            <a:schemeClr val="bg1"/>
                          </a:solidFill>
                        </a:rPr>
                        <a:t>10</a:t>
                      </a:r>
                    </a:p>
                  </a:txBody>
                  <a:tcPr marL="0" marR="0" marT="0" marB="0" anchor="ctr">
                    <a:solidFill>
                      <a:schemeClr val="accent3"/>
                    </a:solidFill>
                  </a:tcPr>
                </a:tc>
                <a:tc>
                  <a:txBody>
                    <a:bodyPr/>
                    <a:lstStyle/>
                    <a:p>
                      <a:pPr algn="ctr"/>
                      <a:r>
                        <a:rPr lang="en-US" sz="1000">
                          <a:solidFill>
                            <a:schemeClr val="bg1"/>
                          </a:solidFill>
                        </a:rPr>
                        <a:t>11</a:t>
                      </a:r>
                    </a:p>
                  </a:txBody>
                  <a:tcPr marL="0" marR="0" marT="0" marB="0" anchor="ctr">
                    <a:solidFill>
                      <a:schemeClr val="accent3"/>
                    </a:solidFill>
                  </a:tcPr>
                </a:tc>
                <a:tc>
                  <a:txBody>
                    <a:bodyPr/>
                    <a:lstStyle/>
                    <a:p>
                      <a:pPr algn="ctr"/>
                      <a:r>
                        <a:rPr lang="en-US" sz="1000">
                          <a:solidFill>
                            <a:schemeClr val="bg1"/>
                          </a:solidFill>
                        </a:rPr>
                        <a:t>12</a:t>
                      </a:r>
                    </a:p>
                  </a:txBody>
                  <a:tcPr marL="0" marR="0" marT="0" marB="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r>
                        <a:rPr lang="en-US" sz="1000">
                          <a:solidFill>
                            <a:schemeClr val="bg1"/>
                          </a:solidFill>
                        </a:rPr>
                        <a:t>15</a:t>
                      </a:r>
                    </a:p>
                  </a:txBody>
                  <a:tcPr marL="0" marR="0" marT="0" marB="0" anchor="ctr">
                    <a:lnL w="38100" cap="flat" cmpd="sng" algn="ctr">
                      <a:solidFill>
                        <a:schemeClr val="bg1"/>
                      </a:solidFill>
                      <a:prstDash val="solid"/>
                      <a:round/>
                      <a:headEnd type="none" w="med" len="med"/>
                      <a:tailEnd type="none" w="med" len="med"/>
                    </a:lnL>
                    <a:solidFill>
                      <a:schemeClr val="accent3"/>
                    </a:solidFill>
                  </a:tcPr>
                </a:tc>
                <a:tc>
                  <a:txBody>
                    <a:bodyPr/>
                    <a:lstStyle/>
                    <a:p>
                      <a:pPr algn="ctr"/>
                      <a:r>
                        <a:rPr lang="en-US" sz="1000">
                          <a:solidFill>
                            <a:schemeClr val="bg1"/>
                          </a:solidFill>
                        </a:rPr>
                        <a:t>16</a:t>
                      </a:r>
                    </a:p>
                  </a:txBody>
                  <a:tcPr marL="0" marR="0" marT="0" marB="0" anchor="ctr">
                    <a:solidFill>
                      <a:schemeClr val="accent3"/>
                    </a:solidFill>
                  </a:tcPr>
                </a:tc>
                <a:tc>
                  <a:txBody>
                    <a:bodyPr/>
                    <a:lstStyle/>
                    <a:p>
                      <a:pPr algn="ctr"/>
                      <a:r>
                        <a:rPr lang="en-US" sz="1000">
                          <a:solidFill>
                            <a:schemeClr val="bg1"/>
                          </a:solidFill>
                        </a:rPr>
                        <a:t>17</a:t>
                      </a:r>
                    </a:p>
                  </a:txBody>
                  <a:tcPr marL="0" marR="0" marT="0" marB="0" anchor="ctr">
                    <a:solidFill>
                      <a:schemeClr val="accent3"/>
                    </a:solidFill>
                  </a:tcPr>
                </a:tc>
                <a:tc>
                  <a:txBody>
                    <a:bodyPr/>
                    <a:lstStyle/>
                    <a:p>
                      <a:pPr algn="ctr"/>
                      <a:r>
                        <a:rPr lang="en-US" sz="1000">
                          <a:solidFill>
                            <a:schemeClr val="bg1"/>
                          </a:solidFill>
                        </a:rPr>
                        <a:t>18</a:t>
                      </a:r>
                    </a:p>
                  </a:txBody>
                  <a:tcPr marL="0" marR="0" marT="0" marB="0" anchor="ctr">
                    <a:solidFill>
                      <a:schemeClr val="accent3"/>
                    </a:solidFill>
                  </a:tcPr>
                </a:tc>
                <a:tc>
                  <a:txBody>
                    <a:bodyPr/>
                    <a:lstStyle/>
                    <a:p>
                      <a:pPr algn="ctr"/>
                      <a:r>
                        <a:rPr lang="en-US" sz="1000">
                          <a:solidFill>
                            <a:schemeClr val="bg1"/>
                          </a:solidFill>
                        </a:rPr>
                        <a:t>19</a:t>
                      </a:r>
                    </a:p>
                  </a:txBody>
                  <a:tcPr marL="0" marR="0" marT="0" marB="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r>
                        <a:rPr lang="en-US" sz="1000">
                          <a:solidFill>
                            <a:schemeClr val="bg1"/>
                          </a:solidFill>
                        </a:rPr>
                        <a:t>22</a:t>
                      </a:r>
                    </a:p>
                  </a:txBody>
                  <a:tcPr marL="0" marR="0" marT="0" marB="0" anchor="ctr">
                    <a:lnL w="38100" cap="flat" cmpd="sng" algn="ctr">
                      <a:solidFill>
                        <a:schemeClr val="bg1"/>
                      </a:solidFill>
                      <a:prstDash val="solid"/>
                      <a:round/>
                      <a:headEnd type="none" w="med" len="med"/>
                      <a:tailEnd type="none" w="med" len="med"/>
                    </a:lnL>
                    <a:solidFill>
                      <a:schemeClr val="accent3"/>
                    </a:solidFill>
                  </a:tcPr>
                </a:tc>
                <a:tc>
                  <a:txBody>
                    <a:bodyPr/>
                    <a:lstStyle/>
                    <a:p>
                      <a:pPr algn="ctr"/>
                      <a:r>
                        <a:rPr lang="en-US" sz="1000">
                          <a:solidFill>
                            <a:schemeClr val="bg1"/>
                          </a:solidFill>
                        </a:rPr>
                        <a:t>23</a:t>
                      </a:r>
                    </a:p>
                  </a:txBody>
                  <a:tcPr marL="0" marR="0" marT="0" marB="0" anchor="ctr">
                    <a:solidFill>
                      <a:schemeClr val="accent3"/>
                    </a:solidFill>
                  </a:tcPr>
                </a:tc>
                <a:tc>
                  <a:txBody>
                    <a:bodyPr/>
                    <a:lstStyle/>
                    <a:p>
                      <a:pPr algn="ctr"/>
                      <a:r>
                        <a:rPr lang="en-US" sz="1000">
                          <a:solidFill>
                            <a:schemeClr val="bg1"/>
                          </a:solidFill>
                        </a:rPr>
                        <a:t>24</a:t>
                      </a:r>
                    </a:p>
                  </a:txBody>
                  <a:tcPr marL="0" marR="0" marT="0" marB="0" anchor="ctr">
                    <a:solidFill>
                      <a:schemeClr val="accent3"/>
                    </a:solidFill>
                  </a:tcPr>
                </a:tc>
                <a:tc>
                  <a:txBody>
                    <a:bodyPr/>
                    <a:lstStyle/>
                    <a:p>
                      <a:pPr algn="ctr"/>
                      <a:r>
                        <a:rPr lang="en-US" sz="1000">
                          <a:solidFill>
                            <a:schemeClr val="bg1"/>
                          </a:solidFill>
                        </a:rPr>
                        <a:t>25</a:t>
                      </a:r>
                    </a:p>
                  </a:txBody>
                  <a:tcPr marL="0" marR="0" marT="0" marB="0" anchor="ctr">
                    <a:solidFill>
                      <a:schemeClr val="accent3"/>
                    </a:solidFill>
                  </a:tcPr>
                </a:tc>
                <a:tc>
                  <a:txBody>
                    <a:bodyPr/>
                    <a:lstStyle/>
                    <a:p>
                      <a:pPr algn="ctr"/>
                      <a:r>
                        <a:rPr lang="en-US" sz="1000">
                          <a:solidFill>
                            <a:schemeClr val="bg1"/>
                          </a:solidFill>
                        </a:rPr>
                        <a:t>26</a:t>
                      </a:r>
                    </a:p>
                  </a:txBody>
                  <a:tcPr marL="0" marR="0" marT="0" marB="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r>
                        <a:rPr lang="en-US" sz="1000">
                          <a:solidFill>
                            <a:schemeClr val="bg1"/>
                          </a:solidFill>
                        </a:rPr>
                        <a:t>29</a:t>
                      </a:r>
                    </a:p>
                  </a:txBody>
                  <a:tcPr marL="0" marR="0" marT="0" marB="0" anchor="ctr">
                    <a:lnL w="38100" cap="flat" cmpd="sng" algn="ctr">
                      <a:solidFill>
                        <a:schemeClr val="bg1"/>
                      </a:solidFill>
                      <a:prstDash val="solid"/>
                      <a:round/>
                      <a:headEnd type="none" w="med" len="med"/>
                      <a:tailEnd type="none" w="med" len="med"/>
                    </a:lnL>
                    <a:solidFill>
                      <a:schemeClr val="accent3"/>
                    </a:solidFill>
                  </a:tcPr>
                </a:tc>
                <a:tc>
                  <a:txBody>
                    <a:bodyPr/>
                    <a:lstStyle/>
                    <a:p>
                      <a:pPr algn="ctr"/>
                      <a:r>
                        <a:rPr lang="en-US" sz="1000">
                          <a:solidFill>
                            <a:schemeClr val="bg1"/>
                          </a:solidFill>
                        </a:rPr>
                        <a:t>30</a:t>
                      </a:r>
                    </a:p>
                  </a:txBody>
                  <a:tcPr marL="0" marR="0" marT="0" marB="0" anchor="ctr">
                    <a:solidFill>
                      <a:schemeClr val="accent3"/>
                    </a:solidFill>
                  </a:tcPr>
                </a:tc>
                <a:tc>
                  <a:txBody>
                    <a:bodyPr/>
                    <a:lstStyle/>
                    <a:p>
                      <a:pPr algn="ctr"/>
                      <a:r>
                        <a:rPr lang="en-US" sz="1000">
                          <a:solidFill>
                            <a:schemeClr val="bg1"/>
                          </a:solidFill>
                        </a:rPr>
                        <a:t>31</a:t>
                      </a:r>
                    </a:p>
                  </a:txBody>
                  <a:tcPr marL="0" marR="0" marT="0" marB="0" anchor="ctr">
                    <a:solidFill>
                      <a:schemeClr val="accent3"/>
                    </a:solidFill>
                  </a:tcPr>
                </a:tc>
                <a:tc>
                  <a:txBody>
                    <a:bodyPr/>
                    <a:lstStyle/>
                    <a:p>
                      <a:pPr algn="ctr"/>
                      <a:r>
                        <a:rPr lang="en-US" sz="1000">
                          <a:solidFill>
                            <a:schemeClr val="bg1"/>
                          </a:solidFill>
                        </a:rPr>
                        <a:t>1</a:t>
                      </a:r>
                    </a:p>
                  </a:txBody>
                  <a:tcPr marL="0" marR="0" marT="0" marB="0" anchor="ctr">
                    <a:solidFill>
                      <a:schemeClr val="accent3"/>
                    </a:solidFill>
                  </a:tcPr>
                </a:tc>
                <a:tc>
                  <a:txBody>
                    <a:bodyPr/>
                    <a:lstStyle/>
                    <a:p>
                      <a:pPr algn="ctr"/>
                      <a:r>
                        <a:rPr lang="en-US" sz="1000">
                          <a:solidFill>
                            <a:schemeClr val="bg1"/>
                          </a:solidFill>
                        </a:rPr>
                        <a:t>2</a:t>
                      </a:r>
                    </a:p>
                  </a:txBody>
                  <a:tcPr marL="0" marR="0" marT="0" marB="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r>
                        <a:rPr lang="en-US" sz="1000">
                          <a:solidFill>
                            <a:schemeClr val="bg1"/>
                          </a:solidFill>
                        </a:rPr>
                        <a:t>5</a:t>
                      </a:r>
                    </a:p>
                  </a:txBody>
                  <a:tcPr marL="0" marR="0" marT="0" marB="0" anchor="ctr">
                    <a:lnL w="38100" cap="flat" cmpd="sng" algn="ctr">
                      <a:solidFill>
                        <a:schemeClr val="bg1"/>
                      </a:solidFill>
                      <a:prstDash val="solid"/>
                      <a:round/>
                      <a:headEnd type="none" w="med" len="med"/>
                      <a:tailEnd type="none" w="med" len="med"/>
                    </a:lnL>
                    <a:solidFill>
                      <a:schemeClr val="accent3"/>
                    </a:solidFill>
                  </a:tcPr>
                </a:tc>
                <a:tc>
                  <a:txBody>
                    <a:bodyPr/>
                    <a:lstStyle/>
                    <a:p>
                      <a:pPr algn="ctr"/>
                      <a:r>
                        <a:rPr lang="en-US" sz="1000">
                          <a:solidFill>
                            <a:schemeClr val="bg1"/>
                          </a:solidFill>
                        </a:rPr>
                        <a:t>6</a:t>
                      </a:r>
                    </a:p>
                  </a:txBody>
                  <a:tcPr marL="0" marR="0" marT="0" marB="0" anchor="ctr">
                    <a:solidFill>
                      <a:schemeClr val="accent3"/>
                    </a:solidFill>
                  </a:tcPr>
                </a:tc>
                <a:tc>
                  <a:txBody>
                    <a:bodyPr/>
                    <a:lstStyle/>
                    <a:p>
                      <a:pPr algn="ctr"/>
                      <a:r>
                        <a:rPr lang="en-US" sz="1000">
                          <a:solidFill>
                            <a:schemeClr val="bg1"/>
                          </a:solidFill>
                        </a:rPr>
                        <a:t>7</a:t>
                      </a:r>
                    </a:p>
                  </a:txBody>
                  <a:tcPr marL="0" marR="0" marT="0" marB="0" anchor="ctr">
                    <a:solidFill>
                      <a:schemeClr val="accent3"/>
                    </a:solidFill>
                  </a:tcPr>
                </a:tc>
                <a:tc>
                  <a:txBody>
                    <a:bodyPr/>
                    <a:lstStyle/>
                    <a:p>
                      <a:pPr algn="ctr"/>
                      <a:r>
                        <a:rPr lang="en-US" sz="1000">
                          <a:solidFill>
                            <a:schemeClr val="bg1"/>
                          </a:solidFill>
                        </a:rPr>
                        <a:t>8</a:t>
                      </a:r>
                    </a:p>
                  </a:txBody>
                  <a:tcPr marL="0" marR="0" marT="0" marB="0" anchor="ctr">
                    <a:solidFill>
                      <a:schemeClr val="accent3"/>
                    </a:solidFill>
                  </a:tcPr>
                </a:tc>
                <a:tc>
                  <a:txBody>
                    <a:bodyPr/>
                    <a:lstStyle/>
                    <a:p>
                      <a:pPr algn="ctr"/>
                      <a:r>
                        <a:rPr lang="en-US" sz="1000">
                          <a:solidFill>
                            <a:schemeClr val="bg1"/>
                          </a:solidFill>
                        </a:rPr>
                        <a:t>9</a:t>
                      </a:r>
                    </a:p>
                  </a:txBody>
                  <a:tcPr marL="0" marR="0" marT="0" marB="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r>
                        <a:rPr lang="en-US" sz="1000">
                          <a:solidFill>
                            <a:schemeClr val="bg1"/>
                          </a:solidFill>
                        </a:rPr>
                        <a:t>12</a:t>
                      </a:r>
                    </a:p>
                  </a:txBody>
                  <a:tcPr marL="0" marR="0" marT="0" marB="0" anchor="ctr">
                    <a:lnL w="38100" cap="flat" cmpd="sng" algn="ctr">
                      <a:solidFill>
                        <a:schemeClr val="bg1"/>
                      </a:solidFill>
                      <a:prstDash val="solid"/>
                      <a:round/>
                      <a:headEnd type="none" w="med" len="med"/>
                      <a:tailEnd type="none" w="med" len="med"/>
                    </a:lnL>
                    <a:solidFill>
                      <a:schemeClr val="accent3"/>
                    </a:solidFill>
                  </a:tcPr>
                </a:tc>
                <a:tc>
                  <a:txBody>
                    <a:bodyPr/>
                    <a:lstStyle/>
                    <a:p>
                      <a:pPr algn="ctr"/>
                      <a:r>
                        <a:rPr lang="en-US" sz="1000">
                          <a:solidFill>
                            <a:schemeClr val="bg1"/>
                          </a:solidFill>
                        </a:rPr>
                        <a:t>13</a:t>
                      </a:r>
                    </a:p>
                  </a:txBody>
                  <a:tcPr marL="0" marR="0" marT="0" marB="0" anchor="ctr">
                    <a:solidFill>
                      <a:schemeClr val="accent3"/>
                    </a:solidFill>
                  </a:tcPr>
                </a:tc>
                <a:tc>
                  <a:txBody>
                    <a:bodyPr/>
                    <a:lstStyle/>
                    <a:p>
                      <a:pPr algn="ctr"/>
                      <a:r>
                        <a:rPr lang="en-US" sz="1000">
                          <a:solidFill>
                            <a:schemeClr val="bg1"/>
                          </a:solidFill>
                        </a:rPr>
                        <a:t>14</a:t>
                      </a:r>
                    </a:p>
                  </a:txBody>
                  <a:tcPr marL="0" marR="0" marT="0" marB="0" anchor="ctr">
                    <a:solidFill>
                      <a:schemeClr val="accent3"/>
                    </a:solidFill>
                  </a:tcPr>
                </a:tc>
                <a:tc>
                  <a:txBody>
                    <a:bodyPr/>
                    <a:lstStyle/>
                    <a:p>
                      <a:pPr algn="ctr"/>
                      <a:r>
                        <a:rPr lang="en-US" sz="1000">
                          <a:solidFill>
                            <a:schemeClr val="bg1"/>
                          </a:solidFill>
                        </a:rPr>
                        <a:t>15</a:t>
                      </a:r>
                    </a:p>
                  </a:txBody>
                  <a:tcPr marL="0" marR="0" marT="0" marB="0" anchor="ctr">
                    <a:solidFill>
                      <a:schemeClr val="accent3"/>
                    </a:solidFill>
                  </a:tcPr>
                </a:tc>
                <a:tc>
                  <a:txBody>
                    <a:bodyPr/>
                    <a:lstStyle/>
                    <a:p>
                      <a:pPr algn="ctr"/>
                      <a:r>
                        <a:rPr lang="en-US" sz="1000">
                          <a:solidFill>
                            <a:schemeClr val="bg1"/>
                          </a:solidFill>
                        </a:rPr>
                        <a:t>16</a:t>
                      </a:r>
                    </a:p>
                  </a:txBody>
                  <a:tcPr marL="0" marR="0" marT="0" marB="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r>
                        <a:rPr lang="en-US" sz="1000">
                          <a:solidFill>
                            <a:schemeClr val="bg1"/>
                          </a:solidFill>
                        </a:rPr>
                        <a:t>19</a:t>
                      </a:r>
                    </a:p>
                  </a:txBody>
                  <a:tcPr marL="0" marR="0" marT="0" marB="0" anchor="ctr">
                    <a:lnL w="38100" cap="flat" cmpd="sng" algn="ctr">
                      <a:solidFill>
                        <a:schemeClr val="bg1"/>
                      </a:solidFill>
                      <a:prstDash val="solid"/>
                      <a:round/>
                      <a:headEnd type="none" w="med" len="med"/>
                      <a:tailEnd type="none" w="med" len="med"/>
                    </a:lnL>
                    <a:solidFill>
                      <a:schemeClr val="accent3"/>
                    </a:solidFill>
                  </a:tcPr>
                </a:tc>
                <a:tc>
                  <a:txBody>
                    <a:bodyPr/>
                    <a:lstStyle/>
                    <a:p>
                      <a:pPr algn="ctr"/>
                      <a:r>
                        <a:rPr lang="en-US" sz="1000">
                          <a:solidFill>
                            <a:schemeClr val="bg1"/>
                          </a:solidFill>
                        </a:rPr>
                        <a:t>20</a:t>
                      </a:r>
                    </a:p>
                  </a:txBody>
                  <a:tcPr marL="0" marR="0" marT="0" marB="0" anchor="ctr">
                    <a:solidFill>
                      <a:schemeClr val="accent3"/>
                    </a:solidFill>
                  </a:tcPr>
                </a:tc>
                <a:tc>
                  <a:txBody>
                    <a:bodyPr/>
                    <a:lstStyle/>
                    <a:p>
                      <a:pPr algn="ctr"/>
                      <a:r>
                        <a:rPr lang="en-US" sz="1000">
                          <a:solidFill>
                            <a:schemeClr val="bg1"/>
                          </a:solidFill>
                        </a:rPr>
                        <a:t>21</a:t>
                      </a:r>
                    </a:p>
                  </a:txBody>
                  <a:tcPr marL="0" marR="0" marT="0" marB="0" anchor="ctr">
                    <a:solidFill>
                      <a:schemeClr val="accent3"/>
                    </a:solidFill>
                  </a:tcPr>
                </a:tc>
                <a:tc>
                  <a:txBody>
                    <a:bodyPr/>
                    <a:lstStyle/>
                    <a:p>
                      <a:pPr algn="ctr"/>
                      <a:r>
                        <a:rPr lang="en-US" sz="1000">
                          <a:solidFill>
                            <a:schemeClr val="bg1"/>
                          </a:solidFill>
                        </a:rPr>
                        <a:t>22</a:t>
                      </a:r>
                    </a:p>
                  </a:txBody>
                  <a:tcPr marL="0" marR="0" marT="0" marB="0" anchor="ctr">
                    <a:solidFill>
                      <a:schemeClr val="accent3"/>
                    </a:solidFill>
                  </a:tcPr>
                </a:tc>
                <a:tc>
                  <a:txBody>
                    <a:bodyPr/>
                    <a:lstStyle/>
                    <a:p>
                      <a:pPr algn="ctr"/>
                      <a:r>
                        <a:rPr lang="en-US" sz="1000">
                          <a:solidFill>
                            <a:schemeClr val="bg1"/>
                          </a:solidFill>
                        </a:rPr>
                        <a:t>23</a:t>
                      </a:r>
                    </a:p>
                  </a:txBody>
                  <a:tcPr marL="0" marR="0" marT="0" marB="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r>
                        <a:rPr lang="en-US" sz="1000">
                          <a:solidFill>
                            <a:schemeClr val="bg1"/>
                          </a:solidFill>
                        </a:rPr>
                        <a:t>26</a:t>
                      </a:r>
                    </a:p>
                  </a:txBody>
                  <a:tcPr marL="0" marR="0" marT="0" marB="0" anchor="ctr">
                    <a:lnL w="38100" cap="flat" cmpd="sng" algn="ctr">
                      <a:solidFill>
                        <a:schemeClr val="bg1"/>
                      </a:solidFill>
                      <a:prstDash val="solid"/>
                      <a:round/>
                      <a:headEnd type="none" w="med" len="med"/>
                      <a:tailEnd type="none" w="med" len="med"/>
                    </a:lnL>
                    <a:solidFill>
                      <a:schemeClr val="accent3"/>
                    </a:solidFill>
                  </a:tcPr>
                </a:tc>
                <a:tc>
                  <a:txBody>
                    <a:bodyPr/>
                    <a:lstStyle/>
                    <a:p>
                      <a:pPr algn="ctr"/>
                      <a:r>
                        <a:rPr lang="en-US" sz="1000">
                          <a:solidFill>
                            <a:schemeClr val="bg1"/>
                          </a:solidFill>
                        </a:rPr>
                        <a:t>27</a:t>
                      </a:r>
                    </a:p>
                  </a:txBody>
                  <a:tcPr marL="0" marR="0" marT="0" marB="0" anchor="ctr">
                    <a:solidFill>
                      <a:schemeClr val="accent3"/>
                    </a:solidFill>
                  </a:tcPr>
                </a:tc>
                <a:tc>
                  <a:txBody>
                    <a:bodyPr/>
                    <a:lstStyle/>
                    <a:p>
                      <a:pPr algn="ctr"/>
                      <a:r>
                        <a:rPr lang="en-US" sz="1000">
                          <a:solidFill>
                            <a:schemeClr val="bg1"/>
                          </a:solidFill>
                        </a:rPr>
                        <a:t>28</a:t>
                      </a:r>
                    </a:p>
                  </a:txBody>
                  <a:tcPr marL="0" marR="0" marT="0" marB="0" anchor="ctr">
                    <a:solidFill>
                      <a:schemeClr val="accent3"/>
                    </a:solidFill>
                  </a:tcPr>
                </a:tc>
                <a:tc>
                  <a:txBody>
                    <a:bodyPr/>
                    <a:lstStyle/>
                    <a:p>
                      <a:pPr algn="ctr"/>
                      <a:r>
                        <a:rPr lang="en-US" sz="1000">
                          <a:solidFill>
                            <a:schemeClr val="bg1"/>
                          </a:solidFill>
                        </a:rPr>
                        <a:t>1</a:t>
                      </a:r>
                    </a:p>
                  </a:txBody>
                  <a:tcPr marL="0" marR="0" marT="0" marB="0" anchor="ctr">
                    <a:solidFill>
                      <a:schemeClr val="accent3"/>
                    </a:solidFill>
                  </a:tcPr>
                </a:tc>
                <a:tc>
                  <a:txBody>
                    <a:bodyPr/>
                    <a:lstStyle/>
                    <a:p>
                      <a:pPr algn="ctr"/>
                      <a:r>
                        <a:rPr lang="en-US" sz="1000">
                          <a:solidFill>
                            <a:schemeClr val="bg1"/>
                          </a:solidFill>
                        </a:rPr>
                        <a:t>2</a:t>
                      </a:r>
                    </a:p>
                  </a:txBody>
                  <a:tcPr marL="0" marR="0" marT="0" marB="0" anchor="ctr">
                    <a:lnR w="38100" cap="flat" cmpd="sng" algn="ctr">
                      <a:solidFill>
                        <a:schemeClr val="bg1"/>
                      </a:solidFill>
                      <a:prstDash val="solid"/>
                      <a:round/>
                      <a:headEnd type="none" w="med" len="med"/>
                      <a:tailEnd type="none" w="med" len="med"/>
                    </a:lnR>
                    <a:solidFill>
                      <a:schemeClr val="accent3"/>
                    </a:solidFill>
                  </a:tcPr>
                </a:tc>
                <a:extLst>
                  <a:ext uri="{0D108BD9-81ED-4DB2-BD59-A6C34878D82A}">
                    <a16:rowId xmlns:a16="http://schemas.microsoft.com/office/drawing/2014/main" val="1256940629"/>
                  </a:ext>
                </a:extLst>
              </a:tr>
              <a:tr h="4052216">
                <a:tc>
                  <a:txBody>
                    <a:bodyPr/>
                    <a:lstStyle/>
                    <a:p>
                      <a:pPr algn="ctr"/>
                      <a:r>
                        <a:rPr lang="en-US" sz="1800">
                          <a:solidFill>
                            <a:schemeClr val="bg1"/>
                          </a:solidFill>
                        </a:rPr>
                        <a:t>Deliverables</a:t>
                      </a:r>
                    </a:p>
                  </a:txBody>
                  <a:tcPr vert="vert27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lnR w="38100" cap="flat" cmpd="sng" algn="ctr">
                      <a:solidFill>
                        <a:schemeClr val="bg1"/>
                      </a:solidFill>
                      <a:prstDash val="solid"/>
                      <a:round/>
                      <a:headEnd type="none" w="med" len="med"/>
                      <a:tailEnd type="none" w="med" len="med"/>
                    </a:lnR>
                    <a:solidFill>
                      <a:srgbClr val="E7E8EA"/>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lnR w="38100" cap="flat" cmpd="sng" algn="ctr">
                      <a:solidFill>
                        <a:schemeClr val="bg1"/>
                      </a:solidFill>
                      <a:prstDash val="solid"/>
                      <a:round/>
                      <a:headEnd type="none" w="med" len="med"/>
                      <a:tailEnd type="none" w="med" len="med"/>
                    </a:lnR>
                    <a:solidFill>
                      <a:srgbClr val="E7E8EA"/>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lnR w="38100" cap="flat" cmpd="sng" algn="ctr">
                      <a:solidFill>
                        <a:schemeClr val="bg1"/>
                      </a:solidFill>
                      <a:prstDash val="solid"/>
                      <a:round/>
                      <a:headEnd type="none" w="med" len="med"/>
                      <a:tailEnd type="none" w="med" len="med"/>
                    </a:lnR>
                    <a:solidFill>
                      <a:srgbClr val="E7E8EA"/>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lnR w="38100" cap="flat" cmpd="sng" algn="ctr">
                      <a:solidFill>
                        <a:schemeClr val="bg1"/>
                      </a:solidFill>
                      <a:prstDash val="solid"/>
                      <a:round/>
                      <a:headEnd type="none" w="med" len="med"/>
                      <a:tailEnd type="none" w="med" len="med"/>
                    </a:lnR>
                    <a:solidFill>
                      <a:srgbClr val="E7E8EA"/>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lnR w="38100" cap="flat" cmpd="sng" algn="ctr">
                      <a:solidFill>
                        <a:schemeClr val="bg1"/>
                      </a:solidFill>
                      <a:prstDash val="solid"/>
                      <a:round/>
                      <a:headEnd type="none" w="med" len="med"/>
                      <a:tailEnd type="none" w="med" len="med"/>
                    </a:lnR>
                    <a:solidFill>
                      <a:srgbClr val="E7E8EA"/>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lnR w="38100" cap="flat" cmpd="sng" algn="ctr">
                      <a:solidFill>
                        <a:schemeClr val="bg1"/>
                      </a:solidFill>
                      <a:prstDash val="solid"/>
                      <a:round/>
                      <a:headEnd type="none" w="med" len="med"/>
                      <a:tailEnd type="none" w="med" len="med"/>
                    </a:lnR>
                    <a:solidFill>
                      <a:srgbClr val="E7E8EA"/>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lnR w="38100" cap="flat" cmpd="sng" algn="ctr">
                      <a:solidFill>
                        <a:schemeClr val="bg1"/>
                      </a:solidFill>
                      <a:prstDash val="solid"/>
                      <a:round/>
                      <a:headEnd type="none" w="med" len="med"/>
                      <a:tailEnd type="none" w="med" len="med"/>
                    </a:lnR>
                    <a:solidFill>
                      <a:srgbClr val="E7E8EA"/>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lnR w="38100" cap="flat" cmpd="sng" algn="ctr">
                      <a:solidFill>
                        <a:schemeClr val="bg1"/>
                      </a:solidFill>
                      <a:prstDash val="solid"/>
                      <a:round/>
                      <a:headEnd type="none" w="med" len="med"/>
                      <a:tailEnd type="none" w="med" len="med"/>
                    </a:lnR>
                    <a:solidFill>
                      <a:srgbClr val="E7E8EA"/>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lnR w="38100" cap="flat" cmpd="sng" algn="ctr">
                      <a:solidFill>
                        <a:schemeClr val="bg1"/>
                      </a:solidFill>
                      <a:prstDash val="solid"/>
                      <a:round/>
                      <a:headEnd type="none" w="med" len="med"/>
                      <a:tailEnd type="none" w="med" len="med"/>
                    </a:lnR>
                    <a:solidFill>
                      <a:srgbClr val="E7E8EA"/>
                    </a:solidFill>
                  </a:tcPr>
                </a:tc>
                <a:extLst>
                  <a:ext uri="{0D108BD9-81ED-4DB2-BD59-A6C34878D82A}">
                    <a16:rowId xmlns:a16="http://schemas.microsoft.com/office/drawing/2014/main" val="703523522"/>
                  </a:ext>
                </a:extLst>
              </a:tr>
              <a:tr h="767778">
                <a:tc>
                  <a:txBody>
                    <a:bodyPr/>
                    <a:lstStyle/>
                    <a:p>
                      <a:pPr algn="ctr"/>
                      <a:r>
                        <a:rPr lang="en-US" sz="1800">
                          <a:solidFill>
                            <a:schemeClr val="bg1"/>
                          </a:solidFill>
                        </a:rPr>
                        <a:t>PMO</a:t>
                      </a:r>
                    </a:p>
                  </a:txBody>
                  <a:tcPr vert="vert27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lnR w="38100" cap="flat" cmpd="sng" algn="ctr">
                      <a:solidFill>
                        <a:schemeClr val="bg1"/>
                      </a:solidFill>
                      <a:prstDash val="solid"/>
                      <a:round/>
                      <a:headEnd type="none" w="med" len="med"/>
                      <a:tailEnd type="none" w="med" len="med"/>
                    </a:lnR>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lnR w="38100" cap="flat" cmpd="sng" algn="ctr">
                      <a:solidFill>
                        <a:schemeClr val="bg1"/>
                      </a:solidFill>
                      <a:prstDash val="solid"/>
                      <a:round/>
                      <a:headEnd type="none" w="med" len="med"/>
                      <a:tailEnd type="none" w="med" len="med"/>
                    </a:lnR>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lnR w="38100" cap="flat" cmpd="sng" algn="ctr">
                      <a:solidFill>
                        <a:schemeClr val="bg1"/>
                      </a:solidFill>
                      <a:prstDash val="solid"/>
                      <a:round/>
                      <a:headEnd type="none" w="med" len="med"/>
                      <a:tailEnd type="none" w="med" len="med"/>
                    </a:lnR>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lnR w="38100" cap="flat" cmpd="sng" algn="ctr">
                      <a:solidFill>
                        <a:schemeClr val="bg1"/>
                      </a:solidFill>
                      <a:prstDash val="solid"/>
                      <a:round/>
                      <a:headEnd type="none" w="med" len="med"/>
                      <a:tailEnd type="none" w="med" len="med"/>
                    </a:lnR>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lnR w="38100" cap="flat" cmpd="sng" algn="ctr">
                      <a:solidFill>
                        <a:schemeClr val="bg1"/>
                      </a:solidFill>
                      <a:prstDash val="solid"/>
                      <a:round/>
                      <a:headEnd type="none" w="med" len="med"/>
                      <a:tailEnd type="none" w="med" len="med"/>
                    </a:lnR>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lnR w="38100" cap="flat" cmpd="sng" algn="ctr">
                      <a:solidFill>
                        <a:schemeClr val="bg1"/>
                      </a:solidFill>
                      <a:prstDash val="solid"/>
                      <a:round/>
                      <a:headEnd type="none" w="med" len="med"/>
                      <a:tailEnd type="none" w="med" len="med"/>
                    </a:lnR>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lnR w="38100" cap="flat" cmpd="sng" algn="ctr">
                      <a:solidFill>
                        <a:schemeClr val="bg1"/>
                      </a:solidFill>
                      <a:prstDash val="solid"/>
                      <a:round/>
                      <a:headEnd type="none" w="med" len="med"/>
                      <a:tailEnd type="none" w="med" len="med"/>
                    </a:lnR>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lnR w="38100" cap="flat" cmpd="sng" algn="ctr">
                      <a:solidFill>
                        <a:schemeClr val="bg1"/>
                      </a:solidFill>
                      <a:prstDash val="solid"/>
                      <a:round/>
                      <a:headEnd type="none" w="med" len="med"/>
                      <a:tailEnd type="none" w="med" len="med"/>
                    </a:lnR>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lnR w="3810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592029205"/>
                  </a:ext>
                </a:extLst>
              </a:tr>
              <a:tr h="867634">
                <a:tc>
                  <a:txBody>
                    <a:bodyPr/>
                    <a:lstStyle/>
                    <a:p>
                      <a:pPr algn="ctr"/>
                      <a:r>
                        <a:rPr lang="en-US" sz="900">
                          <a:solidFill>
                            <a:schemeClr val="bg1"/>
                          </a:solidFill>
                        </a:rPr>
                        <a:t>Key:</a:t>
                      </a:r>
                    </a:p>
                  </a:txBody>
                  <a:tcPr anchor="ctr">
                    <a:solidFill>
                      <a:schemeClr val="accent3"/>
                    </a:solidFill>
                  </a:tcPr>
                </a:tc>
                <a:tc gridSpan="45">
                  <a:txBody>
                    <a:bodyPr/>
                    <a:lstStyle/>
                    <a:p>
                      <a:pPr algn="ctr"/>
                      <a:endParaRPr lang="en-US" sz="1200"/>
                    </a:p>
                  </a:txBody>
                  <a:tcPr anchor="ctr">
                    <a:solidFill>
                      <a:srgbClr val="A3A3A3"/>
                    </a:solidFill>
                  </a:tcP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extLst>
                  <a:ext uri="{0D108BD9-81ED-4DB2-BD59-A6C34878D82A}">
                    <a16:rowId xmlns:a16="http://schemas.microsoft.com/office/drawing/2014/main" val="3541021785"/>
                  </a:ext>
                </a:extLst>
              </a:tr>
            </a:tbl>
          </a:graphicData>
        </a:graphic>
      </p:graphicFrame>
    </p:spTree>
    <p:extLst>
      <p:ext uri="{BB962C8B-B14F-4D97-AF65-F5344CB8AC3E}">
        <p14:creationId xmlns:p14="http://schemas.microsoft.com/office/powerpoint/2010/main" val="1156103868"/>
      </p:ext>
    </p:extLst>
  </p:cSld>
  <p:clrMapOvr>
    <a:masterClrMapping/>
  </p:clrMapOvr>
  <p:transition>
    <p:fade/>
  </p:transition>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14833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59" tIns="179259" rIns="179259" bIns="179259" numCol="1" anchor="t" anchorCtr="0" compatLnSpc="1">
            <a:prstTxWarp prst="textNoShape">
              <a:avLst/>
            </a:prstTxWarp>
            <a:spAutoFit/>
          </a:bodyPr>
          <a:lstStyle/>
          <a:p>
            <a:pPr defTabSz="913748"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451633" y="470067"/>
            <a:ext cx="1423303" cy="304828"/>
          </a:xfrm>
          <a:prstGeom prst="rect">
            <a:avLst/>
          </a:prstGeom>
        </p:spPr>
      </p:pic>
      <p:sp>
        <p:nvSpPr>
          <p:cNvPr id="4" name="Text Box 3">
            <a:extLst>
              <a:ext uri="{FF2B5EF4-FFF2-40B4-BE49-F238E27FC236}">
                <a16:creationId xmlns:a16="http://schemas.microsoft.com/office/drawing/2014/main" id="{E4A89E69-48F9-430F-A4AA-C35FE68B8CD6}"/>
              </a:ext>
            </a:extLst>
          </p:cNvPr>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a:extLst>
              <a:ext uri="{FF2B5EF4-FFF2-40B4-BE49-F238E27FC236}">
                <a16:creationId xmlns:a16="http://schemas.microsoft.com/office/drawing/2014/main" id="{D6605620-554C-447C-9454-F1E897F8C32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886527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6.xml><?xml version="1.0" encoding="utf-8"?>
<p:sldLayout xmlns:a="http://schemas.openxmlformats.org/drawingml/2006/main" xmlns:r="http://schemas.openxmlformats.org/officeDocument/2006/relationships" xmlns:p="http://schemas.openxmlformats.org/presentationml/2006/main">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084176"/>
            <a:ext cx="11653523" cy="1158793"/>
          </a:xfrm>
          <a:noFill/>
        </p:spPr>
        <p:txBody>
          <a:bodyPr tIns="91440" bIns="91440" anchor="t" anchorCtr="0">
            <a:spAutoFit/>
          </a:bodyPr>
          <a:lstStyle>
            <a:lvl1pPr>
              <a:defRPr sz="7051"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7261632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7.xml><?xml version="1.0" encoding="utf-8"?>
<p:sldLayout xmlns:a="http://schemas.openxmlformats.org/drawingml/2006/main" xmlns:r="http://schemas.openxmlformats.org/officeDocument/2006/relationships" xmlns:p="http://schemas.openxmlformats.org/presentationml/2006/main" userDrawn="1">
  <p:cSld name="Evaluation Slide">
    <p:spTree>
      <p:nvGrpSpPr>
        <p:cNvPr id="1" name=""/>
        <p:cNvGrpSpPr/>
        <p:nvPr/>
      </p:nvGrpSpPr>
      <p:grpSpPr>
        <a:xfrm>
          <a:off x="0" y="0"/>
          <a:ext cx="0" cy="0"/>
          <a:chOff x="0" y="0"/>
          <a:chExt cx="0" cy="0"/>
        </a:xfrm>
      </p:grpSpPr>
      <p:sp>
        <p:nvSpPr>
          <p:cNvPr id="2" name="Title 1"/>
          <p:cNvSpPr>
            <a:spLocks noGrp="1"/>
          </p:cNvSpPr>
          <p:nvPr>
            <p:ph type="title"/>
          </p:nvPr>
        </p:nvSpPr>
        <p:spPr>
          <a:xfrm>
            <a:off x="5020302" y="289511"/>
            <a:ext cx="6904778" cy="899665"/>
          </a:xfrm>
        </p:spPr>
        <p:txBody>
          <a:bodyPr/>
          <a:lstStyle>
            <a:lvl1pPr>
              <a:defRPr sz="3921"/>
            </a:lvl1pPr>
          </a:lstStyle>
          <a:p>
            <a:r>
              <a:rPr lang="en-US"/>
              <a:t>Click to edit Master title style</a:t>
            </a:r>
          </a:p>
        </p:txBody>
      </p:sp>
      <p:sp>
        <p:nvSpPr>
          <p:cNvPr id="4" name="Text Placeholder 3"/>
          <p:cNvSpPr>
            <a:spLocks noGrp="1"/>
          </p:cNvSpPr>
          <p:nvPr>
            <p:ph type="body" sz="quarter" idx="10"/>
          </p:nvPr>
        </p:nvSpPr>
        <p:spPr>
          <a:xfrm>
            <a:off x="5020303" y="4773828"/>
            <a:ext cx="6904016" cy="1793104"/>
          </a:xfrm>
        </p:spPr>
        <p:txBody>
          <a:bodyPr wrap="square">
            <a:noAutofit/>
          </a:bodyPr>
          <a:lstStyle>
            <a:lvl1pPr marL="0" indent="0">
              <a:spcBef>
                <a:spcPts val="1765"/>
              </a:spcBef>
              <a:buNone/>
              <a:defRPr sz="1961">
                <a:latin typeface="+mn-lt"/>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p:txBody>
      </p:sp>
      <p:pic>
        <p:nvPicPr>
          <p:cNvPr id="5" name="Picture 4" descr="Image of Ignite app on a Windows Device." title="Ignite event image">
            <a:extLst>
              <a:ext uri="{FF2B5EF4-FFF2-40B4-BE49-F238E27FC236}">
                <a16:creationId xmlns:a16="http://schemas.microsoft.com/office/drawing/2014/main" id="{E803C22C-E970-4ADA-A60C-5127C1C2C1D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
            <a:ext cx="4828867" cy="6858623"/>
          </a:xfrm>
          <a:prstGeom prst="rect">
            <a:avLst/>
          </a:prstGeom>
        </p:spPr>
      </p:pic>
    </p:spTree>
    <p:extLst>
      <p:ext uri="{BB962C8B-B14F-4D97-AF65-F5344CB8AC3E}">
        <p14:creationId xmlns:p14="http://schemas.microsoft.com/office/powerpoint/2010/main" val="153525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8.xml><?xml version="1.0" encoding="utf-8"?>
<p:sldLayout xmlns:a="http://schemas.openxmlformats.org/drawingml/2006/main" xmlns:r="http://schemas.openxmlformats.org/officeDocument/2006/relationships" xmlns:p="http://schemas.openxmlformats.org/presentationml/2006/main">
  <p:cSld name="3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181023"/>
      </p:ext>
    </p:extLst>
  </p:cSld>
  <p:clrMapOvr>
    <a:masterClrMapping/>
  </p:clrMapOvr>
  <p:transition>
    <p:fade/>
  </p:transition>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white">
          <a:xfrm>
            <a:off x="584200" y="585788"/>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958586" y="-1"/>
            <a:ext cx="6233414" cy="6858001"/>
          </a:xfrm>
          <a:prstGeom prst="rect">
            <a:avLst/>
          </a:prstGeom>
        </p:spPr>
      </p:pic>
    </p:spTree>
    <p:extLst>
      <p:ext uri="{BB962C8B-B14F-4D97-AF65-F5344CB8AC3E}">
        <p14:creationId xmlns:p14="http://schemas.microsoft.com/office/powerpoint/2010/main" val="22312577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Tree>
    <p:extLst>
      <p:ext uri="{BB962C8B-B14F-4D97-AF65-F5344CB8AC3E}">
        <p14:creationId xmlns:p14="http://schemas.microsoft.com/office/powerpoint/2010/main" val="6921319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659255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6134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9382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4923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0001683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503508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85575280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999132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88501050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CF645DA7-B742-4854-BE09-96D9E884426C}"/>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04800637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87767612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87115934"/>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5972159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798138219"/>
      </p:ext>
    </p:extLst>
  </p:cSld>
  <p:clrMapOvr>
    <a:masterClrMapping/>
  </p:clrMapOvr>
  <p:transition>
    <p:fade/>
  </p:transition>
  <p:extLst>
    <p:ext uri="{DCECCB84-F9BA-43D5-87BE-67443E8EF086}">
      <p15:sldGuideLst xmlns:p15="http://schemas.microsoft.com/office/powerpoint/2012/main">
        <p15:guide id="3" orient="horz" pos="3576">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10189376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cstate="email">
              <a:extLst>
                <a:ext uri="{28A0092B-C50C-407E-A947-70E740481C1C}">
                  <a14:useLocalDpi xmlns:a14="http://schemas.microsoft.com/office/drawing/2010/main"/>
                </a:ext>
              </a:extLst>
            </a:blip>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841559633"/>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0911883"/>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20976914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87684208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D5E06-84D0-4280-8263-0CDB2F5832E4}"/>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667910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456773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41508001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2942759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869117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94564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083068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6188951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9775590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68416100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523C46B0-B5A4-4CF0-8CF6-AEFC88BC846A}"/>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white">
          <a:xfrm>
            <a:off x="584200" y="585788"/>
            <a:ext cx="1366245" cy="292608"/>
          </a:xfrm>
          <a:prstGeom prst="rect">
            <a:avLst/>
          </a:prstGeom>
        </p:spPr>
      </p:pic>
      <p:sp>
        <p:nvSpPr>
          <p:cNvPr id="7" name="Freeform 5" descr="Microsoft Ready event logo">
            <a:extLst>
              <a:ext uri="{FF2B5EF4-FFF2-40B4-BE49-F238E27FC236}">
                <a16:creationId xmlns:a16="http://schemas.microsoft.com/office/drawing/2014/main" id="{6650555E-C429-4C84-ABCE-66674641F51E}"/>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66E65F2D-D7C7-4FB2-A38E-A8C8CE9A04A4}"/>
              </a:ext>
              <a:ext uri="{C183D7F6-B498-43B3-948B-1728B52AA6E4}">
                <adec:decorative xmlns:adec="http://schemas.microsoft.com/office/drawing/2017/decorative" val="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958586" y="-1"/>
            <a:ext cx="6233414" cy="6858001"/>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8" name="Text Placeholder 16">
            <a:extLst>
              <a:ext uri="{FF2B5EF4-FFF2-40B4-BE49-F238E27FC236}">
                <a16:creationId xmlns:a16="http://schemas.microsoft.com/office/drawing/2014/main" id="{1E89225D-CFB7-443A-AFA3-DF65113A1367}"/>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4698B701-C583-404D-A223-9772F2E62B27}"/>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D706245C-2DFE-4344-AF36-AD542DFCBD78}"/>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F27B5038-E18C-4CED-8E7B-169C1071D883}"/>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4FFC6D59-6700-4CE2-83C1-BA6C1E816190}"/>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EB0734EF-B97D-4C6E-BDB5-F3BDF660C1FB}"/>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2605300F-3C36-4C14-8CA0-C945DF91D166}"/>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67AFE834-965D-46BB-AD35-6485534E8378}"/>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6" name="TextBox 5">
            <a:extLst>
              <a:ext uri="{FF2B5EF4-FFF2-40B4-BE49-F238E27FC236}">
                <a16:creationId xmlns:a16="http://schemas.microsoft.com/office/drawing/2014/main" id="{4EB64180-A502-4BFE-AC8F-AFACEE48F8C5}"/>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pic>
        <p:nvPicPr>
          <p:cNvPr id="7" name="Picture 6">
            <a:extLst>
              <a:ext uri="{FF2B5EF4-FFF2-40B4-BE49-F238E27FC236}">
                <a16:creationId xmlns:a16="http://schemas.microsoft.com/office/drawing/2014/main" id="{C36EA944-550A-417D-A035-8AA8EF214160}"/>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8" name="Picture 7">
            <a:extLst>
              <a:ext uri="{FF2B5EF4-FFF2-40B4-BE49-F238E27FC236}">
                <a16:creationId xmlns:a16="http://schemas.microsoft.com/office/drawing/2014/main" id="{E7D5DEA1-8060-4C82-8357-8D83C33570BB}"/>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9" name="Picture Placeholder" descr="This photo is a 'placeholder' only. Drag or drop your photo here, or click and tap the center to insert a photo.">
            <a:extLst>
              <a:ext uri="{FF2B5EF4-FFF2-40B4-BE49-F238E27FC236}">
                <a16:creationId xmlns:a16="http://schemas.microsoft.com/office/drawing/2014/main" id="{88298942-55B4-469B-A6F1-D0C9D4EF142D}"/>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5" name="TextBox 4">
            <a:extLst>
              <a:ext uri="{FF2B5EF4-FFF2-40B4-BE49-F238E27FC236}">
                <a16:creationId xmlns:a16="http://schemas.microsoft.com/office/drawing/2014/main" id="{0F522476-2690-41D7-851B-16598ED260CA}"/>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20E299E8-8FC4-4186-85AF-20CED6546310}"/>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65AD4D8A-D525-4E6D-B1E6-4FE172367667}"/>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F914427A-37A4-44C8-A9C3-7DCC03AF0475}"/>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
        <p:nvSpPr>
          <p:cNvPr id="5" name="TextBox 4">
            <a:extLst>
              <a:ext uri="{FF2B5EF4-FFF2-40B4-BE49-F238E27FC236}">
                <a16:creationId xmlns:a16="http://schemas.microsoft.com/office/drawing/2014/main" id="{328606CD-3593-4644-8338-9D5CD96A58E1}"/>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74B3188A-254F-414A-BEA3-F69376596C9E}"/>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AB3E7ED4-D6BE-4715-B767-1DF5BCFCB61C}"/>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0A481962-6118-4A6A-AF3A-946F2EEBB647}"/>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625529"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5538409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7D214E74-C5C0-4211-B3A3-14F86C413DA7}"/>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B60262F5-AF76-4E0C-9A8E-5853655FC7EB}"/>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CDEDCA44-1EFD-4BB6-A570-ECBFA2257BFC}"/>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A1D25577-82BF-49CB-91C7-47FC0CAB47EF}"/>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cstate="email">
              <a:extLst>
                <a:ext uri="{28A0092B-C50C-407E-A947-70E740481C1C}">
                  <a14:useLocalDpi xmlns:a14="http://schemas.microsoft.com/office/drawing/2010/main"/>
                </a:ext>
              </a:extLst>
            </a:blip>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C27DF1C0-D0D7-4B22-90C5-BCC268343C4F}"/>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E6DD86A3-370B-4B16-8C94-A5F62AE9207E}"/>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B84499A-A638-431C-AC9E-02B157AEA739}"/>
              </a:ext>
            </a:extLst>
          </p:cNvPr>
          <p:cNvSpPr txBox="1"/>
          <p:nvPr userDrawn="1"/>
        </p:nvSpPr>
        <p:spPr>
          <a:xfrm>
            <a:off x="4648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Edit Master text styles</a:t>
            </a:r>
          </a:p>
        </p:txBody>
      </p:sp>
      <p:sp>
        <p:nvSpPr>
          <p:cNvPr id="6" name="TextBox 5">
            <a:extLst>
              <a:ext uri="{FF2B5EF4-FFF2-40B4-BE49-F238E27FC236}">
                <a16:creationId xmlns:a16="http://schemas.microsoft.com/office/drawing/2014/main" id="{A1BC657E-75EE-474B-8622-8F3582B6A4AE}"/>
              </a:ext>
            </a:extLst>
          </p:cNvPr>
          <p:cNvSpPr txBox="1"/>
          <p:nvPr userDrawn="1"/>
        </p:nvSpPr>
        <p:spPr>
          <a:xfrm>
            <a:off x="4937125"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Edit Master text styles</a:t>
            </a:r>
          </a:p>
        </p:txBody>
      </p:sp>
      <p:sp>
        <p:nvSpPr>
          <p:cNvPr id="6" name="TextBox 5">
            <a:extLst>
              <a:ext uri="{FF2B5EF4-FFF2-40B4-BE49-F238E27FC236}">
                <a16:creationId xmlns:a16="http://schemas.microsoft.com/office/drawing/2014/main" id="{5F8DF18C-10AF-4534-955B-868FD55A6C90}"/>
              </a:ext>
            </a:extLst>
          </p:cNvPr>
          <p:cNvSpPr txBox="1"/>
          <p:nvPr userDrawn="1"/>
        </p:nvSpPr>
        <p:spPr>
          <a:xfrm>
            <a:off x="4937125"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Edit Master text styles</a:t>
            </a:r>
          </a:p>
        </p:txBody>
      </p:sp>
      <p:sp>
        <p:nvSpPr>
          <p:cNvPr id="6" name="TextBox 5">
            <a:extLst>
              <a:ext uri="{FF2B5EF4-FFF2-40B4-BE49-F238E27FC236}">
                <a16:creationId xmlns:a16="http://schemas.microsoft.com/office/drawing/2014/main" id="{3DCB3753-968C-4565-970F-86113CCA0155}"/>
              </a:ext>
            </a:extLst>
          </p:cNvPr>
          <p:cNvSpPr txBox="1"/>
          <p:nvPr userDrawn="1"/>
        </p:nvSpPr>
        <p:spPr>
          <a:xfrm>
            <a:off x="4937125"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D0B9E6D6-E4E3-475F-9DAB-585DE912659B}"/>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BEA76C4C-A7C5-4FFE-8548-F2A04F394622}"/>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EB4B56C2-2A1D-4DDD-B130-FAA570FD2A4D}"/>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F328EC6E-FB1C-4C37-9653-6242AE1C7B01}"/>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F4A7D1-5E24-4F0B-A260-A54A37F27080}"/>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F257E4-3EE6-48BA-8063-33335150A0D0}"/>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1C08635B-C0DD-495F-B861-310107245327}"/>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white">
          <a:xfrm>
            <a:off x="584200" y="585788"/>
            <a:ext cx="1366245" cy="292608"/>
          </a:xfrm>
          <a:prstGeom prst="rect">
            <a:avLst/>
          </a:prstGeom>
        </p:spPr>
      </p:pic>
      <p:pic>
        <p:nvPicPr>
          <p:cNvPr id="7" name="Picture 6" descr="Microsoft Inspire + Microsoft Ready event logo">
            <a:extLst>
              <a:ext uri="{FF2B5EF4-FFF2-40B4-BE49-F238E27FC236}">
                <a16:creationId xmlns:a16="http://schemas.microsoft.com/office/drawing/2014/main" id="{E4EADB1C-6BD3-42BA-8BBA-6E86CA5CF2E6}"/>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9440" y="3009448"/>
            <a:ext cx="4413695" cy="1216131"/>
          </a:xfrm>
          <a:prstGeom prst="rect">
            <a:avLst/>
          </a:prstGeom>
        </p:spPr>
      </p:pic>
      <p:pic>
        <p:nvPicPr>
          <p:cNvPr id="9" name="Picture 8">
            <a:extLst>
              <a:ext uri="{FF2B5EF4-FFF2-40B4-BE49-F238E27FC236}">
                <a16:creationId xmlns:a16="http://schemas.microsoft.com/office/drawing/2014/main" id="{91CDDE35-F083-4F88-931C-AB7D73884DA1}"/>
              </a:ext>
              <a:ext uri="{C183D7F6-B498-43B3-948B-1728B52AA6E4}">
                <adec:decorative xmlns:adec="http://schemas.microsoft.com/office/drawing/2017/decorative" val="1"/>
              </a:ext>
            </a:extLst>
          </p:cNvPr>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5222947" y="0"/>
            <a:ext cx="6969054" cy="6858000"/>
          </a:xfrm>
          <a:prstGeom prst="rect">
            <a:avLst/>
          </a:prstGeom>
        </p:spPr>
      </p:pic>
    </p:spTree>
    <p:extLst>
      <p:ext uri="{BB962C8B-B14F-4D97-AF65-F5344CB8AC3E}">
        <p14:creationId xmlns:p14="http://schemas.microsoft.com/office/powerpoint/2010/main" val="4418525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80912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207763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81539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40440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121230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8843920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CBF562D2-4F8F-4373-A436-F26727DE808A}"/>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54138063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pic>
        <p:nvPicPr>
          <p:cNvPr id="7" name="Picture 6">
            <a:extLst>
              <a:ext uri="{FF2B5EF4-FFF2-40B4-BE49-F238E27FC236}">
                <a16:creationId xmlns:a16="http://schemas.microsoft.com/office/drawing/2014/main" id="{C36EA944-550A-417D-A035-8AA8EF214160}"/>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8" name="Picture 7">
            <a:extLst>
              <a:ext uri="{FF2B5EF4-FFF2-40B4-BE49-F238E27FC236}">
                <a16:creationId xmlns:a16="http://schemas.microsoft.com/office/drawing/2014/main" id="{E7D5DEA1-8060-4C82-8357-8D83C33570BB}"/>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9" name="Picture Placeholder" descr="This photo is a 'placeholder' only. Drag or drop your photo here, or click and tap the center to insert a photo.">
            <a:extLst>
              <a:ext uri="{FF2B5EF4-FFF2-40B4-BE49-F238E27FC236}">
                <a16:creationId xmlns:a16="http://schemas.microsoft.com/office/drawing/2014/main" id="{88298942-55B4-469B-A6F1-D0C9D4EF142D}"/>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10583331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3000">
          <p15:clr>
            <a:srgbClr val="5ACBF0"/>
          </p15:clr>
        </p15:guide>
        <p15:guide id="12" pos="3543">
          <p15:clr>
            <a:srgbClr val="A4A3A4"/>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pic>
        <p:nvPicPr>
          <p:cNvPr id="6" name="Picture 5">
            <a:extLst>
              <a:ext uri="{FF2B5EF4-FFF2-40B4-BE49-F238E27FC236}">
                <a16:creationId xmlns:a16="http://schemas.microsoft.com/office/drawing/2014/main" id="{20E299E8-8FC4-4186-85AF-20CED6546310}"/>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65AD4D8A-D525-4E6D-B1E6-4FE172367667}"/>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F914427A-37A4-44C8-A9C3-7DCC03AF0475}"/>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02825606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pic>
        <p:nvPicPr>
          <p:cNvPr id="6" name="Picture 5">
            <a:extLst>
              <a:ext uri="{FF2B5EF4-FFF2-40B4-BE49-F238E27FC236}">
                <a16:creationId xmlns:a16="http://schemas.microsoft.com/office/drawing/2014/main" id="{74B3188A-254F-414A-BEA3-F69376596C9E}"/>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AB3E7ED4-D6BE-4715-B767-1DF5BCFCB61C}"/>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0A481962-6118-4A6A-AF3A-946F2EEBB647}"/>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7449953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625529"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662307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27113504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55195259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83113115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8663646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77772530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918F250C-1973-44C9-969A-F234C50A6682}"/>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cstate="email">
              <a:extLst>
                <a:ext uri="{28A0092B-C50C-407E-A947-70E740481C1C}">
                  <a14:useLocalDpi xmlns:a14="http://schemas.microsoft.com/office/drawing/2010/main"/>
                </a:ext>
              </a:extLst>
            </a:blip>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426465928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46771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Edit Master text styles</a:t>
            </a:r>
          </a:p>
        </p:txBody>
      </p:sp>
    </p:spTree>
    <p:extLst>
      <p:ext uri="{BB962C8B-B14F-4D97-AF65-F5344CB8AC3E}">
        <p14:creationId xmlns:p14="http://schemas.microsoft.com/office/powerpoint/2010/main" val="149161520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Edit Master text styles</a:t>
            </a:r>
          </a:p>
        </p:txBody>
      </p:sp>
    </p:spTree>
    <p:extLst>
      <p:ext uri="{BB962C8B-B14F-4D97-AF65-F5344CB8AC3E}">
        <p14:creationId xmlns:p14="http://schemas.microsoft.com/office/powerpoint/2010/main" val="104138962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Edit Master text styles</a:t>
            </a:r>
          </a:p>
        </p:txBody>
      </p:sp>
    </p:spTree>
    <p:extLst>
      <p:ext uri="{BB962C8B-B14F-4D97-AF65-F5344CB8AC3E}">
        <p14:creationId xmlns:p14="http://schemas.microsoft.com/office/powerpoint/2010/main" val="18428966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3294316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39278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677359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3592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256935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4608AE61-1E2A-44F6-AA70-26B8856E071F}"/>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258411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fidentiality slide">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p:txBody>
          <a:bodyPr/>
          <a:lstStyle>
            <a:lvl1pPr>
              <a:defRPr/>
            </a:lvl1pPr>
          </a:lstStyle>
          <a:p>
            <a:r>
              <a:rPr lang="en-US"/>
              <a:t>Confidentiality slide</a:t>
            </a:r>
          </a:p>
        </p:txBody>
      </p:sp>
      <p:sp>
        <p:nvSpPr>
          <p:cNvPr id="3" name="TextBox 2">
            <a:extLst>
              <a:ext uri="{FF2B5EF4-FFF2-40B4-BE49-F238E27FC236}">
                <a16:creationId xmlns:a16="http://schemas.microsoft.com/office/drawing/2014/main" id="{DBD07666-5C5E-4C40-8C68-86D1F3CAB0C5}"/>
              </a:ext>
            </a:extLst>
          </p:cNvPr>
          <p:cNvSpPr txBox="1"/>
          <p:nvPr userDrawn="1"/>
        </p:nvSpPr>
        <p:spPr>
          <a:xfrm>
            <a:off x="584200" y="4173080"/>
            <a:ext cx="11022584" cy="2095958"/>
          </a:xfrm>
          <a:prstGeom prst="rect">
            <a:avLst/>
          </a:prstGeom>
          <a:noFill/>
        </p:spPr>
        <p:txBody>
          <a:bodyPr wrap="square" lIns="182880" tIns="146304" rIns="182880" bIns="146304" rtlCol="0" anchor="ctr">
            <a:spAutoFit/>
          </a:bodyPr>
          <a:lstStyle/>
          <a:p>
            <a:pPr algn="ctr">
              <a:lnSpc>
                <a:spcPct val="90000"/>
              </a:lnSpc>
              <a:spcBef>
                <a:spcPts val="1200"/>
              </a:spcBef>
              <a:spcAft>
                <a:spcPts val="600"/>
              </a:spcAft>
            </a:pPr>
            <a:r>
              <a:rPr lang="en-US" sz="2000">
                <a:gradFill>
                  <a:gsLst>
                    <a:gs pos="2917">
                      <a:schemeClr val="tx1"/>
                    </a:gs>
                    <a:gs pos="30000">
                      <a:schemeClr val="tx1"/>
                    </a:gs>
                  </a:gsLst>
                  <a:lin ang="5400000" scaled="0"/>
                </a:gradFill>
              </a:rPr>
              <a:t>Microsoft Ready content is </a:t>
            </a:r>
            <a:r>
              <a:rPr lang="en-US" sz="200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200"/>
              </a:spcBef>
              <a:spcAft>
                <a:spcPts val="600"/>
              </a:spcAft>
            </a:pPr>
            <a:r>
              <a:rPr lang="en-US" sz="200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00">
                <a:gradFill>
                  <a:gsLst>
                    <a:gs pos="2917">
                      <a:schemeClr val="tx1"/>
                    </a:gs>
                    <a:gs pos="30000">
                      <a:schemeClr val="tx1"/>
                    </a:gs>
                  </a:gsLst>
                  <a:lin ang="5400000" scaled="0"/>
                </a:gradFill>
              </a:rPr>
              <a:t>post Microsoft Ready content to any blogs or external websites</a:t>
            </a:r>
          </a:p>
          <a:p>
            <a:pPr algn="ctr">
              <a:lnSpc>
                <a:spcPct val="90000"/>
              </a:lnSpc>
              <a:spcBef>
                <a:spcPts val="1200"/>
              </a:spcBef>
              <a:spcAft>
                <a:spcPts val="600"/>
              </a:spcAft>
            </a:pPr>
            <a:r>
              <a:rPr lang="en-US" sz="200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0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200"/>
              </a:spcBef>
              <a:spcAft>
                <a:spcPts val="600"/>
              </a:spcAft>
            </a:pPr>
            <a:r>
              <a:rPr lang="en-US" sz="2000">
                <a:gradFill>
                  <a:gsLst>
                    <a:gs pos="2917">
                      <a:schemeClr val="tx1"/>
                    </a:gs>
                    <a:gs pos="30000">
                      <a:schemeClr val="tx1"/>
                    </a:gs>
                  </a:gsLst>
                  <a:lin ang="5400000" scaled="0"/>
                </a:gradFill>
              </a:rPr>
              <a:t>Content will be available to internal audiences on-demand post-event</a:t>
            </a:r>
          </a:p>
        </p:txBody>
      </p:sp>
      <p:sp>
        <p:nvSpPr>
          <p:cNvPr id="61" name="Oval 60">
            <a:extLst>
              <a:ext uri="{FF2B5EF4-FFF2-40B4-BE49-F238E27FC236}">
                <a16:creationId xmlns:a16="http://schemas.microsoft.com/office/drawing/2014/main" id="{A6B1A30E-72AA-4A8F-A97F-FD4B4989FC97}"/>
              </a:ext>
            </a:extLst>
          </p:cNvPr>
          <p:cNvSpPr/>
          <p:nvPr userDrawn="1"/>
        </p:nvSpPr>
        <p:spPr bwMode="gray">
          <a:xfrm>
            <a:off x="2697102" y="1790700"/>
            <a:ext cx="1602879" cy="1602878"/>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24" name="Oval 123">
            <a:extLst>
              <a:ext uri="{FF2B5EF4-FFF2-40B4-BE49-F238E27FC236}">
                <a16:creationId xmlns:a16="http://schemas.microsoft.com/office/drawing/2014/main" id="{86F400F5-9FA0-4CE6-B207-5F2FF50C7927}"/>
              </a:ext>
            </a:extLst>
          </p:cNvPr>
          <p:cNvSpPr/>
          <p:nvPr userDrawn="1"/>
        </p:nvSpPr>
        <p:spPr bwMode="gray">
          <a:xfrm>
            <a:off x="5318069" y="1790700"/>
            <a:ext cx="1602879" cy="1602878"/>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marR="0" lvl="0" indent="0" algn="ctr" defTabSz="932114" fontAlgn="base">
              <a:lnSpc>
                <a:spcPct val="100000"/>
              </a:lnSpc>
              <a:spcBef>
                <a:spcPct val="0"/>
              </a:spcBef>
              <a:spcAft>
                <a:spcPct val="0"/>
              </a:spcAft>
              <a:buClrTx/>
              <a:buSzTx/>
              <a:buFontTx/>
              <a:buNone/>
              <a:tabLst/>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23" name="Group 122">
            <a:extLst>
              <a:ext uri="{FF2B5EF4-FFF2-40B4-BE49-F238E27FC236}">
                <a16:creationId xmlns:a16="http://schemas.microsoft.com/office/drawing/2014/main" id="{BA797159-0B2F-4995-81D8-EBFFD05AB617}"/>
              </a:ext>
            </a:extLst>
          </p:cNvPr>
          <p:cNvGrpSpPr/>
          <p:nvPr userDrawn="1"/>
        </p:nvGrpSpPr>
        <p:grpSpPr bwMode="gray">
          <a:xfrm flipH="1">
            <a:off x="5901486" y="2178437"/>
            <a:ext cx="436044" cy="827404"/>
            <a:chOff x="5200650" y="1722438"/>
            <a:chExt cx="1797050" cy="3409950"/>
          </a:xfrm>
        </p:grpSpPr>
        <p:sp>
          <p:nvSpPr>
            <p:cNvPr id="105" name="Freeform 26">
              <a:extLst>
                <a:ext uri="{FF2B5EF4-FFF2-40B4-BE49-F238E27FC236}">
                  <a16:creationId xmlns:a16="http://schemas.microsoft.com/office/drawing/2014/main" id="{D5EE552A-CFE9-4D35-BDE3-A939AA559C23}"/>
                </a:ext>
              </a:extLst>
            </p:cNvPr>
            <p:cNvSpPr>
              <a:spLocks/>
            </p:cNvSpPr>
            <p:nvPr userDrawn="1"/>
          </p:nvSpPr>
          <p:spPr bwMode="gray">
            <a:xfrm>
              <a:off x="5200650" y="1722438"/>
              <a:ext cx="1797050" cy="3409950"/>
            </a:xfrm>
            <a:custGeom>
              <a:avLst/>
              <a:gdLst>
                <a:gd name="T0" fmla="*/ 497 w 543"/>
                <a:gd name="T1" fmla="*/ 0 h 1030"/>
                <a:gd name="T2" fmla="*/ 46 w 543"/>
                <a:gd name="T3" fmla="*/ 0 h 1030"/>
                <a:gd name="T4" fmla="*/ 0 w 543"/>
                <a:gd name="T5" fmla="*/ 46 h 1030"/>
                <a:gd name="T6" fmla="*/ 0 w 543"/>
                <a:gd name="T7" fmla="*/ 983 h 1030"/>
                <a:gd name="T8" fmla="*/ 46 w 543"/>
                <a:gd name="T9" fmla="*/ 1030 h 1030"/>
                <a:gd name="T10" fmla="*/ 497 w 543"/>
                <a:gd name="T11" fmla="*/ 1030 h 1030"/>
                <a:gd name="T12" fmla="*/ 543 w 543"/>
                <a:gd name="T13" fmla="*/ 983 h 1030"/>
                <a:gd name="T14" fmla="*/ 543 w 543"/>
                <a:gd name="T15" fmla="*/ 46 h 1030"/>
                <a:gd name="T16" fmla="*/ 497 w 543"/>
                <a:gd name="T17" fmla="*/ 0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1030">
                  <a:moveTo>
                    <a:pt x="497" y="0"/>
                  </a:moveTo>
                  <a:cubicBezTo>
                    <a:pt x="46" y="0"/>
                    <a:pt x="46" y="0"/>
                    <a:pt x="46" y="0"/>
                  </a:cubicBezTo>
                  <a:cubicBezTo>
                    <a:pt x="21" y="0"/>
                    <a:pt x="0" y="21"/>
                    <a:pt x="0" y="46"/>
                  </a:cubicBezTo>
                  <a:cubicBezTo>
                    <a:pt x="0" y="983"/>
                    <a:pt x="0" y="983"/>
                    <a:pt x="0" y="983"/>
                  </a:cubicBezTo>
                  <a:cubicBezTo>
                    <a:pt x="0" y="1009"/>
                    <a:pt x="21" y="1030"/>
                    <a:pt x="46" y="1030"/>
                  </a:cubicBezTo>
                  <a:cubicBezTo>
                    <a:pt x="497" y="1030"/>
                    <a:pt x="497" y="1030"/>
                    <a:pt x="497" y="1030"/>
                  </a:cubicBezTo>
                  <a:cubicBezTo>
                    <a:pt x="522" y="1030"/>
                    <a:pt x="543" y="1009"/>
                    <a:pt x="543" y="983"/>
                  </a:cubicBezTo>
                  <a:cubicBezTo>
                    <a:pt x="543" y="46"/>
                    <a:pt x="543" y="46"/>
                    <a:pt x="543" y="46"/>
                  </a:cubicBezTo>
                  <a:cubicBezTo>
                    <a:pt x="543" y="21"/>
                    <a:pt x="522" y="0"/>
                    <a:pt x="497" y="0"/>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06" name="Freeform 27">
              <a:extLst>
                <a:ext uri="{FF2B5EF4-FFF2-40B4-BE49-F238E27FC236}">
                  <a16:creationId xmlns:a16="http://schemas.microsoft.com/office/drawing/2014/main" id="{62561F91-9D8C-4635-B806-AE2D11196147}"/>
                </a:ext>
              </a:extLst>
            </p:cNvPr>
            <p:cNvSpPr>
              <a:spLocks/>
            </p:cNvSpPr>
            <p:nvPr userDrawn="1"/>
          </p:nvSpPr>
          <p:spPr bwMode="gray">
            <a:xfrm>
              <a:off x="5310188" y="2262188"/>
              <a:ext cx="1577975" cy="2433638"/>
            </a:xfrm>
            <a:custGeom>
              <a:avLst/>
              <a:gdLst>
                <a:gd name="T0" fmla="*/ 0 w 994"/>
                <a:gd name="T1" fmla="*/ 1533 h 1533"/>
                <a:gd name="T2" fmla="*/ 994 w 994"/>
                <a:gd name="T3" fmla="*/ 1533 h 1533"/>
                <a:gd name="T4" fmla="*/ 994 w 994"/>
                <a:gd name="T5" fmla="*/ 62 h 1533"/>
                <a:gd name="T6" fmla="*/ 498 w 994"/>
                <a:gd name="T7" fmla="*/ 0 h 1533"/>
                <a:gd name="T8" fmla="*/ 0 w 994"/>
                <a:gd name="T9" fmla="*/ 62 h 1533"/>
                <a:gd name="T10" fmla="*/ 0 w 994"/>
                <a:gd name="T11" fmla="*/ 1533 h 1533"/>
              </a:gdLst>
              <a:ahLst/>
              <a:cxnLst>
                <a:cxn ang="0">
                  <a:pos x="T0" y="T1"/>
                </a:cxn>
                <a:cxn ang="0">
                  <a:pos x="T2" y="T3"/>
                </a:cxn>
                <a:cxn ang="0">
                  <a:pos x="T4" y="T5"/>
                </a:cxn>
                <a:cxn ang="0">
                  <a:pos x="T6" y="T7"/>
                </a:cxn>
                <a:cxn ang="0">
                  <a:pos x="T8" y="T9"/>
                </a:cxn>
                <a:cxn ang="0">
                  <a:pos x="T10" y="T11"/>
                </a:cxn>
              </a:cxnLst>
              <a:rect l="0" t="0" r="r" b="b"/>
              <a:pathLst>
                <a:path w="994" h="1533">
                  <a:moveTo>
                    <a:pt x="0" y="1533"/>
                  </a:moveTo>
                  <a:lnTo>
                    <a:pt x="994" y="1533"/>
                  </a:lnTo>
                  <a:lnTo>
                    <a:pt x="994" y="62"/>
                  </a:lnTo>
                  <a:lnTo>
                    <a:pt x="498" y="0"/>
                  </a:lnTo>
                  <a:lnTo>
                    <a:pt x="0" y="62"/>
                  </a:lnTo>
                  <a:lnTo>
                    <a:pt x="0" y="1533"/>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07" name="Rectangle 28">
              <a:extLst>
                <a:ext uri="{FF2B5EF4-FFF2-40B4-BE49-F238E27FC236}">
                  <a16:creationId xmlns:a16="http://schemas.microsoft.com/office/drawing/2014/main" id="{71C38A4E-A7CA-4FC4-B76A-394814BBAD30}"/>
                </a:ext>
              </a:extLst>
            </p:cNvPr>
            <p:cNvSpPr>
              <a:spLocks noChangeArrowheads="1"/>
            </p:cNvSpPr>
            <p:nvPr userDrawn="1"/>
          </p:nvSpPr>
          <p:spPr bwMode="gray">
            <a:xfrm>
              <a:off x="5310188" y="2006601"/>
              <a:ext cx="1577975" cy="3540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08" name="Rectangle 29">
              <a:extLst>
                <a:ext uri="{FF2B5EF4-FFF2-40B4-BE49-F238E27FC236}">
                  <a16:creationId xmlns:a16="http://schemas.microsoft.com/office/drawing/2014/main" id="{0EB3CFB9-1B4F-40C4-8527-07696A24C42D}"/>
                </a:ext>
              </a:extLst>
            </p:cNvPr>
            <p:cNvSpPr>
              <a:spLocks noChangeArrowheads="1"/>
            </p:cNvSpPr>
            <p:nvPr userDrawn="1"/>
          </p:nvSpPr>
          <p:spPr bwMode="gray">
            <a:xfrm>
              <a:off x="5942013" y="3522663"/>
              <a:ext cx="804863"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09" name="Rectangle 30">
              <a:extLst>
                <a:ext uri="{FF2B5EF4-FFF2-40B4-BE49-F238E27FC236}">
                  <a16:creationId xmlns:a16="http://schemas.microsoft.com/office/drawing/2014/main" id="{A6E51830-661E-42FF-A82A-D30745B76D13}"/>
                </a:ext>
              </a:extLst>
            </p:cNvPr>
            <p:cNvSpPr>
              <a:spLocks noChangeArrowheads="1"/>
            </p:cNvSpPr>
            <p:nvPr userDrawn="1"/>
          </p:nvSpPr>
          <p:spPr bwMode="gray">
            <a:xfrm>
              <a:off x="5419725" y="3689351"/>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0" name="Rectangle 31">
              <a:extLst>
                <a:ext uri="{FF2B5EF4-FFF2-40B4-BE49-F238E27FC236}">
                  <a16:creationId xmlns:a16="http://schemas.microsoft.com/office/drawing/2014/main" id="{95201EB4-D463-4472-9390-C70DD9F565CA}"/>
                </a:ext>
              </a:extLst>
            </p:cNvPr>
            <p:cNvSpPr>
              <a:spLocks noChangeArrowheads="1"/>
            </p:cNvSpPr>
            <p:nvPr userDrawn="1"/>
          </p:nvSpPr>
          <p:spPr bwMode="gray">
            <a:xfrm>
              <a:off x="5419725" y="3851276"/>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1" name="Rectangle 32">
              <a:extLst>
                <a:ext uri="{FF2B5EF4-FFF2-40B4-BE49-F238E27FC236}">
                  <a16:creationId xmlns:a16="http://schemas.microsoft.com/office/drawing/2014/main" id="{B130CDDD-D0C4-4E72-B76C-DB9845238263}"/>
                </a:ext>
              </a:extLst>
            </p:cNvPr>
            <p:cNvSpPr>
              <a:spLocks noChangeArrowheads="1"/>
            </p:cNvSpPr>
            <p:nvPr userDrawn="1"/>
          </p:nvSpPr>
          <p:spPr bwMode="gray">
            <a:xfrm>
              <a:off x="5419725" y="4013201"/>
              <a:ext cx="730250" cy="428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2" name="Rectangle 33">
              <a:extLst>
                <a:ext uri="{FF2B5EF4-FFF2-40B4-BE49-F238E27FC236}">
                  <a16:creationId xmlns:a16="http://schemas.microsoft.com/office/drawing/2014/main" id="{65FB6058-8B32-4371-95BE-A2B310C6B8FB}"/>
                </a:ext>
              </a:extLst>
            </p:cNvPr>
            <p:cNvSpPr>
              <a:spLocks noChangeArrowheads="1"/>
            </p:cNvSpPr>
            <p:nvPr userDrawn="1"/>
          </p:nvSpPr>
          <p:spPr bwMode="gray">
            <a:xfrm>
              <a:off x="5419725" y="4178301"/>
              <a:ext cx="132715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3" name="Rectangle 34">
              <a:extLst>
                <a:ext uri="{FF2B5EF4-FFF2-40B4-BE49-F238E27FC236}">
                  <a16:creationId xmlns:a16="http://schemas.microsoft.com/office/drawing/2014/main" id="{FB2303C7-0661-4CF0-B491-D2E9D47EE15A}"/>
                </a:ext>
              </a:extLst>
            </p:cNvPr>
            <p:cNvSpPr>
              <a:spLocks noChangeArrowheads="1"/>
            </p:cNvSpPr>
            <p:nvPr userDrawn="1"/>
          </p:nvSpPr>
          <p:spPr bwMode="gray">
            <a:xfrm>
              <a:off x="6149975" y="4341813"/>
              <a:ext cx="59690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4" name="Rectangle 35">
              <a:extLst>
                <a:ext uri="{FF2B5EF4-FFF2-40B4-BE49-F238E27FC236}">
                  <a16:creationId xmlns:a16="http://schemas.microsoft.com/office/drawing/2014/main" id="{C3FA6748-9371-4617-9A5E-AEF6112AB5DA}"/>
                </a:ext>
              </a:extLst>
            </p:cNvPr>
            <p:cNvSpPr>
              <a:spLocks noChangeArrowheads="1"/>
            </p:cNvSpPr>
            <p:nvPr userDrawn="1"/>
          </p:nvSpPr>
          <p:spPr bwMode="gray">
            <a:xfrm>
              <a:off x="5932488" y="2509838"/>
              <a:ext cx="836613"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15" name="Rectangle 36">
              <a:extLst>
                <a:ext uri="{FF2B5EF4-FFF2-40B4-BE49-F238E27FC236}">
                  <a16:creationId xmlns:a16="http://schemas.microsoft.com/office/drawing/2014/main" id="{22819134-DC28-4E40-9A2C-B052D6FE6E78}"/>
                </a:ext>
              </a:extLst>
            </p:cNvPr>
            <p:cNvSpPr>
              <a:spLocks noChangeArrowheads="1"/>
            </p:cNvSpPr>
            <p:nvPr userDrawn="1"/>
          </p:nvSpPr>
          <p:spPr bwMode="gray">
            <a:xfrm>
              <a:off x="5429250" y="2509838"/>
              <a:ext cx="171450"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16" name="Rectangle 37">
              <a:extLst>
                <a:ext uri="{FF2B5EF4-FFF2-40B4-BE49-F238E27FC236}">
                  <a16:creationId xmlns:a16="http://schemas.microsoft.com/office/drawing/2014/main" id="{A8AB1BAE-A549-4C2D-90AE-29E7A84F30C2}"/>
                </a:ext>
              </a:extLst>
            </p:cNvPr>
            <p:cNvSpPr>
              <a:spLocks noChangeArrowheads="1"/>
            </p:cNvSpPr>
            <p:nvPr userDrawn="1"/>
          </p:nvSpPr>
          <p:spPr bwMode="gray">
            <a:xfrm>
              <a:off x="5680075" y="2509838"/>
              <a:ext cx="173038"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17" name="Rectangle 38">
              <a:extLst>
                <a:ext uri="{FF2B5EF4-FFF2-40B4-BE49-F238E27FC236}">
                  <a16:creationId xmlns:a16="http://schemas.microsoft.com/office/drawing/2014/main" id="{6BB21AAD-BEBD-464D-9425-DFCE1A810212}"/>
                </a:ext>
              </a:extLst>
            </p:cNvPr>
            <p:cNvSpPr>
              <a:spLocks noChangeArrowheads="1"/>
            </p:cNvSpPr>
            <p:nvPr userDrawn="1"/>
          </p:nvSpPr>
          <p:spPr bwMode="gray">
            <a:xfrm>
              <a:off x="6650038" y="2125663"/>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Rectangle 39">
              <a:extLst>
                <a:ext uri="{FF2B5EF4-FFF2-40B4-BE49-F238E27FC236}">
                  <a16:creationId xmlns:a16="http://schemas.microsoft.com/office/drawing/2014/main" id="{82C133A5-90DA-4452-B1C2-96A28D1B3B2D}"/>
                </a:ext>
              </a:extLst>
            </p:cNvPr>
            <p:cNvSpPr>
              <a:spLocks noChangeArrowheads="1"/>
            </p:cNvSpPr>
            <p:nvPr userDrawn="1"/>
          </p:nvSpPr>
          <p:spPr bwMode="gray">
            <a:xfrm>
              <a:off x="6650038" y="2168526"/>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40">
              <a:extLst>
                <a:ext uri="{FF2B5EF4-FFF2-40B4-BE49-F238E27FC236}">
                  <a16:creationId xmlns:a16="http://schemas.microsoft.com/office/drawing/2014/main" id="{9EC959C0-2ED1-429D-9343-6B03D72EC2DB}"/>
                </a:ext>
              </a:extLst>
            </p:cNvPr>
            <p:cNvSpPr>
              <a:spLocks noChangeArrowheads="1"/>
            </p:cNvSpPr>
            <p:nvPr userDrawn="1"/>
          </p:nvSpPr>
          <p:spPr bwMode="gray">
            <a:xfrm>
              <a:off x="6650038" y="2216151"/>
              <a:ext cx="15240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Rectangle 41">
              <a:extLst>
                <a:ext uri="{FF2B5EF4-FFF2-40B4-BE49-F238E27FC236}">
                  <a16:creationId xmlns:a16="http://schemas.microsoft.com/office/drawing/2014/main" id="{27EB350B-78EC-4CE4-9803-6981B8ABF253}"/>
                </a:ext>
              </a:extLst>
            </p:cNvPr>
            <p:cNvSpPr>
              <a:spLocks noChangeArrowheads="1"/>
            </p:cNvSpPr>
            <p:nvPr userDrawn="1"/>
          </p:nvSpPr>
          <p:spPr bwMode="gray">
            <a:xfrm>
              <a:off x="6027738" y="4837113"/>
              <a:ext cx="142875" cy="1460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21" name="Freeform 42">
              <a:extLst>
                <a:ext uri="{FF2B5EF4-FFF2-40B4-BE49-F238E27FC236}">
                  <a16:creationId xmlns:a16="http://schemas.microsoft.com/office/drawing/2014/main" id="{E19CD1BB-BAEF-4D84-8870-955840A2D735}"/>
                </a:ext>
              </a:extLst>
            </p:cNvPr>
            <p:cNvSpPr>
              <a:spLocks/>
            </p:cNvSpPr>
            <p:nvPr userDrawn="1"/>
          </p:nvSpPr>
          <p:spPr bwMode="gray">
            <a:xfrm>
              <a:off x="5783263" y="1841501"/>
              <a:ext cx="631825" cy="36513"/>
            </a:xfrm>
            <a:custGeom>
              <a:avLst/>
              <a:gdLst>
                <a:gd name="T0" fmla="*/ 185 w 191"/>
                <a:gd name="T1" fmla="*/ 11 h 11"/>
                <a:gd name="T2" fmla="*/ 6 w 191"/>
                <a:gd name="T3" fmla="*/ 11 h 11"/>
                <a:gd name="T4" fmla="*/ 0 w 191"/>
                <a:gd name="T5" fmla="*/ 6 h 11"/>
                <a:gd name="T6" fmla="*/ 6 w 191"/>
                <a:gd name="T7" fmla="*/ 0 h 11"/>
                <a:gd name="T8" fmla="*/ 185 w 191"/>
                <a:gd name="T9" fmla="*/ 0 h 11"/>
                <a:gd name="T10" fmla="*/ 191 w 191"/>
                <a:gd name="T11" fmla="*/ 6 h 11"/>
                <a:gd name="T12" fmla="*/ 185 w 19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91" h="11">
                  <a:moveTo>
                    <a:pt x="185" y="11"/>
                  </a:moveTo>
                  <a:cubicBezTo>
                    <a:pt x="6" y="11"/>
                    <a:pt x="6" y="11"/>
                    <a:pt x="6" y="11"/>
                  </a:cubicBezTo>
                  <a:cubicBezTo>
                    <a:pt x="2" y="11"/>
                    <a:pt x="0" y="9"/>
                    <a:pt x="0" y="6"/>
                  </a:cubicBezTo>
                  <a:cubicBezTo>
                    <a:pt x="0" y="2"/>
                    <a:pt x="2" y="0"/>
                    <a:pt x="6" y="0"/>
                  </a:cubicBezTo>
                  <a:cubicBezTo>
                    <a:pt x="185" y="0"/>
                    <a:pt x="185" y="0"/>
                    <a:pt x="185" y="0"/>
                  </a:cubicBezTo>
                  <a:cubicBezTo>
                    <a:pt x="189" y="0"/>
                    <a:pt x="191" y="2"/>
                    <a:pt x="191" y="6"/>
                  </a:cubicBezTo>
                  <a:cubicBezTo>
                    <a:pt x="191" y="9"/>
                    <a:pt x="189" y="11"/>
                    <a:pt x="185" y="11"/>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22" name="Rectangle 43">
              <a:extLst>
                <a:ext uri="{FF2B5EF4-FFF2-40B4-BE49-F238E27FC236}">
                  <a16:creationId xmlns:a16="http://schemas.microsoft.com/office/drawing/2014/main" id="{AB3A5491-F398-47CB-BBBC-35E96F4E414D}"/>
                </a:ext>
              </a:extLst>
            </p:cNvPr>
            <p:cNvSpPr>
              <a:spLocks noChangeArrowheads="1"/>
            </p:cNvSpPr>
            <p:nvPr userDrawn="1"/>
          </p:nvSpPr>
          <p:spPr bwMode="gray">
            <a:xfrm>
              <a:off x="5429250" y="2722563"/>
              <a:ext cx="1339850" cy="6286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grpSp>
      <p:sp>
        <p:nvSpPr>
          <p:cNvPr id="149" name="Oval 148">
            <a:extLst>
              <a:ext uri="{FF2B5EF4-FFF2-40B4-BE49-F238E27FC236}">
                <a16:creationId xmlns:a16="http://schemas.microsoft.com/office/drawing/2014/main" id="{88B05F2C-2F66-43AA-A9E2-803B1F843606}"/>
              </a:ext>
            </a:extLst>
          </p:cNvPr>
          <p:cNvSpPr/>
          <p:nvPr userDrawn="1"/>
        </p:nvSpPr>
        <p:spPr bwMode="gray">
          <a:xfrm>
            <a:off x="7892021" y="1790700"/>
            <a:ext cx="1602879" cy="1602878"/>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marR="0" lvl="0" indent="0" algn="ctr" defTabSz="932114" fontAlgn="base">
              <a:lnSpc>
                <a:spcPct val="100000"/>
              </a:lnSpc>
              <a:spcBef>
                <a:spcPct val="0"/>
              </a:spcBef>
              <a:spcAft>
                <a:spcPct val="0"/>
              </a:spcAft>
              <a:buClrTx/>
              <a:buSzTx/>
              <a:buFontTx/>
              <a:buNone/>
              <a:tabLst/>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48" name="Group 147">
            <a:extLst>
              <a:ext uri="{FF2B5EF4-FFF2-40B4-BE49-F238E27FC236}">
                <a16:creationId xmlns:a16="http://schemas.microsoft.com/office/drawing/2014/main" id="{E88D9ECD-A4C6-4CFD-BE83-83D944C0F97B}"/>
              </a:ext>
            </a:extLst>
          </p:cNvPr>
          <p:cNvGrpSpPr/>
          <p:nvPr userDrawn="1"/>
        </p:nvGrpSpPr>
        <p:grpSpPr bwMode="gray">
          <a:xfrm>
            <a:off x="8118306" y="2286842"/>
            <a:ext cx="1150309" cy="610594"/>
            <a:chOff x="6151563" y="1584325"/>
            <a:chExt cx="4276725" cy="2270126"/>
          </a:xfrm>
        </p:grpSpPr>
        <p:sp>
          <p:nvSpPr>
            <p:cNvPr id="129" name="Rectangle 47">
              <a:extLst>
                <a:ext uri="{FF2B5EF4-FFF2-40B4-BE49-F238E27FC236}">
                  <a16:creationId xmlns:a16="http://schemas.microsoft.com/office/drawing/2014/main" id="{26C055B8-93FF-46DA-B415-D8D54497176C}"/>
                </a:ext>
              </a:extLst>
            </p:cNvPr>
            <p:cNvSpPr>
              <a:spLocks noChangeArrowheads="1"/>
            </p:cNvSpPr>
            <p:nvPr userDrawn="1"/>
          </p:nvSpPr>
          <p:spPr bwMode="gray">
            <a:xfrm>
              <a:off x="6630988" y="1584325"/>
              <a:ext cx="3317875" cy="208438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30" name="Rectangle 48">
              <a:extLst>
                <a:ext uri="{FF2B5EF4-FFF2-40B4-BE49-F238E27FC236}">
                  <a16:creationId xmlns:a16="http://schemas.microsoft.com/office/drawing/2014/main" id="{CFE4BDC0-DE0F-4728-875B-177D4395AAE0}"/>
                </a:ext>
              </a:extLst>
            </p:cNvPr>
            <p:cNvSpPr>
              <a:spLocks noChangeArrowheads="1"/>
            </p:cNvSpPr>
            <p:nvPr userDrawn="1"/>
          </p:nvSpPr>
          <p:spPr bwMode="gray">
            <a:xfrm>
              <a:off x="6848476" y="1785938"/>
              <a:ext cx="2879725" cy="1763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49">
              <a:extLst>
                <a:ext uri="{FF2B5EF4-FFF2-40B4-BE49-F238E27FC236}">
                  <a16:creationId xmlns:a16="http://schemas.microsoft.com/office/drawing/2014/main" id="{DF9925D4-DE10-40F0-8BA3-16B00AE6C44D}"/>
                </a:ext>
              </a:extLst>
            </p:cNvPr>
            <p:cNvSpPr>
              <a:spLocks/>
            </p:cNvSpPr>
            <p:nvPr userDrawn="1"/>
          </p:nvSpPr>
          <p:spPr bwMode="gray">
            <a:xfrm>
              <a:off x="6151563" y="3668713"/>
              <a:ext cx="4276725" cy="185738"/>
            </a:xfrm>
            <a:custGeom>
              <a:avLst/>
              <a:gdLst>
                <a:gd name="T0" fmla="*/ 1265 w 1295"/>
                <a:gd name="T1" fmla="*/ 56 h 56"/>
                <a:gd name="T2" fmla="*/ 29 w 1295"/>
                <a:gd name="T3" fmla="*/ 56 h 56"/>
                <a:gd name="T4" fmla="*/ 0 w 1295"/>
                <a:gd name="T5" fmla="*/ 26 h 56"/>
                <a:gd name="T6" fmla="*/ 0 w 1295"/>
                <a:gd name="T7" fmla="*/ 0 h 56"/>
                <a:gd name="T8" fmla="*/ 1295 w 1295"/>
                <a:gd name="T9" fmla="*/ 0 h 56"/>
                <a:gd name="T10" fmla="*/ 1295 w 1295"/>
                <a:gd name="T11" fmla="*/ 26 h 56"/>
                <a:gd name="T12" fmla="*/ 1265 w 129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1295" h="56">
                  <a:moveTo>
                    <a:pt x="1265" y="56"/>
                  </a:moveTo>
                  <a:cubicBezTo>
                    <a:pt x="29" y="56"/>
                    <a:pt x="29" y="56"/>
                    <a:pt x="29" y="56"/>
                  </a:cubicBezTo>
                  <a:cubicBezTo>
                    <a:pt x="13" y="56"/>
                    <a:pt x="0" y="43"/>
                    <a:pt x="0" y="26"/>
                  </a:cubicBezTo>
                  <a:cubicBezTo>
                    <a:pt x="0" y="0"/>
                    <a:pt x="0" y="0"/>
                    <a:pt x="0" y="0"/>
                  </a:cubicBezTo>
                  <a:cubicBezTo>
                    <a:pt x="1295" y="0"/>
                    <a:pt x="1295" y="0"/>
                    <a:pt x="1295" y="0"/>
                  </a:cubicBezTo>
                  <a:cubicBezTo>
                    <a:pt x="1295" y="26"/>
                    <a:pt x="1295" y="26"/>
                    <a:pt x="1295" y="26"/>
                  </a:cubicBezTo>
                  <a:cubicBezTo>
                    <a:pt x="1295" y="43"/>
                    <a:pt x="1282" y="56"/>
                    <a:pt x="1265" y="5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a:p>
          </p:txBody>
        </p:sp>
        <p:sp>
          <p:nvSpPr>
            <p:cNvPr id="132" name="Rectangle 50">
              <a:extLst>
                <a:ext uri="{FF2B5EF4-FFF2-40B4-BE49-F238E27FC236}">
                  <a16:creationId xmlns:a16="http://schemas.microsoft.com/office/drawing/2014/main" id="{E95E9909-20A7-4A13-8FBC-BB76A4AAD529}"/>
                </a:ext>
              </a:extLst>
            </p:cNvPr>
            <p:cNvSpPr>
              <a:spLocks noChangeArrowheads="1"/>
            </p:cNvSpPr>
            <p:nvPr userDrawn="1"/>
          </p:nvSpPr>
          <p:spPr bwMode="gray">
            <a:xfrm>
              <a:off x="7353301" y="2098675"/>
              <a:ext cx="865188" cy="3302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3" name="Rectangle 51">
              <a:extLst>
                <a:ext uri="{FF2B5EF4-FFF2-40B4-BE49-F238E27FC236}">
                  <a16:creationId xmlns:a16="http://schemas.microsoft.com/office/drawing/2014/main" id="{2FD4C439-4658-45FA-AB12-5252FC20915B}"/>
                </a:ext>
              </a:extLst>
            </p:cNvPr>
            <p:cNvSpPr>
              <a:spLocks noChangeArrowheads="1"/>
            </p:cNvSpPr>
            <p:nvPr userDrawn="1"/>
          </p:nvSpPr>
          <p:spPr bwMode="gray">
            <a:xfrm>
              <a:off x="7086601" y="2098675"/>
              <a:ext cx="266700" cy="330200"/>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4" name="Rectangle 52">
              <a:extLst>
                <a:ext uri="{FF2B5EF4-FFF2-40B4-BE49-F238E27FC236}">
                  <a16:creationId xmlns:a16="http://schemas.microsoft.com/office/drawing/2014/main" id="{D9CFF0E1-0AE6-43B7-BC45-CB587EB544AE}"/>
                </a:ext>
              </a:extLst>
            </p:cNvPr>
            <p:cNvSpPr>
              <a:spLocks noChangeArrowheads="1"/>
            </p:cNvSpPr>
            <p:nvPr userDrawn="1"/>
          </p:nvSpPr>
          <p:spPr bwMode="gray">
            <a:xfrm>
              <a:off x="7086601" y="2559050"/>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5" name="Rectangle 53">
              <a:extLst>
                <a:ext uri="{FF2B5EF4-FFF2-40B4-BE49-F238E27FC236}">
                  <a16:creationId xmlns:a16="http://schemas.microsoft.com/office/drawing/2014/main" id="{E57A2468-B3CA-4D73-B693-76A85B0F761F}"/>
                </a:ext>
              </a:extLst>
            </p:cNvPr>
            <p:cNvSpPr>
              <a:spLocks noChangeArrowheads="1"/>
            </p:cNvSpPr>
            <p:nvPr userDrawn="1"/>
          </p:nvSpPr>
          <p:spPr bwMode="gray">
            <a:xfrm>
              <a:off x="7086601" y="2744788"/>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6" name="Rectangle 54">
              <a:extLst>
                <a:ext uri="{FF2B5EF4-FFF2-40B4-BE49-F238E27FC236}">
                  <a16:creationId xmlns:a16="http://schemas.microsoft.com/office/drawing/2014/main" id="{590B34AA-176F-4A9B-8492-C9062CEEB0A2}"/>
                </a:ext>
              </a:extLst>
            </p:cNvPr>
            <p:cNvSpPr>
              <a:spLocks noChangeArrowheads="1"/>
            </p:cNvSpPr>
            <p:nvPr userDrawn="1"/>
          </p:nvSpPr>
          <p:spPr bwMode="gray">
            <a:xfrm>
              <a:off x="7086601" y="2925763"/>
              <a:ext cx="1131888" cy="1063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7" name="Rectangle 55">
              <a:extLst>
                <a:ext uri="{FF2B5EF4-FFF2-40B4-BE49-F238E27FC236}">
                  <a16:creationId xmlns:a16="http://schemas.microsoft.com/office/drawing/2014/main" id="{B478D54E-B6DE-4ACF-B271-59436F9D78D0}"/>
                </a:ext>
              </a:extLst>
            </p:cNvPr>
            <p:cNvSpPr>
              <a:spLocks noChangeArrowheads="1"/>
            </p:cNvSpPr>
            <p:nvPr userDrawn="1"/>
          </p:nvSpPr>
          <p:spPr bwMode="gray">
            <a:xfrm>
              <a:off x="7086601" y="3111500"/>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8" name="Rectangle 56">
              <a:extLst>
                <a:ext uri="{FF2B5EF4-FFF2-40B4-BE49-F238E27FC236}">
                  <a16:creationId xmlns:a16="http://schemas.microsoft.com/office/drawing/2014/main" id="{10E94144-47B6-4CC4-8ACA-8555C206329A}"/>
                </a:ext>
              </a:extLst>
            </p:cNvPr>
            <p:cNvSpPr>
              <a:spLocks noChangeArrowheads="1"/>
            </p:cNvSpPr>
            <p:nvPr userDrawn="1"/>
          </p:nvSpPr>
          <p:spPr bwMode="gray">
            <a:xfrm>
              <a:off x="7086601" y="3297238"/>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9" name="Rectangle 57">
              <a:extLst>
                <a:ext uri="{FF2B5EF4-FFF2-40B4-BE49-F238E27FC236}">
                  <a16:creationId xmlns:a16="http://schemas.microsoft.com/office/drawing/2014/main" id="{884B7082-B3DA-41C6-888E-340C61D061D8}"/>
                </a:ext>
              </a:extLst>
            </p:cNvPr>
            <p:cNvSpPr>
              <a:spLocks noChangeArrowheads="1"/>
            </p:cNvSpPr>
            <p:nvPr userDrawn="1"/>
          </p:nvSpPr>
          <p:spPr bwMode="gray">
            <a:xfrm>
              <a:off x="8337551"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0" name="Rectangle 58">
              <a:extLst>
                <a:ext uri="{FF2B5EF4-FFF2-40B4-BE49-F238E27FC236}">
                  <a16:creationId xmlns:a16="http://schemas.microsoft.com/office/drawing/2014/main" id="{EAB98FDB-F070-4FD8-8674-449941060C9E}"/>
                </a:ext>
              </a:extLst>
            </p:cNvPr>
            <p:cNvSpPr>
              <a:spLocks noChangeArrowheads="1"/>
            </p:cNvSpPr>
            <p:nvPr userDrawn="1"/>
          </p:nvSpPr>
          <p:spPr bwMode="gray">
            <a:xfrm>
              <a:off x="8764588" y="2098675"/>
              <a:ext cx="312738"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1" name="Rectangle 59">
              <a:extLst>
                <a:ext uri="{FF2B5EF4-FFF2-40B4-BE49-F238E27FC236}">
                  <a16:creationId xmlns:a16="http://schemas.microsoft.com/office/drawing/2014/main" id="{B045539F-5CE5-47A9-A17E-1643D4CD9B2A}"/>
                </a:ext>
              </a:extLst>
            </p:cNvPr>
            <p:cNvSpPr>
              <a:spLocks noChangeArrowheads="1"/>
            </p:cNvSpPr>
            <p:nvPr userDrawn="1"/>
          </p:nvSpPr>
          <p:spPr bwMode="gray">
            <a:xfrm>
              <a:off x="9193213"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2" name="Rectangle 60">
              <a:extLst>
                <a:ext uri="{FF2B5EF4-FFF2-40B4-BE49-F238E27FC236}">
                  <a16:creationId xmlns:a16="http://schemas.microsoft.com/office/drawing/2014/main" id="{C0C7BB4D-3B48-4D4F-B494-4C1EE0FD7C1C}"/>
                </a:ext>
              </a:extLst>
            </p:cNvPr>
            <p:cNvSpPr>
              <a:spLocks noChangeArrowheads="1"/>
            </p:cNvSpPr>
            <p:nvPr userDrawn="1"/>
          </p:nvSpPr>
          <p:spPr bwMode="gray">
            <a:xfrm>
              <a:off x="8337551"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3" name="Rectangle 61">
              <a:extLst>
                <a:ext uri="{FF2B5EF4-FFF2-40B4-BE49-F238E27FC236}">
                  <a16:creationId xmlns:a16="http://schemas.microsoft.com/office/drawing/2014/main" id="{0BFA0E04-B61F-491E-8CEE-282132478766}"/>
                </a:ext>
              </a:extLst>
            </p:cNvPr>
            <p:cNvSpPr>
              <a:spLocks noChangeArrowheads="1"/>
            </p:cNvSpPr>
            <p:nvPr userDrawn="1"/>
          </p:nvSpPr>
          <p:spPr bwMode="gray">
            <a:xfrm>
              <a:off x="8764588" y="2581275"/>
              <a:ext cx="312738"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4" name="Rectangle 62">
              <a:extLst>
                <a:ext uri="{FF2B5EF4-FFF2-40B4-BE49-F238E27FC236}">
                  <a16:creationId xmlns:a16="http://schemas.microsoft.com/office/drawing/2014/main" id="{AFB42A0A-BD91-43E7-988D-573EEC534564}"/>
                </a:ext>
              </a:extLst>
            </p:cNvPr>
            <p:cNvSpPr>
              <a:spLocks noChangeArrowheads="1"/>
            </p:cNvSpPr>
            <p:nvPr userDrawn="1"/>
          </p:nvSpPr>
          <p:spPr bwMode="gray">
            <a:xfrm>
              <a:off x="9193213"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5" name="Rectangle 63">
              <a:extLst>
                <a:ext uri="{FF2B5EF4-FFF2-40B4-BE49-F238E27FC236}">
                  <a16:creationId xmlns:a16="http://schemas.microsoft.com/office/drawing/2014/main" id="{BA15039E-DBE6-4F6E-80B1-70B510D54B0F}"/>
                </a:ext>
              </a:extLst>
            </p:cNvPr>
            <p:cNvSpPr>
              <a:spLocks noChangeArrowheads="1"/>
            </p:cNvSpPr>
            <p:nvPr userDrawn="1"/>
          </p:nvSpPr>
          <p:spPr bwMode="gray">
            <a:xfrm>
              <a:off x="8337551"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6" name="Rectangle 64">
              <a:extLst>
                <a:ext uri="{FF2B5EF4-FFF2-40B4-BE49-F238E27FC236}">
                  <a16:creationId xmlns:a16="http://schemas.microsoft.com/office/drawing/2014/main" id="{265A4B65-72CE-4B68-9D58-5199411F4C96}"/>
                </a:ext>
              </a:extLst>
            </p:cNvPr>
            <p:cNvSpPr>
              <a:spLocks noChangeArrowheads="1"/>
            </p:cNvSpPr>
            <p:nvPr userDrawn="1"/>
          </p:nvSpPr>
          <p:spPr bwMode="gray">
            <a:xfrm>
              <a:off x="8764588" y="3062288"/>
              <a:ext cx="312738"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7" name="Rectangle 65">
              <a:extLst>
                <a:ext uri="{FF2B5EF4-FFF2-40B4-BE49-F238E27FC236}">
                  <a16:creationId xmlns:a16="http://schemas.microsoft.com/office/drawing/2014/main" id="{9602881A-C071-4CA3-9947-55E1E8A8C5B1}"/>
                </a:ext>
              </a:extLst>
            </p:cNvPr>
            <p:cNvSpPr>
              <a:spLocks noChangeArrowheads="1"/>
            </p:cNvSpPr>
            <p:nvPr userDrawn="1"/>
          </p:nvSpPr>
          <p:spPr bwMode="gray">
            <a:xfrm>
              <a:off x="9193213"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grpSp>
      <p:sp>
        <p:nvSpPr>
          <p:cNvPr id="205" name="Multiplication Sign 204">
            <a:extLst>
              <a:ext uri="{FF2B5EF4-FFF2-40B4-BE49-F238E27FC236}">
                <a16:creationId xmlns:a16="http://schemas.microsoft.com/office/drawing/2014/main" id="{464A0F58-5D65-499E-8280-34A9DFF27F4A}"/>
              </a:ext>
            </a:extLst>
          </p:cNvPr>
          <p:cNvSpPr/>
          <p:nvPr userDrawn="1"/>
        </p:nvSpPr>
        <p:spPr bwMode="ltGray">
          <a:xfrm>
            <a:off x="3643244" y="2831053"/>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1" name="Multiplication Sign 210">
            <a:extLst>
              <a:ext uri="{FF2B5EF4-FFF2-40B4-BE49-F238E27FC236}">
                <a16:creationId xmlns:a16="http://schemas.microsoft.com/office/drawing/2014/main" id="{69338860-60E4-44A3-B6C1-0BC1315BA942}"/>
              </a:ext>
            </a:extLst>
          </p:cNvPr>
          <p:cNvSpPr/>
          <p:nvPr userDrawn="1"/>
        </p:nvSpPr>
        <p:spPr bwMode="ltGray">
          <a:xfrm>
            <a:off x="6271892" y="2831053"/>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4" name="Multiplication Sign 213">
            <a:extLst>
              <a:ext uri="{FF2B5EF4-FFF2-40B4-BE49-F238E27FC236}">
                <a16:creationId xmlns:a16="http://schemas.microsoft.com/office/drawing/2014/main" id="{DFD379AB-2220-4E7F-85FE-EBBE910DB5C2}"/>
              </a:ext>
            </a:extLst>
          </p:cNvPr>
          <p:cNvSpPr/>
          <p:nvPr userDrawn="1"/>
        </p:nvSpPr>
        <p:spPr bwMode="ltGray">
          <a:xfrm>
            <a:off x="8826629" y="2831053"/>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a:extLst>
              <a:ext uri="{FF2B5EF4-FFF2-40B4-BE49-F238E27FC236}">
                <a16:creationId xmlns:a16="http://schemas.microsoft.com/office/drawing/2014/main" id="{8971C9C6-D4A9-4DFA-9E2D-9E501DB092DC}"/>
              </a:ext>
            </a:extLst>
          </p:cNvPr>
          <p:cNvGrpSpPr/>
          <p:nvPr userDrawn="1"/>
        </p:nvGrpSpPr>
        <p:grpSpPr bwMode="gray">
          <a:xfrm>
            <a:off x="3132278" y="2298246"/>
            <a:ext cx="718204" cy="544549"/>
            <a:chOff x="3132278" y="2298246"/>
            <a:chExt cx="718204" cy="544549"/>
          </a:xfrm>
        </p:grpSpPr>
        <p:sp>
          <p:nvSpPr>
            <p:cNvPr id="79" name="Freeform: Shape 78">
              <a:extLst>
                <a:ext uri="{FF2B5EF4-FFF2-40B4-BE49-F238E27FC236}">
                  <a16:creationId xmlns:a16="http://schemas.microsoft.com/office/drawing/2014/main" id="{19123BC5-D4FA-46FE-A2AC-4D6533EA9AB2}"/>
                </a:ext>
              </a:extLst>
            </p:cNvPr>
            <p:cNvSpPr/>
            <p:nvPr/>
          </p:nvSpPr>
          <p:spPr bwMode="gray">
            <a:xfrm>
              <a:off x="3194451" y="2298246"/>
              <a:ext cx="107195" cy="171511"/>
            </a:xfrm>
            <a:custGeom>
              <a:avLst/>
              <a:gdLst/>
              <a:ahLst/>
              <a:cxnLst/>
              <a:rect l="0" t="0" r="0" b="0"/>
              <a:pathLst>
                <a:path w="95250" h="152400">
                  <a:moveTo>
                    <a:pt x="81439" y="147161"/>
                  </a:moveTo>
                  <a:lnTo>
                    <a:pt x="20479" y="147161"/>
                  </a:lnTo>
                  <a:cubicBezTo>
                    <a:pt x="13811" y="147161"/>
                    <a:pt x="7144" y="141446"/>
                    <a:pt x="7144" y="133826"/>
                  </a:cubicBezTo>
                  <a:lnTo>
                    <a:pt x="7144" y="19526"/>
                  </a:lnTo>
                  <a:cubicBezTo>
                    <a:pt x="7144" y="12859"/>
                    <a:pt x="12859" y="7144"/>
                    <a:pt x="20479" y="7144"/>
                  </a:cubicBezTo>
                  <a:lnTo>
                    <a:pt x="81439" y="7144"/>
                  </a:lnTo>
                  <a:cubicBezTo>
                    <a:pt x="88106" y="7144"/>
                    <a:pt x="94774" y="12859"/>
                    <a:pt x="94774" y="20479"/>
                  </a:cubicBezTo>
                  <a:lnTo>
                    <a:pt x="94774" y="134779"/>
                  </a:lnTo>
                  <a:cubicBezTo>
                    <a:pt x="94774" y="141446"/>
                    <a:pt x="88106" y="147161"/>
                    <a:pt x="81439" y="1471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0" name="Freeform: Shape 79">
              <a:extLst>
                <a:ext uri="{FF2B5EF4-FFF2-40B4-BE49-F238E27FC236}">
                  <a16:creationId xmlns:a16="http://schemas.microsoft.com/office/drawing/2014/main" id="{5711D87E-2859-4301-A153-9C62DB528E0B}"/>
                </a:ext>
              </a:extLst>
            </p:cNvPr>
            <p:cNvSpPr/>
            <p:nvPr/>
          </p:nvSpPr>
          <p:spPr bwMode="gray">
            <a:xfrm>
              <a:off x="3293070" y="2417233"/>
              <a:ext cx="557412" cy="407339"/>
            </a:xfrm>
            <a:custGeom>
              <a:avLst/>
              <a:gdLst/>
              <a:ahLst/>
              <a:cxnLst/>
              <a:rect l="0" t="0" r="0" b="0"/>
              <a:pathLst>
                <a:path w="495300" h="361950">
                  <a:moveTo>
                    <a:pt x="488156" y="31909"/>
                  </a:moveTo>
                  <a:lnTo>
                    <a:pt x="439579" y="7144"/>
                  </a:lnTo>
                  <a:lnTo>
                    <a:pt x="7144" y="7144"/>
                  </a:lnTo>
                  <a:lnTo>
                    <a:pt x="7144" y="356711"/>
                  </a:lnTo>
                  <a:lnTo>
                    <a:pt x="433864" y="356711"/>
                  </a:lnTo>
                  <a:lnTo>
                    <a:pt x="488156" y="32813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1" name="Freeform: Shape 80">
              <a:extLst>
                <a:ext uri="{FF2B5EF4-FFF2-40B4-BE49-F238E27FC236}">
                  <a16:creationId xmlns:a16="http://schemas.microsoft.com/office/drawing/2014/main" id="{A4F64010-C37F-4B0B-8C4B-E5CD5398E636}"/>
                </a:ext>
              </a:extLst>
            </p:cNvPr>
            <p:cNvSpPr/>
            <p:nvPr/>
          </p:nvSpPr>
          <p:spPr bwMode="gray">
            <a:xfrm>
              <a:off x="3293070" y="2392577"/>
              <a:ext cx="557412" cy="64317"/>
            </a:xfrm>
            <a:custGeom>
              <a:avLst/>
              <a:gdLst/>
              <a:ahLst/>
              <a:cxnLst/>
              <a:rect l="0" t="0" r="0" b="0"/>
              <a:pathLst>
                <a:path w="495300" h="57150">
                  <a:moveTo>
                    <a:pt x="488156" y="53816"/>
                  </a:moveTo>
                  <a:lnTo>
                    <a:pt x="488156" y="49054"/>
                  </a:lnTo>
                  <a:cubicBezTo>
                    <a:pt x="488156" y="26194"/>
                    <a:pt x="469106" y="7144"/>
                    <a:pt x="446246" y="7144"/>
                  </a:cubicBezTo>
                  <a:lnTo>
                    <a:pt x="7144" y="7144"/>
                  </a:lnTo>
                  <a:lnTo>
                    <a:pt x="7144" y="53816"/>
                  </a:lnTo>
                  <a:lnTo>
                    <a:pt x="488156" y="5381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2" name="Freeform: Shape 81">
              <a:extLst>
                <a:ext uri="{FF2B5EF4-FFF2-40B4-BE49-F238E27FC236}">
                  <a16:creationId xmlns:a16="http://schemas.microsoft.com/office/drawing/2014/main" id="{DF5111A6-FF13-4B86-9A02-4968F86EFDFC}"/>
                </a:ext>
              </a:extLst>
            </p:cNvPr>
            <p:cNvSpPr/>
            <p:nvPr/>
          </p:nvSpPr>
          <p:spPr bwMode="gray">
            <a:xfrm>
              <a:off x="3293070" y="2778478"/>
              <a:ext cx="557412" cy="64317"/>
            </a:xfrm>
            <a:custGeom>
              <a:avLst/>
              <a:gdLst/>
              <a:ahLst/>
              <a:cxnLst/>
              <a:rect l="0" t="0" r="0" b="0"/>
              <a:pathLst>
                <a:path w="495300" h="57150">
                  <a:moveTo>
                    <a:pt x="7144" y="7144"/>
                  </a:moveTo>
                  <a:lnTo>
                    <a:pt x="7144" y="57626"/>
                  </a:lnTo>
                  <a:lnTo>
                    <a:pt x="446246" y="57626"/>
                  </a:lnTo>
                  <a:cubicBezTo>
                    <a:pt x="469106" y="57626"/>
                    <a:pt x="488156" y="38576"/>
                    <a:pt x="488156" y="15716"/>
                  </a:cubicBezTo>
                  <a:lnTo>
                    <a:pt x="488156"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3" name="Freeform: Shape 82">
              <a:extLst>
                <a:ext uri="{FF2B5EF4-FFF2-40B4-BE49-F238E27FC236}">
                  <a16:creationId xmlns:a16="http://schemas.microsoft.com/office/drawing/2014/main" id="{D46C1B4E-7932-4411-ADEE-738D4EB9AB4F}"/>
                </a:ext>
              </a:extLst>
            </p:cNvPr>
            <p:cNvSpPr/>
            <p:nvPr/>
          </p:nvSpPr>
          <p:spPr bwMode="gray">
            <a:xfrm>
              <a:off x="3132278" y="2346484"/>
              <a:ext cx="235828" cy="482376"/>
            </a:xfrm>
            <a:custGeom>
              <a:avLst/>
              <a:gdLst/>
              <a:ahLst/>
              <a:cxnLst/>
              <a:rect l="0" t="0" r="0" b="0"/>
              <a:pathLst>
                <a:path w="209550" h="428625">
                  <a:moveTo>
                    <a:pt x="205264" y="391001"/>
                  </a:moveTo>
                  <a:lnTo>
                    <a:pt x="109061" y="428149"/>
                  </a:lnTo>
                  <a:lnTo>
                    <a:pt x="7144" y="391001"/>
                  </a:lnTo>
                  <a:lnTo>
                    <a:pt x="7144" y="48101"/>
                  </a:lnTo>
                  <a:lnTo>
                    <a:pt x="106204" y="7144"/>
                  </a:lnTo>
                  <a:lnTo>
                    <a:pt x="205264" y="48101"/>
                  </a:ln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4" name="Freeform: Shape 83">
              <a:extLst>
                <a:ext uri="{FF2B5EF4-FFF2-40B4-BE49-F238E27FC236}">
                  <a16:creationId xmlns:a16="http://schemas.microsoft.com/office/drawing/2014/main" id="{403E67C2-61A7-4327-B9AE-EB39024D08C9}"/>
                </a:ext>
              </a:extLst>
            </p:cNvPr>
            <p:cNvSpPr/>
            <p:nvPr/>
          </p:nvSpPr>
          <p:spPr bwMode="gray">
            <a:xfrm>
              <a:off x="3132278" y="2327189"/>
              <a:ext cx="235828" cy="75036"/>
            </a:xfrm>
            <a:custGeom>
              <a:avLst/>
              <a:gdLst/>
              <a:ahLst/>
              <a:cxnLst/>
              <a:rect l="0" t="0" r="0" b="0"/>
              <a:pathLst>
                <a:path w="209550" h="66675">
                  <a:moveTo>
                    <a:pt x="205264" y="65246"/>
                  </a:moveTo>
                  <a:lnTo>
                    <a:pt x="205264" y="44291"/>
                  </a:lnTo>
                  <a:cubicBezTo>
                    <a:pt x="205264" y="23336"/>
                    <a:pt x="188119" y="7144"/>
                    <a:pt x="168116" y="7144"/>
                  </a:cubicBezTo>
                  <a:lnTo>
                    <a:pt x="44291" y="7144"/>
                  </a:lnTo>
                  <a:cubicBezTo>
                    <a:pt x="24289" y="7144"/>
                    <a:pt x="7144" y="24289"/>
                    <a:pt x="7144" y="44291"/>
                  </a:cubicBezTo>
                  <a:lnTo>
                    <a:pt x="7144" y="65246"/>
                  </a:lnTo>
                  <a:lnTo>
                    <a:pt x="205264" y="6524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5" name="Freeform: Shape 84">
              <a:extLst>
                <a:ext uri="{FF2B5EF4-FFF2-40B4-BE49-F238E27FC236}">
                  <a16:creationId xmlns:a16="http://schemas.microsoft.com/office/drawing/2014/main" id="{6D3A9CA2-5D0F-4251-A1DB-C27B4C28C03D}"/>
                </a:ext>
              </a:extLst>
            </p:cNvPr>
            <p:cNvSpPr/>
            <p:nvPr/>
          </p:nvSpPr>
          <p:spPr bwMode="gray">
            <a:xfrm>
              <a:off x="3132278" y="2778478"/>
              <a:ext cx="235828" cy="64317"/>
            </a:xfrm>
            <a:custGeom>
              <a:avLst/>
              <a:gdLst/>
              <a:ahLst/>
              <a:cxnLst/>
              <a:rect l="0" t="0" r="0" b="0"/>
              <a:pathLst>
                <a:path w="209550" h="57150">
                  <a:moveTo>
                    <a:pt x="7144" y="7144"/>
                  </a:moveTo>
                  <a:lnTo>
                    <a:pt x="7144" y="19526"/>
                  </a:lnTo>
                  <a:cubicBezTo>
                    <a:pt x="7144" y="40481"/>
                    <a:pt x="24289" y="56674"/>
                    <a:pt x="44291" y="56674"/>
                  </a:cubicBezTo>
                  <a:lnTo>
                    <a:pt x="167164" y="56674"/>
                  </a:lnTo>
                  <a:cubicBezTo>
                    <a:pt x="188119" y="56674"/>
                    <a:pt x="204311" y="39529"/>
                    <a:pt x="204311" y="19526"/>
                  </a:cubicBezTo>
                  <a:lnTo>
                    <a:pt x="204311"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6" name="Freeform: Shape 85">
              <a:extLst>
                <a:ext uri="{FF2B5EF4-FFF2-40B4-BE49-F238E27FC236}">
                  <a16:creationId xmlns:a16="http://schemas.microsoft.com/office/drawing/2014/main" id="{139DA858-1E17-41E2-A370-09FD78386FD7}"/>
                </a:ext>
              </a:extLst>
            </p:cNvPr>
            <p:cNvSpPr/>
            <p:nvPr/>
          </p:nvSpPr>
          <p:spPr bwMode="gray">
            <a:xfrm>
              <a:off x="3407769" y="2427952"/>
              <a:ext cx="375181" cy="375181"/>
            </a:xfrm>
            <a:custGeom>
              <a:avLst/>
              <a:gdLst/>
              <a:ahLst/>
              <a:cxnLst/>
              <a:rect l="0" t="0" r="0" b="0"/>
              <a:pathLst>
                <a:path w="333375" h="333375">
                  <a:moveTo>
                    <a:pt x="329089" y="168116"/>
                  </a:moveTo>
                  <a:cubicBezTo>
                    <a:pt x="329089" y="257019"/>
                    <a:pt x="257019" y="329089"/>
                    <a:pt x="168116" y="329089"/>
                  </a:cubicBezTo>
                  <a:cubicBezTo>
                    <a:pt x="79214" y="329089"/>
                    <a:pt x="7144" y="257019"/>
                    <a:pt x="7144" y="168116"/>
                  </a:cubicBezTo>
                  <a:cubicBezTo>
                    <a:pt x="7144" y="79214"/>
                    <a:pt x="79214" y="7144"/>
                    <a:pt x="168116" y="7144"/>
                  </a:cubicBezTo>
                  <a:cubicBezTo>
                    <a:pt x="257019" y="7144"/>
                    <a:pt x="329089" y="79214"/>
                    <a:pt x="329089" y="168116"/>
                  </a:cubicBez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7" name="Freeform: Shape 86">
              <a:extLst>
                <a:ext uri="{FF2B5EF4-FFF2-40B4-BE49-F238E27FC236}">
                  <a16:creationId xmlns:a16="http://schemas.microsoft.com/office/drawing/2014/main" id="{B982D7D2-16E2-4E71-A0C9-3E8F510C3D69}"/>
                </a:ext>
              </a:extLst>
            </p:cNvPr>
            <p:cNvSpPr/>
            <p:nvPr/>
          </p:nvSpPr>
          <p:spPr bwMode="gray">
            <a:xfrm>
              <a:off x="3436711" y="2456894"/>
              <a:ext cx="310864" cy="310864"/>
            </a:xfrm>
            <a:custGeom>
              <a:avLst/>
              <a:gdLst/>
              <a:ahLst/>
              <a:cxnLst/>
              <a:rect l="0" t="0" r="0" b="0"/>
              <a:pathLst>
                <a:path w="276225" h="276225">
                  <a:moveTo>
                    <a:pt x="277654" y="142399"/>
                  </a:moveTo>
                  <a:cubicBezTo>
                    <a:pt x="277654" y="217098"/>
                    <a:pt x="217098" y="277654"/>
                    <a:pt x="142399" y="277654"/>
                  </a:cubicBezTo>
                  <a:cubicBezTo>
                    <a:pt x="67699" y="277654"/>
                    <a:pt x="7144" y="217098"/>
                    <a:pt x="7144" y="142399"/>
                  </a:cubicBezTo>
                  <a:cubicBezTo>
                    <a:pt x="7144" y="67699"/>
                    <a:pt x="67699" y="7144"/>
                    <a:pt x="142399" y="7144"/>
                  </a:cubicBezTo>
                  <a:cubicBezTo>
                    <a:pt x="217098" y="7144"/>
                    <a:pt x="277654" y="67699"/>
                    <a:pt x="277654" y="142399"/>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8" name="Freeform: Shape 87">
              <a:extLst>
                <a:ext uri="{FF2B5EF4-FFF2-40B4-BE49-F238E27FC236}">
                  <a16:creationId xmlns:a16="http://schemas.microsoft.com/office/drawing/2014/main" id="{A6D67E79-9064-4B8F-BA3E-B5213A78A1AD}"/>
                </a:ext>
              </a:extLst>
            </p:cNvPr>
            <p:cNvSpPr/>
            <p:nvPr/>
          </p:nvSpPr>
          <p:spPr bwMode="gray">
            <a:xfrm>
              <a:off x="3588927" y="2609110"/>
              <a:ext cx="160792" cy="160792"/>
            </a:xfrm>
            <a:custGeom>
              <a:avLst/>
              <a:gdLst/>
              <a:ahLst/>
              <a:cxnLst/>
              <a:rect l="0" t="0" r="0" b="0"/>
              <a:pathLst>
                <a:path w="142875" h="142875">
                  <a:moveTo>
                    <a:pt x="7144" y="141446"/>
                  </a:moveTo>
                  <a:lnTo>
                    <a:pt x="7144" y="7144"/>
                  </a:lnTo>
                  <a:lnTo>
                    <a:pt x="142399" y="7144"/>
                  </a:lnTo>
                  <a:lnTo>
                    <a:pt x="142399" y="7144"/>
                  </a:lnTo>
                  <a:cubicBezTo>
                    <a:pt x="142399" y="81439"/>
                    <a:pt x="82391" y="141446"/>
                    <a:pt x="7144" y="141446"/>
                  </a:cubicBezTo>
                  <a:lnTo>
                    <a:pt x="7144" y="14144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9" name="Freeform: Shape 88">
              <a:extLst>
                <a:ext uri="{FF2B5EF4-FFF2-40B4-BE49-F238E27FC236}">
                  <a16:creationId xmlns:a16="http://schemas.microsoft.com/office/drawing/2014/main" id="{9881B2B0-E706-40DB-902E-6B6B6D6A4E6C}"/>
                </a:ext>
              </a:extLst>
            </p:cNvPr>
            <p:cNvSpPr/>
            <p:nvPr/>
          </p:nvSpPr>
          <p:spPr bwMode="gray">
            <a:xfrm>
              <a:off x="3497812" y="2517996"/>
              <a:ext cx="192950" cy="192950"/>
            </a:xfrm>
            <a:custGeom>
              <a:avLst/>
              <a:gdLst/>
              <a:ahLst/>
              <a:cxnLst/>
              <a:rect l="0" t="0" r="0" b="0"/>
              <a:pathLst>
                <a:path w="171450" h="171450">
                  <a:moveTo>
                    <a:pt x="169069" y="88106"/>
                  </a:moveTo>
                  <a:cubicBezTo>
                    <a:pt x="169069" y="132821"/>
                    <a:pt x="132821" y="169069"/>
                    <a:pt x="88106" y="169069"/>
                  </a:cubicBezTo>
                  <a:cubicBezTo>
                    <a:pt x="43392" y="169069"/>
                    <a:pt x="7144" y="132821"/>
                    <a:pt x="7144" y="88106"/>
                  </a:cubicBezTo>
                  <a:cubicBezTo>
                    <a:pt x="7144" y="43392"/>
                    <a:pt x="43392" y="7144"/>
                    <a:pt x="88106" y="7144"/>
                  </a:cubicBezTo>
                  <a:cubicBezTo>
                    <a:pt x="132821" y="7144"/>
                    <a:pt x="169069" y="43392"/>
                    <a:pt x="169069" y="8810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0" name="Freeform: Shape 89">
              <a:extLst>
                <a:ext uri="{FF2B5EF4-FFF2-40B4-BE49-F238E27FC236}">
                  <a16:creationId xmlns:a16="http://schemas.microsoft.com/office/drawing/2014/main" id="{A2AA46AB-18A0-4251-B4B2-A28EA46FABC6}"/>
                </a:ext>
              </a:extLst>
            </p:cNvPr>
            <p:cNvSpPr/>
            <p:nvPr/>
          </p:nvSpPr>
          <p:spPr bwMode="gray">
            <a:xfrm>
              <a:off x="3528898" y="2549081"/>
              <a:ext cx="75036" cy="75036"/>
            </a:xfrm>
            <a:custGeom>
              <a:avLst/>
              <a:gdLst/>
              <a:ahLst/>
              <a:cxnLst/>
              <a:rect l="0" t="0" r="0" b="0"/>
              <a:pathLst>
                <a:path w="66675" h="66675">
                  <a:moveTo>
                    <a:pt x="68104" y="37624"/>
                  </a:moveTo>
                  <a:cubicBezTo>
                    <a:pt x="68104" y="54457"/>
                    <a:pt x="54457" y="68104"/>
                    <a:pt x="37624" y="68104"/>
                  </a:cubicBezTo>
                  <a:cubicBezTo>
                    <a:pt x="20790" y="68104"/>
                    <a:pt x="7144" y="54457"/>
                    <a:pt x="7144" y="37624"/>
                  </a:cubicBezTo>
                  <a:cubicBezTo>
                    <a:pt x="7144" y="20790"/>
                    <a:pt x="20790" y="7144"/>
                    <a:pt x="37624" y="7144"/>
                  </a:cubicBezTo>
                  <a:cubicBezTo>
                    <a:pt x="54457" y="7144"/>
                    <a:pt x="68104" y="20790"/>
                    <a:pt x="68104" y="37624"/>
                  </a:cubicBezTo>
                  <a:close/>
                </a:path>
              </a:pathLst>
            </a:custGeom>
            <a:solidFill>
              <a:srgbClr val="FFFFFF"/>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1" name="Freeform: Shape 90">
              <a:extLst>
                <a:ext uri="{FF2B5EF4-FFF2-40B4-BE49-F238E27FC236}">
                  <a16:creationId xmlns:a16="http://schemas.microsoft.com/office/drawing/2014/main" id="{EF43424F-38F4-432B-AE52-7BC0881813F7}"/>
                </a:ext>
              </a:extLst>
            </p:cNvPr>
            <p:cNvSpPr/>
            <p:nvPr/>
          </p:nvSpPr>
          <p:spPr bwMode="gray">
            <a:xfrm>
              <a:off x="3388474" y="2416160"/>
              <a:ext cx="64317" cy="64317"/>
            </a:xfrm>
            <a:custGeom>
              <a:avLst/>
              <a:gdLst/>
              <a:ahLst/>
              <a:cxnLst/>
              <a:rect l="0" t="0" r="0" b="0"/>
              <a:pathLst>
                <a:path w="57150" h="57150">
                  <a:moveTo>
                    <a:pt x="58579" y="32861"/>
                  </a:moveTo>
                  <a:cubicBezTo>
                    <a:pt x="58579" y="47065"/>
                    <a:pt x="47065" y="58579"/>
                    <a:pt x="32861" y="58579"/>
                  </a:cubicBezTo>
                  <a:cubicBezTo>
                    <a:pt x="18658" y="58579"/>
                    <a:pt x="7144" y="47065"/>
                    <a:pt x="7144" y="32861"/>
                  </a:cubicBezTo>
                  <a:cubicBezTo>
                    <a:pt x="7144" y="18658"/>
                    <a:pt x="18658" y="7144"/>
                    <a:pt x="32861" y="7144"/>
                  </a:cubicBezTo>
                  <a:cubicBezTo>
                    <a:pt x="47065" y="7144"/>
                    <a:pt x="58579" y="18658"/>
                    <a:pt x="58579" y="328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2" name="Freeform: Shape 91">
              <a:extLst>
                <a:ext uri="{FF2B5EF4-FFF2-40B4-BE49-F238E27FC236}">
                  <a16:creationId xmlns:a16="http://schemas.microsoft.com/office/drawing/2014/main" id="{CA05F177-6194-465B-BE2A-800E5ED64142}"/>
                </a:ext>
              </a:extLst>
            </p:cNvPr>
            <p:cNvSpPr/>
            <p:nvPr/>
          </p:nvSpPr>
          <p:spPr bwMode="gray">
            <a:xfrm>
              <a:off x="3132278" y="2392577"/>
              <a:ext cx="96475" cy="396620"/>
            </a:xfrm>
            <a:custGeom>
              <a:avLst/>
              <a:gdLst/>
              <a:ahLst/>
              <a:cxnLst/>
              <a:rect l="0" t="0" r="0" b="0"/>
              <a:pathLst>
                <a:path w="85725" h="352425">
                  <a:moveTo>
                    <a:pt x="7144" y="7144"/>
                  </a:moveTo>
                  <a:lnTo>
                    <a:pt x="83344" y="7144"/>
                  </a:lnTo>
                  <a:lnTo>
                    <a:pt x="83344" y="350044"/>
                  </a:lnTo>
                  <a:lnTo>
                    <a:pt x="7144" y="35004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3" name="Freeform: Shape 92">
              <a:extLst>
                <a:ext uri="{FF2B5EF4-FFF2-40B4-BE49-F238E27FC236}">
                  <a16:creationId xmlns:a16="http://schemas.microsoft.com/office/drawing/2014/main" id="{83D552AA-E188-4FE9-820E-7624D3B5EABD}"/>
                </a:ext>
              </a:extLst>
            </p:cNvPr>
            <p:cNvSpPr/>
            <p:nvPr/>
          </p:nvSpPr>
          <p:spPr bwMode="gray">
            <a:xfrm>
              <a:off x="3451718" y="2316470"/>
              <a:ext cx="289425" cy="85756"/>
            </a:xfrm>
            <a:custGeom>
              <a:avLst/>
              <a:gdLst/>
              <a:ahLst/>
              <a:cxnLst/>
              <a:rect l="0" t="0" r="0" b="0"/>
              <a:pathLst>
                <a:path w="257175" h="76200">
                  <a:moveTo>
                    <a:pt x="251936" y="75724"/>
                  </a:moveTo>
                  <a:lnTo>
                    <a:pt x="7144" y="75724"/>
                  </a:lnTo>
                  <a:lnTo>
                    <a:pt x="41434" y="17621"/>
                  </a:lnTo>
                  <a:cubicBezTo>
                    <a:pt x="45244" y="10954"/>
                    <a:pt x="52864" y="7144"/>
                    <a:pt x="60484" y="7144"/>
                  </a:cubicBezTo>
                  <a:lnTo>
                    <a:pt x="198596" y="7144"/>
                  </a:lnTo>
                  <a:cubicBezTo>
                    <a:pt x="206216" y="7144"/>
                    <a:pt x="213836" y="10954"/>
                    <a:pt x="217646" y="17621"/>
                  </a:cubicBezTo>
                  <a:lnTo>
                    <a:pt x="251936" y="7572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grpSp>
    </p:spTree>
    <p:extLst>
      <p:ext uri="{BB962C8B-B14F-4D97-AF65-F5344CB8AC3E}">
        <p14:creationId xmlns:p14="http://schemas.microsoft.com/office/powerpoint/2010/main" val="19807200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186077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42103541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62834596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Walk-in 1">
    <p:bg>
      <p:bgPr>
        <a:solidFill>
          <a:schemeClr val="accent2"/>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38F91980-4640-4420-B101-C9BEC37A107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8" name="TextBox 7">
            <a:extLst>
              <a:ext uri="{FF2B5EF4-FFF2-40B4-BE49-F238E27FC236}">
                <a16:creationId xmlns:a16="http://schemas.microsoft.com/office/drawing/2014/main" id="{29E379F3-BC61-44ED-8F9B-54F8B85025ED}"/>
              </a:ext>
            </a:extLst>
          </p:cNvPr>
          <p:cNvSpPr txBox="1"/>
          <p:nvPr userDrawn="1"/>
        </p:nvSpPr>
        <p:spPr>
          <a:xfrm>
            <a:off x="586581" y="4218495"/>
            <a:ext cx="2427588" cy="615553"/>
          </a:xfrm>
          <a:prstGeom prst="rect">
            <a:avLst/>
          </a:prstGeom>
          <a:noFill/>
        </p:spPr>
        <p:txBody>
          <a:bodyPr wrap="none" lIns="0" tIns="0" rIns="0" bIns="0" rtlCol="0">
            <a:spAutoFit/>
          </a:bodyPr>
          <a:lstStyle/>
          <a:p>
            <a:pPr algn="l"/>
            <a:r>
              <a:rPr lang="en-US" sz="2000">
                <a:gradFill>
                  <a:gsLst>
                    <a:gs pos="80176">
                      <a:schemeClr val="tx1"/>
                    </a:gs>
                    <a:gs pos="68282">
                      <a:schemeClr val="tx1"/>
                    </a:gs>
                  </a:gsLst>
                  <a:lin ang="5400000" scaled="0"/>
                </a:gradFill>
              </a:rPr>
              <a:t>February 11–15, 2019</a:t>
            </a:r>
          </a:p>
          <a:p>
            <a:pPr algn="l"/>
            <a:r>
              <a:rPr lang="en-US" sz="2000">
                <a:gradFill>
                  <a:gsLst>
                    <a:gs pos="80176">
                      <a:schemeClr val="tx1"/>
                    </a:gs>
                    <a:gs pos="68282">
                      <a:schemeClr val="tx1"/>
                    </a:gs>
                  </a:gsLst>
                  <a:lin ang="5400000" scaled="0"/>
                </a:gradFill>
              </a:rPr>
              <a:t>Seattle, WA</a:t>
            </a:r>
          </a:p>
        </p:txBody>
      </p:sp>
      <p:pic>
        <p:nvPicPr>
          <p:cNvPr id="11" name="Picture 10">
            <a:extLst>
              <a:ext uri="{FF2B5EF4-FFF2-40B4-BE49-F238E27FC236}">
                <a16:creationId xmlns:a16="http://schemas.microsoft.com/office/drawing/2014/main" id="{D7ADB113-B00E-4752-81DB-AE332342DDD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black">
          <a:xfrm>
            <a:off x="5098119" y="585788"/>
            <a:ext cx="7093880" cy="6272211"/>
          </a:xfrm>
          <a:prstGeom prst="rect">
            <a:avLst/>
          </a:prstGeom>
        </p:spPr>
      </p:pic>
      <p:pic>
        <p:nvPicPr>
          <p:cNvPr id="13" name="Picture 12">
            <a:extLst>
              <a:ext uri="{FF2B5EF4-FFF2-40B4-BE49-F238E27FC236}">
                <a16:creationId xmlns:a16="http://schemas.microsoft.com/office/drawing/2014/main" id="{BEAA312A-DD58-46FD-BCDC-F49B62DD9C5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black">
          <a:xfrm>
            <a:off x="584200" y="2322537"/>
            <a:ext cx="3012187" cy="1524596"/>
          </a:xfrm>
          <a:prstGeom prst="rect">
            <a:avLst/>
          </a:prstGeom>
        </p:spPr>
      </p:pic>
    </p:spTree>
    <p:extLst>
      <p:ext uri="{BB962C8B-B14F-4D97-AF65-F5344CB8AC3E}">
        <p14:creationId xmlns:p14="http://schemas.microsoft.com/office/powerpoint/2010/main" val="30599196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Walk-in 2">
    <p:bg>
      <p:bgRef idx="1001">
        <a:schemeClr val="bg1"/>
      </p:bgRef>
    </p:bg>
    <p:spTree>
      <p:nvGrpSpPr>
        <p:cNvPr id="1" name=""/>
        <p:cNvGrpSpPr/>
        <p:nvPr/>
      </p:nvGrpSpPr>
      <p:grpSpPr>
        <a:xfrm>
          <a:off x="0" y="0"/>
          <a:ext cx="0" cy="0"/>
          <a:chOff x="0" y="0"/>
          <a:chExt cx="0" cy="0"/>
        </a:xfrm>
      </p:grpSpPr>
      <p:pic>
        <p:nvPicPr>
          <p:cNvPr id="3" name="Picture 2" descr="A group of people sitting in front of a crowd&#10;&#10;Description generated with very high confidence">
            <a:extLst>
              <a:ext uri="{FF2B5EF4-FFF2-40B4-BE49-F238E27FC236}">
                <a16:creationId xmlns:a16="http://schemas.microsoft.com/office/drawing/2014/main" id="{ADC57F9E-658E-424C-9EF1-3587089C95F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3998" y="0"/>
            <a:ext cx="6858001" cy="6858000"/>
          </a:xfrm>
          <a:prstGeom prst="rect">
            <a:avLst/>
          </a:prstGeom>
        </p:spPr>
      </p:pic>
      <p:pic>
        <p:nvPicPr>
          <p:cNvPr id="10" name="MS logo gray - EMF" descr="Microsoft logo, gray text version">
            <a:extLst>
              <a:ext uri="{FF2B5EF4-FFF2-40B4-BE49-F238E27FC236}">
                <a16:creationId xmlns:a16="http://schemas.microsoft.com/office/drawing/2014/main" id="{B802B7FF-9FAE-427A-B679-4364FE2DB5F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12" name="TextBox 11">
            <a:extLst>
              <a:ext uri="{FF2B5EF4-FFF2-40B4-BE49-F238E27FC236}">
                <a16:creationId xmlns:a16="http://schemas.microsoft.com/office/drawing/2014/main" id="{4731E8BB-BB76-41F9-856D-368DE9900663}"/>
              </a:ext>
            </a:extLst>
          </p:cNvPr>
          <p:cNvSpPr txBox="1"/>
          <p:nvPr userDrawn="1"/>
        </p:nvSpPr>
        <p:spPr>
          <a:xfrm>
            <a:off x="586581" y="4219064"/>
            <a:ext cx="2427588" cy="615553"/>
          </a:xfrm>
          <a:prstGeom prst="rect">
            <a:avLst/>
          </a:prstGeom>
          <a:noFill/>
        </p:spPr>
        <p:txBody>
          <a:bodyPr wrap="none" lIns="0" tIns="0" rIns="0" bIns="0" rtlCol="0">
            <a:spAutoFit/>
          </a:bodyPr>
          <a:lstStyle/>
          <a:p>
            <a:pPr algn="l"/>
            <a:r>
              <a:rPr lang="en-US" sz="2000">
                <a:gradFill>
                  <a:gsLst>
                    <a:gs pos="82234">
                      <a:schemeClr val="accent2"/>
                    </a:gs>
                    <a:gs pos="68282">
                      <a:schemeClr val="accent2"/>
                    </a:gs>
                  </a:gsLst>
                  <a:lin ang="5400000" scaled="0"/>
                </a:gradFill>
              </a:rPr>
              <a:t>February 11–15, 2019</a:t>
            </a:r>
          </a:p>
          <a:p>
            <a:pPr algn="l"/>
            <a:r>
              <a:rPr lang="en-US" sz="2000">
                <a:gradFill>
                  <a:gsLst>
                    <a:gs pos="82234">
                      <a:schemeClr val="accent2"/>
                    </a:gs>
                    <a:gs pos="68282">
                      <a:schemeClr val="accent2"/>
                    </a:gs>
                  </a:gsLst>
                  <a:lin ang="5400000" scaled="0"/>
                </a:gradFill>
              </a:rPr>
              <a:t>Seattle, WA</a:t>
            </a:r>
          </a:p>
        </p:txBody>
      </p:sp>
      <p:pic>
        <p:nvPicPr>
          <p:cNvPr id="13" name="Picture 12" descr="A close up of a sign&#10;&#10;Description generated with very high confidence">
            <a:extLst>
              <a:ext uri="{FF2B5EF4-FFF2-40B4-BE49-F238E27FC236}">
                <a16:creationId xmlns:a16="http://schemas.microsoft.com/office/drawing/2014/main" id="{29E6D70F-8056-4653-91E4-BE7FAAFEBA52}"/>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84200" y="2322537"/>
            <a:ext cx="3012188" cy="1524596"/>
          </a:xfrm>
          <a:prstGeom prst="rect">
            <a:avLst/>
          </a:prstGeom>
        </p:spPr>
      </p:pic>
    </p:spTree>
    <p:extLst>
      <p:ext uri="{BB962C8B-B14F-4D97-AF65-F5344CB8AC3E}">
        <p14:creationId xmlns:p14="http://schemas.microsoft.com/office/powerpoint/2010/main" val="4525898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0" name="TextBox 7">
            <a:extLst>
              <a:ext uri="{FF2B5EF4-FFF2-40B4-BE49-F238E27FC236}">
                <a16:creationId xmlns:a16="http://schemas.microsoft.com/office/drawing/2014/main" id="{159B70CA-162C-4108-ACA6-CEEA047F6AE6}"/>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68675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4F9C77CE-6642-4EB3-964C-4757236312BC}"/>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12313529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7">
            <a:extLst>
              <a:ext uri="{FF2B5EF4-FFF2-40B4-BE49-F238E27FC236}">
                <a16:creationId xmlns:a16="http://schemas.microsoft.com/office/drawing/2014/main" id="{F799E92C-66C0-42AC-B537-87624873AE0F}"/>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92348830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256.xml"/><Relationship Id="rId13" Type="http://schemas.openxmlformats.org/officeDocument/2006/relationships/slideLayout" Target="../slideLayouts/slideLayout261.xml"/><Relationship Id="rId18" Type="http://schemas.openxmlformats.org/officeDocument/2006/relationships/slideLayout" Target="../slideLayouts/slideLayout266.xml"/><Relationship Id="rId26" Type="http://schemas.openxmlformats.org/officeDocument/2006/relationships/slideLayout" Target="../slideLayouts/slideLayout274.xml"/><Relationship Id="rId3" Type="http://schemas.openxmlformats.org/officeDocument/2006/relationships/slideLayout" Target="../slideLayouts/slideLayout251.xml"/><Relationship Id="rId21" Type="http://schemas.openxmlformats.org/officeDocument/2006/relationships/slideLayout" Target="../slideLayouts/slideLayout269.xml"/><Relationship Id="rId7" Type="http://schemas.openxmlformats.org/officeDocument/2006/relationships/slideLayout" Target="../slideLayouts/slideLayout255.xml"/><Relationship Id="rId12" Type="http://schemas.openxmlformats.org/officeDocument/2006/relationships/slideLayout" Target="../slideLayouts/slideLayout260.xml"/><Relationship Id="rId17" Type="http://schemas.openxmlformats.org/officeDocument/2006/relationships/slideLayout" Target="../slideLayouts/slideLayout265.xml"/><Relationship Id="rId25" Type="http://schemas.openxmlformats.org/officeDocument/2006/relationships/slideLayout" Target="../slideLayouts/slideLayout273.xml"/><Relationship Id="rId33" Type="http://schemas.openxmlformats.org/officeDocument/2006/relationships/image" Target="../media/image1.emf"/><Relationship Id="rId2" Type="http://schemas.openxmlformats.org/officeDocument/2006/relationships/slideLayout" Target="../slideLayouts/slideLayout250.xml"/><Relationship Id="rId16" Type="http://schemas.openxmlformats.org/officeDocument/2006/relationships/slideLayout" Target="../slideLayouts/slideLayout264.xml"/><Relationship Id="rId20" Type="http://schemas.openxmlformats.org/officeDocument/2006/relationships/slideLayout" Target="../slideLayouts/slideLayout268.xml"/><Relationship Id="rId29" Type="http://schemas.openxmlformats.org/officeDocument/2006/relationships/slideLayout" Target="../slideLayouts/slideLayout277.xml"/><Relationship Id="rId1" Type="http://schemas.openxmlformats.org/officeDocument/2006/relationships/slideLayout" Target="../slideLayouts/slideLayout249.xml"/><Relationship Id="rId6" Type="http://schemas.openxmlformats.org/officeDocument/2006/relationships/slideLayout" Target="../slideLayouts/slideLayout254.xml"/><Relationship Id="rId11" Type="http://schemas.openxmlformats.org/officeDocument/2006/relationships/slideLayout" Target="../slideLayouts/slideLayout259.xml"/><Relationship Id="rId24" Type="http://schemas.openxmlformats.org/officeDocument/2006/relationships/slideLayout" Target="../slideLayouts/slideLayout272.xml"/><Relationship Id="rId32" Type="http://schemas.openxmlformats.org/officeDocument/2006/relationships/theme" Target="../theme/theme10.xml"/><Relationship Id="rId5" Type="http://schemas.openxmlformats.org/officeDocument/2006/relationships/slideLayout" Target="../slideLayouts/slideLayout253.xml"/><Relationship Id="rId15" Type="http://schemas.openxmlformats.org/officeDocument/2006/relationships/slideLayout" Target="../slideLayouts/slideLayout263.xml"/><Relationship Id="rId23" Type="http://schemas.openxmlformats.org/officeDocument/2006/relationships/slideLayout" Target="../slideLayouts/slideLayout271.xml"/><Relationship Id="rId28" Type="http://schemas.openxmlformats.org/officeDocument/2006/relationships/slideLayout" Target="../slideLayouts/slideLayout276.xml"/><Relationship Id="rId10" Type="http://schemas.openxmlformats.org/officeDocument/2006/relationships/slideLayout" Target="../slideLayouts/slideLayout258.xml"/><Relationship Id="rId19" Type="http://schemas.openxmlformats.org/officeDocument/2006/relationships/slideLayout" Target="../slideLayouts/slideLayout267.xml"/><Relationship Id="rId31" Type="http://schemas.openxmlformats.org/officeDocument/2006/relationships/slideLayout" Target="../slideLayouts/slideLayout279.xml"/><Relationship Id="rId4" Type="http://schemas.openxmlformats.org/officeDocument/2006/relationships/slideLayout" Target="../slideLayouts/slideLayout252.xml"/><Relationship Id="rId9" Type="http://schemas.openxmlformats.org/officeDocument/2006/relationships/slideLayout" Target="../slideLayouts/slideLayout257.xml"/><Relationship Id="rId14" Type="http://schemas.openxmlformats.org/officeDocument/2006/relationships/slideLayout" Target="../slideLayouts/slideLayout262.xml"/><Relationship Id="rId22" Type="http://schemas.openxmlformats.org/officeDocument/2006/relationships/slideLayout" Target="../slideLayouts/slideLayout270.xml"/><Relationship Id="rId27" Type="http://schemas.openxmlformats.org/officeDocument/2006/relationships/slideLayout" Target="../slideLayouts/slideLayout275.xml"/><Relationship Id="rId30" Type="http://schemas.openxmlformats.org/officeDocument/2006/relationships/slideLayout" Target="../slideLayouts/slideLayout27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image" Target="../media/image1.emf"/><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34" Type="http://schemas.openxmlformats.org/officeDocument/2006/relationships/image" Target="../media/image1.emf"/><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33" Type="http://schemas.openxmlformats.org/officeDocument/2006/relationships/theme" Target="../theme/theme3.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29" Type="http://schemas.openxmlformats.org/officeDocument/2006/relationships/slideLayout" Target="../slideLayouts/slideLayout91.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32" Type="http://schemas.openxmlformats.org/officeDocument/2006/relationships/slideLayout" Target="../slideLayouts/slideLayout94.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slideLayout" Target="../slideLayouts/slideLayout90.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31" Type="http://schemas.openxmlformats.org/officeDocument/2006/relationships/slideLayout" Target="../slideLayouts/slideLayout93.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 Id="rId30" Type="http://schemas.openxmlformats.org/officeDocument/2006/relationships/slideLayout" Target="../slideLayouts/slideLayout9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02.xml"/><Relationship Id="rId13" Type="http://schemas.openxmlformats.org/officeDocument/2006/relationships/slideLayout" Target="../slideLayouts/slideLayout107.xml"/><Relationship Id="rId18" Type="http://schemas.openxmlformats.org/officeDocument/2006/relationships/slideLayout" Target="../slideLayouts/slideLayout112.xml"/><Relationship Id="rId26" Type="http://schemas.openxmlformats.org/officeDocument/2006/relationships/image" Target="../media/image14.emf"/><Relationship Id="rId3" Type="http://schemas.openxmlformats.org/officeDocument/2006/relationships/slideLayout" Target="../slideLayouts/slideLayout97.xml"/><Relationship Id="rId21" Type="http://schemas.openxmlformats.org/officeDocument/2006/relationships/slideLayout" Target="../slideLayouts/slideLayout115.xml"/><Relationship Id="rId7" Type="http://schemas.openxmlformats.org/officeDocument/2006/relationships/slideLayout" Target="../slideLayouts/slideLayout101.xml"/><Relationship Id="rId12" Type="http://schemas.openxmlformats.org/officeDocument/2006/relationships/slideLayout" Target="../slideLayouts/slideLayout106.xml"/><Relationship Id="rId17" Type="http://schemas.openxmlformats.org/officeDocument/2006/relationships/slideLayout" Target="../slideLayouts/slideLayout111.xml"/><Relationship Id="rId25" Type="http://schemas.openxmlformats.org/officeDocument/2006/relationships/theme" Target="../theme/theme4.xml"/><Relationship Id="rId2" Type="http://schemas.openxmlformats.org/officeDocument/2006/relationships/slideLayout" Target="../slideLayouts/slideLayout96.xml"/><Relationship Id="rId16" Type="http://schemas.openxmlformats.org/officeDocument/2006/relationships/slideLayout" Target="../slideLayouts/slideLayout110.xml"/><Relationship Id="rId20" Type="http://schemas.openxmlformats.org/officeDocument/2006/relationships/slideLayout" Target="../slideLayouts/slideLayout114.xml"/><Relationship Id="rId1" Type="http://schemas.openxmlformats.org/officeDocument/2006/relationships/slideLayout" Target="../slideLayouts/slideLayout95.xml"/><Relationship Id="rId6" Type="http://schemas.openxmlformats.org/officeDocument/2006/relationships/slideLayout" Target="../slideLayouts/slideLayout100.xml"/><Relationship Id="rId11" Type="http://schemas.openxmlformats.org/officeDocument/2006/relationships/slideLayout" Target="../slideLayouts/slideLayout105.xml"/><Relationship Id="rId24" Type="http://schemas.openxmlformats.org/officeDocument/2006/relationships/slideLayout" Target="../slideLayouts/slideLayout118.xml"/><Relationship Id="rId5" Type="http://schemas.openxmlformats.org/officeDocument/2006/relationships/slideLayout" Target="../slideLayouts/slideLayout99.xml"/><Relationship Id="rId15" Type="http://schemas.openxmlformats.org/officeDocument/2006/relationships/slideLayout" Target="../slideLayouts/slideLayout109.xml"/><Relationship Id="rId23" Type="http://schemas.openxmlformats.org/officeDocument/2006/relationships/slideLayout" Target="../slideLayouts/slideLayout117.xml"/><Relationship Id="rId10" Type="http://schemas.openxmlformats.org/officeDocument/2006/relationships/slideLayout" Target="../slideLayouts/slideLayout104.xml"/><Relationship Id="rId19" Type="http://schemas.openxmlformats.org/officeDocument/2006/relationships/slideLayout" Target="../slideLayouts/slideLayout113.xml"/><Relationship Id="rId4" Type="http://schemas.openxmlformats.org/officeDocument/2006/relationships/slideLayout" Target="../slideLayouts/slideLayout98.xml"/><Relationship Id="rId9" Type="http://schemas.openxmlformats.org/officeDocument/2006/relationships/slideLayout" Target="../slideLayouts/slideLayout103.xml"/><Relationship Id="rId14" Type="http://schemas.openxmlformats.org/officeDocument/2006/relationships/slideLayout" Target="../slideLayouts/slideLayout108.xml"/><Relationship Id="rId22" Type="http://schemas.openxmlformats.org/officeDocument/2006/relationships/slideLayout" Target="../slideLayouts/slideLayout11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26.xml"/><Relationship Id="rId13" Type="http://schemas.openxmlformats.org/officeDocument/2006/relationships/slideLayout" Target="../slideLayouts/slideLayout131.xml"/><Relationship Id="rId18" Type="http://schemas.openxmlformats.org/officeDocument/2006/relationships/slideLayout" Target="../slideLayouts/slideLayout136.xml"/><Relationship Id="rId26" Type="http://schemas.openxmlformats.org/officeDocument/2006/relationships/slideLayout" Target="../slideLayouts/slideLayout144.xml"/><Relationship Id="rId3" Type="http://schemas.openxmlformats.org/officeDocument/2006/relationships/slideLayout" Target="../slideLayouts/slideLayout121.xml"/><Relationship Id="rId21" Type="http://schemas.openxmlformats.org/officeDocument/2006/relationships/slideLayout" Target="../slideLayouts/slideLayout139.xml"/><Relationship Id="rId7" Type="http://schemas.openxmlformats.org/officeDocument/2006/relationships/slideLayout" Target="../slideLayouts/slideLayout125.xml"/><Relationship Id="rId12" Type="http://schemas.openxmlformats.org/officeDocument/2006/relationships/slideLayout" Target="../slideLayouts/slideLayout130.xml"/><Relationship Id="rId17" Type="http://schemas.openxmlformats.org/officeDocument/2006/relationships/slideLayout" Target="../slideLayouts/slideLayout135.xml"/><Relationship Id="rId25" Type="http://schemas.openxmlformats.org/officeDocument/2006/relationships/slideLayout" Target="../slideLayouts/slideLayout143.xml"/><Relationship Id="rId33" Type="http://schemas.openxmlformats.org/officeDocument/2006/relationships/image" Target="../media/image1.emf"/><Relationship Id="rId2" Type="http://schemas.openxmlformats.org/officeDocument/2006/relationships/slideLayout" Target="../slideLayouts/slideLayout120.xml"/><Relationship Id="rId16" Type="http://schemas.openxmlformats.org/officeDocument/2006/relationships/slideLayout" Target="../slideLayouts/slideLayout134.xml"/><Relationship Id="rId20" Type="http://schemas.openxmlformats.org/officeDocument/2006/relationships/slideLayout" Target="../slideLayouts/slideLayout138.xml"/><Relationship Id="rId29" Type="http://schemas.openxmlformats.org/officeDocument/2006/relationships/slideLayout" Target="../slideLayouts/slideLayout147.xml"/><Relationship Id="rId1" Type="http://schemas.openxmlformats.org/officeDocument/2006/relationships/slideLayout" Target="../slideLayouts/slideLayout119.xml"/><Relationship Id="rId6" Type="http://schemas.openxmlformats.org/officeDocument/2006/relationships/slideLayout" Target="../slideLayouts/slideLayout124.xml"/><Relationship Id="rId11" Type="http://schemas.openxmlformats.org/officeDocument/2006/relationships/slideLayout" Target="../slideLayouts/slideLayout129.xml"/><Relationship Id="rId24" Type="http://schemas.openxmlformats.org/officeDocument/2006/relationships/slideLayout" Target="../slideLayouts/slideLayout142.xml"/><Relationship Id="rId32" Type="http://schemas.openxmlformats.org/officeDocument/2006/relationships/theme" Target="../theme/theme5.xml"/><Relationship Id="rId5" Type="http://schemas.openxmlformats.org/officeDocument/2006/relationships/slideLayout" Target="../slideLayouts/slideLayout123.xml"/><Relationship Id="rId15" Type="http://schemas.openxmlformats.org/officeDocument/2006/relationships/slideLayout" Target="../slideLayouts/slideLayout133.xml"/><Relationship Id="rId23" Type="http://schemas.openxmlformats.org/officeDocument/2006/relationships/slideLayout" Target="../slideLayouts/slideLayout141.xml"/><Relationship Id="rId28" Type="http://schemas.openxmlformats.org/officeDocument/2006/relationships/slideLayout" Target="../slideLayouts/slideLayout146.xml"/><Relationship Id="rId10" Type="http://schemas.openxmlformats.org/officeDocument/2006/relationships/slideLayout" Target="../slideLayouts/slideLayout128.xml"/><Relationship Id="rId19" Type="http://schemas.openxmlformats.org/officeDocument/2006/relationships/slideLayout" Target="../slideLayouts/slideLayout137.xml"/><Relationship Id="rId31" Type="http://schemas.openxmlformats.org/officeDocument/2006/relationships/slideLayout" Target="../slideLayouts/slideLayout149.xml"/><Relationship Id="rId4" Type="http://schemas.openxmlformats.org/officeDocument/2006/relationships/slideLayout" Target="../slideLayouts/slideLayout122.xml"/><Relationship Id="rId9" Type="http://schemas.openxmlformats.org/officeDocument/2006/relationships/slideLayout" Target="../slideLayouts/slideLayout127.xml"/><Relationship Id="rId14" Type="http://schemas.openxmlformats.org/officeDocument/2006/relationships/slideLayout" Target="../slideLayouts/slideLayout132.xml"/><Relationship Id="rId22" Type="http://schemas.openxmlformats.org/officeDocument/2006/relationships/slideLayout" Target="../slideLayouts/slideLayout140.xml"/><Relationship Id="rId27" Type="http://schemas.openxmlformats.org/officeDocument/2006/relationships/slideLayout" Target="../slideLayouts/slideLayout145.xml"/><Relationship Id="rId30" Type="http://schemas.openxmlformats.org/officeDocument/2006/relationships/slideLayout" Target="../slideLayouts/slideLayout14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57.xml"/><Relationship Id="rId13" Type="http://schemas.openxmlformats.org/officeDocument/2006/relationships/slideLayout" Target="../slideLayouts/slideLayout162.xml"/><Relationship Id="rId18" Type="http://schemas.openxmlformats.org/officeDocument/2006/relationships/slideLayout" Target="../slideLayouts/slideLayout167.xml"/><Relationship Id="rId3" Type="http://schemas.openxmlformats.org/officeDocument/2006/relationships/slideLayout" Target="../slideLayouts/slideLayout152.xml"/><Relationship Id="rId21" Type="http://schemas.openxmlformats.org/officeDocument/2006/relationships/image" Target="../media/image29.emf"/><Relationship Id="rId7" Type="http://schemas.openxmlformats.org/officeDocument/2006/relationships/slideLayout" Target="../slideLayouts/slideLayout156.xml"/><Relationship Id="rId12" Type="http://schemas.openxmlformats.org/officeDocument/2006/relationships/slideLayout" Target="../slideLayouts/slideLayout161.xml"/><Relationship Id="rId17" Type="http://schemas.openxmlformats.org/officeDocument/2006/relationships/slideLayout" Target="../slideLayouts/slideLayout166.xml"/><Relationship Id="rId2" Type="http://schemas.openxmlformats.org/officeDocument/2006/relationships/slideLayout" Target="../slideLayouts/slideLayout151.xml"/><Relationship Id="rId16" Type="http://schemas.openxmlformats.org/officeDocument/2006/relationships/slideLayout" Target="../slideLayouts/slideLayout165.xml"/><Relationship Id="rId20" Type="http://schemas.openxmlformats.org/officeDocument/2006/relationships/theme" Target="../theme/theme6.xml"/><Relationship Id="rId1" Type="http://schemas.openxmlformats.org/officeDocument/2006/relationships/slideLayout" Target="../slideLayouts/slideLayout150.xml"/><Relationship Id="rId6" Type="http://schemas.openxmlformats.org/officeDocument/2006/relationships/slideLayout" Target="../slideLayouts/slideLayout155.xml"/><Relationship Id="rId11" Type="http://schemas.openxmlformats.org/officeDocument/2006/relationships/slideLayout" Target="../slideLayouts/slideLayout160.xml"/><Relationship Id="rId5" Type="http://schemas.openxmlformats.org/officeDocument/2006/relationships/slideLayout" Target="../slideLayouts/slideLayout154.xml"/><Relationship Id="rId15" Type="http://schemas.openxmlformats.org/officeDocument/2006/relationships/slideLayout" Target="../slideLayouts/slideLayout164.xml"/><Relationship Id="rId10" Type="http://schemas.openxmlformats.org/officeDocument/2006/relationships/slideLayout" Target="../slideLayouts/slideLayout159.xml"/><Relationship Id="rId19" Type="http://schemas.openxmlformats.org/officeDocument/2006/relationships/slideLayout" Target="../slideLayouts/slideLayout168.xml"/><Relationship Id="rId4" Type="http://schemas.openxmlformats.org/officeDocument/2006/relationships/slideLayout" Target="../slideLayouts/slideLayout153.xml"/><Relationship Id="rId9" Type="http://schemas.openxmlformats.org/officeDocument/2006/relationships/slideLayout" Target="../slideLayouts/slideLayout158.xml"/><Relationship Id="rId14" Type="http://schemas.openxmlformats.org/officeDocument/2006/relationships/slideLayout" Target="../slideLayouts/slideLayout16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slideLayout" Target="../slideLayouts/slideLayout181.xml"/><Relationship Id="rId18" Type="http://schemas.openxmlformats.org/officeDocument/2006/relationships/slideLayout" Target="../slideLayouts/slideLayout186.xml"/><Relationship Id="rId3" Type="http://schemas.openxmlformats.org/officeDocument/2006/relationships/slideLayout" Target="../slideLayouts/slideLayout171.xml"/><Relationship Id="rId21" Type="http://schemas.openxmlformats.org/officeDocument/2006/relationships/slideLayout" Target="../slideLayouts/slideLayout189.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17" Type="http://schemas.openxmlformats.org/officeDocument/2006/relationships/slideLayout" Target="../slideLayouts/slideLayout185.xml"/><Relationship Id="rId25" Type="http://schemas.openxmlformats.org/officeDocument/2006/relationships/image" Target="../media/image29.emf"/><Relationship Id="rId2" Type="http://schemas.openxmlformats.org/officeDocument/2006/relationships/slideLayout" Target="../slideLayouts/slideLayout170.xml"/><Relationship Id="rId16" Type="http://schemas.openxmlformats.org/officeDocument/2006/relationships/slideLayout" Target="../slideLayouts/slideLayout184.xml"/><Relationship Id="rId20" Type="http://schemas.openxmlformats.org/officeDocument/2006/relationships/slideLayout" Target="../slideLayouts/slideLayout188.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24" Type="http://schemas.openxmlformats.org/officeDocument/2006/relationships/theme" Target="../theme/theme7.xml"/><Relationship Id="rId5" Type="http://schemas.openxmlformats.org/officeDocument/2006/relationships/slideLayout" Target="../slideLayouts/slideLayout173.xml"/><Relationship Id="rId15" Type="http://schemas.openxmlformats.org/officeDocument/2006/relationships/slideLayout" Target="../slideLayouts/slideLayout183.xml"/><Relationship Id="rId23" Type="http://schemas.openxmlformats.org/officeDocument/2006/relationships/slideLayout" Target="../slideLayouts/slideLayout191.xml"/><Relationship Id="rId10" Type="http://schemas.openxmlformats.org/officeDocument/2006/relationships/slideLayout" Target="../slideLayouts/slideLayout178.xml"/><Relationship Id="rId19" Type="http://schemas.openxmlformats.org/officeDocument/2006/relationships/slideLayout" Target="../slideLayouts/slideLayout187.xml"/><Relationship Id="rId4" Type="http://schemas.openxmlformats.org/officeDocument/2006/relationships/slideLayout" Target="../slideLayouts/slideLayout172.xml"/><Relationship Id="rId9" Type="http://schemas.openxmlformats.org/officeDocument/2006/relationships/slideLayout" Target="../slideLayouts/slideLayout177.xml"/><Relationship Id="rId14" Type="http://schemas.openxmlformats.org/officeDocument/2006/relationships/slideLayout" Target="../slideLayouts/slideLayout182.xml"/><Relationship Id="rId22" Type="http://schemas.openxmlformats.org/officeDocument/2006/relationships/slideLayout" Target="../slideLayouts/slideLayout19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99.xml"/><Relationship Id="rId13" Type="http://schemas.openxmlformats.org/officeDocument/2006/relationships/slideLayout" Target="../slideLayouts/slideLayout204.xml"/><Relationship Id="rId18" Type="http://schemas.openxmlformats.org/officeDocument/2006/relationships/slideLayout" Target="../slideLayouts/slideLayout209.xml"/><Relationship Id="rId26" Type="http://schemas.openxmlformats.org/officeDocument/2006/relationships/slideLayout" Target="../slideLayouts/slideLayout217.xml"/><Relationship Id="rId3" Type="http://schemas.openxmlformats.org/officeDocument/2006/relationships/slideLayout" Target="../slideLayouts/slideLayout194.xml"/><Relationship Id="rId21" Type="http://schemas.openxmlformats.org/officeDocument/2006/relationships/slideLayout" Target="../slideLayouts/slideLayout212.xml"/><Relationship Id="rId34" Type="http://schemas.openxmlformats.org/officeDocument/2006/relationships/theme" Target="../theme/theme8.xml"/><Relationship Id="rId7" Type="http://schemas.openxmlformats.org/officeDocument/2006/relationships/slideLayout" Target="../slideLayouts/slideLayout198.xml"/><Relationship Id="rId12" Type="http://schemas.openxmlformats.org/officeDocument/2006/relationships/slideLayout" Target="../slideLayouts/slideLayout203.xml"/><Relationship Id="rId17" Type="http://schemas.openxmlformats.org/officeDocument/2006/relationships/slideLayout" Target="../slideLayouts/slideLayout208.xml"/><Relationship Id="rId25" Type="http://schemas.openxmlformats.org/officeDocument/2006/relationships/slideLayout" Target="../slideLayouts/slideLayout216.xml"/><Relationship Id="rId33" Type="http://schemas.openxmlformats.org/officeDocument/2006/relationships/slideLayout" Target="../slideLayouts/slideLayout224.xml"/><Relationship Id="rId2" Type="http://schemas.openxmlformats.org/officeDocument/2006/relationships/slideLayout" Target="../slideLayouts/slideLayout193.xml"/><Relationship Id="rId16" Type="http://schemas.openxmlformats.org/officeDocument/2006/relationships/slideLayout" Target="../slideLayouts/slideLayout207.xml"/><Relationship Id="rId20" Type="http://schemas.openxmlformats.org/officeDocument/2006/relationships/slideLayout" Target="../slideLayouts/slideLayout211.xml"/><Relationship Id="rId29" Type="http://schemas.openxmlformats.org/officeDocument/2006/relationships/slideLayout" Target="../slideLayouts/slideLayout220.xml"/><Relationship Id="rId1" Type="http://schemas.openxmlformats.org/officeDocument/2006/relationships/slideLayout" Target="../slideLayouts/slideLayout192.xml"/><Relationship Id="rId6" Type="http://schemas.openxmlformats.org/officeDocument/2006/relationships/slideLayout" Target="../slideLayouts/slideLayout197.xml"/><Relationship Id="rId11" Type="http://schemas.openxmlformats.org/officeDocument/2006/relationships/slideLayout" Target="../slideLayouts/slideLayout202.xml"/><Relationship Id="rId24" Type="http://schemas.openxmlformats.org/officeDocument/2006/relationships/slideLayout" Target="../slideLayouts/slideLayout215.xml"/><Relationship Id="rId32" Type="http://schemas.openxmlformats.org/officeDocument/2006/relationships/slideLayout" Target="../slideLayouts/slideLayout223.xml"/><Relationship Id="rId5" Type="http://schemas.openxmlformats.org/officeDocument/2006/relationships/slideLayout" Target="../slideLayouts/slideLayout196.xml"/><Relationship Id="rId15" Type="http://schemas.openxmlformats.org/officeDocument/2006/relationships/slideLayout" Target="../slideLayouts/slideLayout206.xml"/><Relationship Id="rId23" Type="http://schemas.openxmlformats.org/officeDocument/2006/relationships/slideLayout" Target="../slideLayouts/slideLayout214.xml"/><Relationship Id="rId28" Type="http://schemas.openxmlformats.org/officeDocument/2006/relationships/slideLayout" Target="../slideLayouts/slideLayout219.xml"/><Relationship Id="rId10" Type="http://schemas.openxmlformats.org/officeDocument/2006/relationships/slideLayout" Target="../slideLayouts/slideLayout201.xml"/><Relationship Id="rId19" Type="http://schemas.openxmlformats.org/officeDocument/2006/relationships/slideLayout" Target="../slideLayouts/slideLayout210.xml"/><Relationship Id="rId31" Type="http://schemas.openxmlformats.org/officeDocument/2006/relationships/slideLayout" Target="../slideLayouts/slideLayout222.xml"/><Relationship Id="rId4" Type="http://schemas.openxmlformats.org/officeDocument/2006/relationships/slideLayout" Target="../slideLayouts/slideLayout195.xml"/><Relationship Id="rId9" Type="http://schemas.openxmlformats.org/officeDocument/2006/relationships/slideLayout" Target="../slideLayouts/slideLayout200.xml"/><Relationship Id="rId14" Type="http://schemas.openxmlformats.org/officeDocument/2006/relationships/slideLayout" Target="../slideLayouts/slideLayout205.xml"/><Relationship Id="rId22" Type="http://schemas.openxmlformats.org/officeDocument/2006/relationships/slideLayout" Target="../slideLayouts/slideLayout213.xml"/><Relationship Id="rId27" Type="http://schemas.openxmlformats.org/officeDocument/2006/relationships/slideLayout" Target="../slideLayouts/slideLayout218.xml"/><Relationship Id="rId30" Type="http://schemas.openxmlformats.org/officeDocument/2006/relationships/slideLayout" Target="../slideLayouts/slideLayout221.xml"/><Relationship Id="rId35" Type="http://schemas.openxmlformats.org/officeDocument/2006/relationships/image" Target="../media/image1.emf"/></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232.xml"/><Relationship Id="rId13" Type="http://schemas.openxmlformats.org/officeDocument/2006/relationships/slideLayout" Target="../slideLayouts/slideLayout237.xml"/><Relationship Id="rId18" Type="http://schemas.openxmlformats.org/officeDocument/2006/relationships/slideLayout" Target="../slideLayouts/slideLayout242.xml"/><Relationship Id="rId26" Type="http://schemas.openxmlformats.org/officeDocument/2006/relationships/image" Target="../media/image29.emf"/><Relationship Id="rId3" Type="http://schemas.openxmlformats.org/officeDocument/2006/relationships/slideLayout" Target="../slideLayouts/slideLayout227.xml"/><Relationship Id="rId21" Type="http://schemas.openxmlformats.org/officeDocument/2006/relationships/slideLayout" Target="../slideLayouts/slideLayout245.xml"/><Relationship Id="rId7" Type="http://schemas.openxmlformats.org/officeDocument/2006/relationships/slideLayout" Target="../slideLayouts/slideLayout231.xml"/><Relationship Id="rId12" Type="http://schemas.openxmlformats.org/officeDocument/2006/relationships/slideLayout" Target="../slideLayouts/slideLayout236.xml"/><Relationship Id="rId17" Type="http://schemas.openxmlformats.org/officeDocument/2006/relationships/slideLayout" Target="../slideLayouts/slideLayout241.xml"/><Relationship Id="rId25" Type="http://schemas.openxmlformats.org/officeDocument/2006/relationships/theme" Target="../theme/theme9.xml"/><Relationship Id="rId2" Type="http://schemas.openxmlformats.org/officeDocument/2006/relationships/slideLayout" Target="../slideLayouts/slideLayout226.xml"/><Relationship Id="rId16" Type="http://schemas.openxmlformats.org/officeDocument/2006/relationships/slideLayout" Target="../slideLayouts/slideLayout240.xml"/><Relationship Id="rId20" Type="http://schemas.openxmlformats.org/officeDocument/2006/relationships/slideLayout" Target="../slideLayouts/slideLayout244.xml"/><Relationship Id="rId1" Type="http://schemas.openxmlformats.org/officeDocument/2006/relationships/slideLayout" Target="../slideLayouts/slideLayout225.xml"/><Relationship Id="rId6" Type="http://schemas.openxmlformats.org/officeDocument/2006/relationships/slideLayout" Target="../slideLayouts/slideLayout230.xml"/><Relationship Id="rId11" Type="http://schemas.openxmlformats.org/officeDocument/2006/relationships/slideLayout" Target="../slideLayouts/slideLayout235.xml"/><Relationship Id="rId24" Type="http://schemas.openxmlformats.org/officeDocument/2006/relationships/slideLayout" Target="../slideLayouts/slideLayout248.xml"/><Relationship Id="rId5" Type="http://schemas.openxmlformats.org/officeDocument/2006/relationships/slideLayout" Target="../slideLayouts/slideLayout229.xml"/><Relationship Id="rId15" Type="http://schemas.openxmlformats.org/officeDocument/2006/relationships/slideLayout" Target="../slideLayouts/slideLayout239.xml"/><Relationship Id="rId23" Type="http://schemas.openxmlformats.org/officeDocument/2006/relationships/slideLayout" Target="../slideLayouts/slideLayout247.xml"/><Relationship Id="rId10" Type="http://schemas.openxmlformats.org/officeDocument/2006/relationships/slideLayout" Target="../slideLayouts/slideLayout234.xml"/><Relationship Id="rId19" Type="http://schemas.openxmlformats.org/officeDocument/2006/relationships/slideLayout" Target="../slideLayouts/slideLayout243.xml"/><Relationship Id="rId4" Type="http://schemas.openxmlformats.org/officeDocument/2006/relationships/slideLayout" Target="../slideLayouts/slideLayout228.xml"/><Relationship Id="rId9" Type="http://schemas.openxmlformats.org/officeDocument/2006/relationships/slideLayout" Target="../slideLayouts/slideLayout233.xml"/><Relationship Id="rId14" Type="http://schemas.openxmlformats.org/officeDocument/2006/relationships/slideLayout" Target="../slideLayouts/slideLayout238.xml"/><Relationship Id="rId22" Type="http://schemas.openxmlformats.org/officeDocument/2006/relationships/slideLayout" Target="../slideLayouts/slideLayout2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cstate="email">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577" r:id="rId2"/>
    <p:sldLayoutId id="2147484710" r:id="rId3"/>
    <p:sldLayoutId id="2147484240" r:id="rId4"/>
    <p:sldLayoutId id="2147484736" r:id="rId5"/>
    <p:sldLayoutId id="2147484474" r:id="rId6"/>
    <p:sldLayoutId id="2147484639" r:id="rId7"/>
    <p:sldLayoutId id="2147484603" r:id="rId8"/>
    <p:sldLayoutId id="2147484751" r:id="rId9"/>
    <p:sldLayoutId id="2147484752" r:id="rId10"/>
    <p:sldLayoutId id="2147484777" r:id="rId11"/>
    <p:sldLayoutId id="2147484802" r:id="rId12"/>
    <p:sldLayoutId id="2147484778" r:id="rId13"/>
    <p:sldLayoutId id="2147484779" r:id="rId14"/>
    <p:sldLayoutId id="2147484780" r:id="rId15"/>
    <p:sldLayoutId id="2147484781" r:id="rId16"/>
    <p:sldLayoutId id="2147484782" r:id="rId17"/>
    <p:sldLayoutId id="2147484783" r:id="rId18"/>
    <p:sldLayoutId id="2147484784" r:id="rId19"/>
    <p:sldLayoutId id="2147484785" r:id="rId20"/>
    <p:sldLayoutId id="2147484786" r:id="rId21"/>
    <p:sldLayoutId id="2147484787" r:id="rId22"/>
    <p:sldLayoutId id="2147484249" r:id="rId23"/>
    <p:sldLayoutId id="2147484640" r:id="rId24"/>
    <p:sldLayoutId id="2147484584" r:id="rId25"/>
    <p:sldLayoutId id="2147484583" r:id="rId26"/>
    <p:sldLayoutId id="2147484671" r:id="rId27"/>
    <p:sldLayoutId id="2147484673" r:id="rId28"/>
    <p:sldLayoutId id="2147484585" r:id="rId29"/>
    <p:sldLayoutId id="2147484299" r:id="rId30"/>
    <p:sldLayoutId id="214748426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cstate="email">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336524860"/>
      </p:ext>
    </p:extLst>
  </p:cSld>
  <p:clrMap bg1="lt1" tx1="dk1" bg2="lt2" tx2="dk2" accent1="accent1" accent2="accent2" accent3="accent3" accent4="accent4" accent5="accent5" accent6="accent6" hlink="hlink" folHlink="folHlink"/>
  <p:sldLayoutIdLst>
    <p:sldLayoutId id="2147485015" r:id="rId1"/>
    <p:sldLayoutId id="2147485016" r:id="rId2"/>
    <p:sldLayoutId id="2147485017" r:id="rId3"/>
    <p:sldLayoutId id="2147485018" r:id="rId4"/>
    <p:sldLayoutId id="2147485019" r:id="rId5"/>
    <p:sldLayoutId id="2147485020" r:id="rId6"/>
    <p:sldLayoutId id="2147485021" r:id="rId7"/>
    <p:sldLayoutId id="2147485022" r:id="rId8"/>
    <p:sldLayoutId id="2147485023" r:id="rId9"/>
    <p:sldLayoutId id="2147485024" r:id="rId10"/>
    <p:sldLayoutId id="2147485025" r:id="rId11"/>
    <p:sldLayoutId id="2147485026" r:id="rId12"/>
    <p:sldLayoutId id="2147485027" r:id="rId13"/>
    <p:sldLayoutId id="2147485028" r:id="rId14"/>
    <p:sldLayoutId id="2147485029" r:id="rId15"/>
    <p:sldLayoutId id="2147485030" r:id="rId16"/>
    <p:sldLayoutId id="2147485031" r:id="rId17"/>
    <p:sldLayoutId id="2147485032" r:id="rId18"/>
    <p:sldLayoutId id="2147485033" r:id="rId19"/>
    <p:sldLayoutId id="2147485034" r:id="rId20"/>
    <p:sldLayoutId id="2147485035" r:id="rId21"/>
    <p:sldLayoutId id="2147485036" r:id="rId22"/>
    <p:sldLayoutId id="2147485037" r:id="rId23"/>
    <p:sldLayoutId id="2147485038" r:id="rId24"/>
    <p:sldLayoutId id="2147485039" r:id="rId25"/>
    <p:sldLayoutId id="2147485040" r:id="rId26"/>
    <p:sldLayoutId id="2147485041" r:id="rId27"/>
    <p:sldLayoutId id="2147485042" r:id="rId28"/>
    <p:sldLayoutId id="2147485043" r:id="rId29"/>
    <p:sldLayoutId id="2147485044" r:id="rId30"/>
    <p:sldLayoutId id="2147485045"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3" cstate="email">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8" r:id="rId2"/>
    <p:sldLayoutId id="2147484711" r:id="rId3"/>
    <p:sldLayoutId id="2147484680" r:id="rId4"/>
    <p:sldLayoutId id="2147484737" r:id="rId5"/>
    <p:sldLayoutId id="2147484682" r:id="rId6"/>
    <p:sldLayoutId id="2147484685" r:id="rId7"/>
    <p:sldLayoutId id="2147484686" r:id="rId8"/>
    <p:sldLayoutId id="2147484764" r:id="rId9"/>
    <p:sldLayoutId id="2147484765" r:id="rId10"/>
    <p:sldLayoutId id="2147484788" r:id="rId11"/>
    <p:sldLayoutId id="2147484803" r:id="rId12"/>
    <p:sldLayoutId id="2147484789" r:id="rId13"/>
    <p:sldLayoutId id="2147484790" r:id="rId14"/>
    <p:sldLayoutId id="2147484791" r:id="rId15"/>
    <p:sldLayoutId id="2147484792" r:id="rId16"/>
    <p:sldLayoutId id="2147484793" r:id="rId17"/>
    <p:sldLayoutId id="2147484794" r:id="rId18"/>
    <p:sldLayoutId id="2147484795" r:id="rId19"/>
    <p:sldLayoutId id="2147484797" r:id="rId20"/>
    <p:sldLayoutId id="2147484796" r:id="rId21"/>
    <p:sldLayoutId id="2147484798" r:id="rId22"/>
    <p:sldLayoutId id="2147484690" r:id="rId23"/>
    <p:sldLayoutId id="2147484691" r:id="rId24"/>
    <p:sldLayoutId id="2147484694" r:id="rId25"/>
    <p:sldLayoutId id="2147484695" r:id="rId26"/>
    <p:sldLayoutId id="2147484697" r:id="rId27"/>
    <p:sldLayoutId id="2147484699" r:id="rId28"/>
    <p:sldLayoutId id="2147484700" r:id="rId29"/>
    <p:sldLayoutId id="2147484701" r:id="rId30"/>
    <p:sldLayoutId id="21474847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cstate="email">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90195004"/>
      </p:ext>
    </p:extLst>
  </p:cSld>
  <p:clrMap bg1="dk1" tx1="lt1" bg2="dk2" tx2="lt2" accent1="accent1" accent2="accent2" accent3="accent3" accent4="accent4" accent5="accent5" accent6="accent6" hlink="hlink" folHlink="folHlink"/>
  <p:sldLayoutIdLst>
    <p:sldLayoutId id="2147484805" r:id="rId1"/>
    <p:sldLayoutId id="2147484806" r:id="rId2"/>
    <p:sldLayoutId id="2147484807" r:id="rId3"/>
    <p:sldLayoutId id="2147484808" r:id="rId4"/>
    <p:sldLayoutId id="2147484809" r:id="rId5"/>
    <p:sldLayoutId id="2147484810" r:id="rId6"/>
    <p:sldLayoutId id="2147484811" r:id="rId7"/>
    <p:sldLayoutId id="2147484812" r:id="rId8"/>
    <p:sldLayoutId id="2147484813" r:id="rId9"/>
    <p:sldLayoutId id="2147484814" r:id="rId10"/>
    <p:sldLayoutId id="2147484815" r:id="rId11"/>
    <p:sldLayoutId id="2147484816" r:id="rId12"/>
    <p:sldLayoutId id="2147484817" r:id="rId13"/>
    <p:sldLayoutId id="2147484818" r:id="rId14"/>
    <p:sldLayoutId id="2147484819" r:id="rId15"/>
    <p:sldLayoutId id="2147484820" r:id="rId16"/>
    <p:sldLayoutId id="2147484821" r:id="rId17"/>
    <p:sldLayoutId id="2147484822" r:id="rId18"/>
    <p:sldLayoutId id="2147484823" r:id="rId19"/>
    <p:sldLayoutId id="2147484824" r:id="rId20"/>
    <p:sldLayoutId id="2147484825" r:id="rId21"/>
    <p:sldLayoutId id="2147484826" r:id="rId22"/>
    <p:sldLayoutId id="2147484827" r:id="rId23"/>
    <p:sldLayoutId id="2147484828" r:id="rId24"/>
    <p:sldLayoutId id="2147484829" r:id="rId25"/>
    <p:sldLayoutId id="2147484830" r:id="rId26"/>
    <p:sldLayoutId id="2147484831" r:id="rId27"/>
    <p:sldLayoutId id="2147484832" r:id="rId28"/>
    <p:sldLayoutId id="2147484862" r:id="rId29"/>
    <p:sldLayoutId id="2147484833" r:id="rId30"/>
    <p:sldLayoutId id="2147484834" r:id="rId31"/>
    <p:sldLayoutId id="2147484835"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6" cstate="email">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3610373"/>
      </p:ext>
    </p:extLst>
  </p:cSld>
  <p:clrMap bg1="lt1" tx1="dk1" bg2="lt2" tx2="dk2" accent1="accent1" accent2="accent2" accent3="accent3" accent4="accent4" accent5="accent5" accent6="accent6" hlink="hlink" folHlink="folHlink"/>
  <p:sldLayoutIdLst>
    <p:sldLayoutId id="2147484838" r:id="rId1"/>
    <p:sldLayoutId id="2147484839" r:id="rId2"/>
    <p:sldLayoutId id="2147484840" r:id="rId3"/>
    <p:sldLayoutId id="2147484841" r:id="rId4"/>
    <p:sldLayoutId id="2147484842" r:id="rId5"/>
    <p:sldLayoutId id="2147484843" r:id="rId6"/>
    <p:sldLayoutId id="2147484844" r:id="rId7"/>
    <p:sldLayoutId id="2147484845" r:id="rId8"/>
    <p:sldLayoutId id="2147484846" r:id="rId9"/>
    <p:sldLayoutId id="2147484847" r:id="rId10"/>
    <p:sldLayoutId id="2147484848" r:id="rId11"/>
    <p:sldLayoutId id="2147484849" r:id="rId12"/>
    <p:sldLayoutId id="2147484850" r:id="rId13"/>
    <p:sldLayoutId id="2147484851" r:id="rId14"/>
    <p:sldLayoutId id="2147484852" r:id="rId15"/>
    <p:sldLayoutId id="2147484853" r:id="rId16"/>
    <p:sldLayoutId id="2147484854" r:id="rId17"/>
    <p:sldLayoutId id="2147484855" r:id="rId18"/>
    <p:sldLayoutId id="2147484856" r:id="rId19"/>
    <p:sldLayoutId id="2147484857" r:id="rId20"/>
    <p:sldLayoutId id="2147484858" r:id="rId21"/>
    <p:sldLayoutId id="2147484859" r:id="rId22"/>
    <p:sldLayoutId id="2147484860" r:id="rId23"/>
    <p:sldLayoutId id="2147484861" r:id="rId2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cstate="email">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280595121"/>
      </p:ext>
    </p:extLst>
  </p:cSld>
  <p:clrMap bg1="lt1" tx1="dk1" bg2="lt2" tx2="dk2" accent1="accent1" accent2="accent2" accent3="accent3" accent4="accent4" accent5="accent5" accent6="accent6" hlink="hlink" folHlink="folHlink"/>
  <p:sldLayoutIdLst>
    <p:sldLayoutId id="2147484864" r:id="rId1"/>
    <p:sldLayoutId id="2147484865" r:id="rId2"/>
    <p:sldLayoutId id="2147484866" r:id="rId3"/>
    <p:sldLayoutId id="2147484867" r:id="rId4"/>
    <p:sldLayoutId id="2147484868" r:id="rId5"/>
    <p:sldLayoutId id="2147484869" r:id="rId6"/>
    <p:sldLayoutId id="2147484870" r:id="rId7"/>
    <p:sldLayoutId id="2147484871" r:id="rId8"/>
    <p:sldLayoutId id="2147484872" r:id="rId9"/>
    <p:sldLayoutId id="2147484873" r:id="rId10"/>
    <p:sldLayoutId id="2147484874" r:id="rId11"/>
    <p:sldLayoutId id="2147484875" r:id="rId12"/>
    <p:sldLayoutId id="2147484876" r:id="rId13"/>
    <p:sldLayoutId id="2147484877" r:id="rId14"/>
    <p:sldLayoutId id="2147484878" r:id="rId15"/>
    <p:sldLayoutId id="2147484879" r:id="rId16"/>
    <p:sldLayoutId id="2147484880" r:id="rId17"/>
    <p:sldLayoutId id="2147484881" r:id="rId18"/>
    <p:sldLayoutId id="2147484882" r:id="rId19"/>
    <p:sldLayoutId id="2147484883" r:id="rId20"/>
    <p:sldLayoutId id="2147484884" r:id="rId21"/>
    <p:sldLayoutId id="2147484885" r:id="rId22"/>
    <p:sldLayoutId id="2147484886" r:id="rId23"/>
    <p:sldLayoutId id="2147484887" r:id="rId24"/>
    <p:sldLayoutId id="2147484888" r:id="rId25"/>
    <p:sldLayoutId id="2147484889" r:id="rId26"/>
    <p:sldLayoutId id="2147484890" r:id="rId27"/>
    <p:sldLayoutId id="2147484891" r:id="rId28"/>
    <p:sldLayoutId id="2147484892" r:id="rId29"/>
    <p:sldLayoutId id="2147484893" r:id="rId30"/>
    <p:sldLayoutId id="2147484987"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1" cstate="email">
            <a:extLst>
              <a:ext uri="{28A0092B-C50C-407E-A947-70E740481C1C}">
                <a14:useLocalDpi xmlns:a14="http://schemas.microsoft.com/office/drawing/2010/main"/>
              </a:ext>
            </a:extLst>
          </a:blip>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2906653492"/>
      </p:ext>
    </p:extLst>
  </p:cSld>
  <p:clrMap bg1="lt1" tx1="dk1" bg2="lt2" tx2="dk2" accent1="accent1" accent2="accent2" accent3="accent3" accent4="accent4" accent5="accent5" accent6="accent6" hlink="hlink" folHlink="folHlink"/>
  <p:sldLayoutIdLst>
    <p:sldLayoutId id="2147484895" r:id="rId1"/>
    <p:sldLayoutId id="2147484896" r:id="rId2"/>
    <p:sldLayoutId id="2147484897" r:id="rId3"/>
    <p:sldLayoutId id="2147484898" r:id="rId4"/>
    <p:sldLayoutId id="2147484899" r:id="rId5"/>
    <p:sldLayoutId id="2147484900" r:id="rId6"/>
    <p:sldLayoutId id="2147484901" r:id="rId7"/>
    <p:sldLayoutId id="2147484902" r:id="rId8"/>
    <p:sldLayoutId id="2147484903" r:id="rId9"/>
    <p:sldLayoutId id="2147484904" r:id="rId10"/>
    <p:sldLayoutId id="2147484905" r:id="rId11"/>
    <p:sldLayoutId id="2147484906" r:id="rId12"/>
    <p:sldLayoutId id="2147484907" r:id="rId13"/>
    <p:sldLayoutId id="2147484908" r:id="rId14"/>
    <p:sldLayoutId id="2147484909" r:id="rId15"/>
    <p:sldLayoutId id="2147484910" r:id="rId16"/>
    <p:sldLayoutId id="2147484911" r:id="rId17"/>
    <p:sldLayoutId id="2147484912" r:id="rId18"/>
    <p:sldLayoutId id="2147484913"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oolsToo_Slide" descr="ToolsToo_Slide">
            <a:extLst>
              <a:ext uri="{FF2B5EF4-FFF2-40B4-BE49-F238E27FC236}">
                <a16:creationId xmlns:a16="http://schemas.microsoft.com/office/drawing/2014/main" id="{A7CEC684-F70C-44C9-B239-8F821A82C79C}"/>
              </a:ext>
            </a:extLst>
          </p:cNvPr>
          <p:cNvSpPr/>
          <p:nvPr userDrawn="1"/>
        </p:nvSpPr>
        <p:spPr bwMode="auto">
          <a:xfrm>
            <a:off x="0" y="0"/>
            <a:ext cx="12192000" cy="6858000"/>
          </a:xfrm>
          <a:prstGeom prst="rect">
            <a:avLst/>
          </a:prstGeom>
          <a:noFill/>
          <a:ln>
            <a:noFill/>
            <a:headEnd type="none" w="med" len="med"/>
            <a:tailEnd type="none" w="med" len="med"/>
          </a:ln>
          <a:effectLst/>
          <a:extLst>
            <a:ext uri="{909E8E84-426E-40DD-AFC4-6F175D3DCCD1}">
              <a14:hiddenFill xmlns:a14="http://schemas.microsoft.com/office/drawing/2010/main">
                <a:solidFill>
                  <a:schemeClr val="accent1"/>
                </a:solidFill>
              </a14:hiddenFill>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5" cstate="email">
            <a:extLst>
              <a:ext uri="{28A0092B-C50C-407E-A947-70E740481C1C}">
                <a14:useLocalDpi xmlns:a14="http://schemas.microsoft.com/office/drawing/2010/main"/>
              </a:ext>
            </a:extLst>
          </a:blip>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1276715159"/>
      </p:ext>
    </p:extLst>
  </p:cSld>
  <p:clrMap bg1="lt1" tx1="dk1" bg2="lt2" tx2="dk2" accent1="accent1" accent2="accent2" accent3="accent3" accent4="accent4" accent5="accent5" accent6="accent6" hlink="hlink" folHlink="folHlink"/>
  <p:sldLayoutIdLst>
    <p:sldLayoutId id="2147484928" r:id="rId1"/>
    <p:sldLayoutId id="2147484929" r:id="rId2"/>
    <p:sldLayoutId id="2147484930" r:id="rId3"/>
    <p:sldLayoutId id="2147484931" r:id="rId4"/>
    <p:sldLayoutId id="2147484932" r:id="rId5"/>
    <p:sldLayoutId id="2147484933" r:id="rId6"/>
    <p:sldLayoutId id="2147484934" r:id="rId7"/>
    <p:sldLayoutId id="2147484935" r:id="rId8"/>
    <p:sldLayoutId id="2147484936" r:id="rId9"/>
    <p:sldLayoutId id="2147484937" r:id="rId10"/>
    <p:sldLayoutId id="2147484938" r:id="rId11"/>
    <p:sldLayoutId id="2147484939" r:id="rId12"/>
    <p:sldLayoutId id="2147484940" r:id="rId13"/>
    <p:sldLayoutId id="2147484941" r:id="rId14"/>
    <p:sldLayoutId id="2147484942" r:id="rId15"/>
    <p:sldLayoutId id="2147484943" r:id="rId16"/>
    <p:sldLayoutId id="2147484944" r:id="rId17"/>
    <p:sldLayoutId id="2147484945" r:id="rId18"/>
    <p:sldLayoutId id="2147484946" r:id="rId19"/>
    <p:sldLayoutId id="2147484947" r:id="rId20"/>
    <p:sldLayoutId id="2147484948" r:id="rId21"/>
    <p:sldLayoutId id="2147484949" r:id="rId22"/>
    <p:sldLayoutId id="2147484950" r:id="rId23"/>
  </p:sldLayoutIdLst>
  <p:transition>
    <p:fade/>
  </p:transition>
  <p:txStyles>
    <p:titleStyle>
      <a:lvl1pPr algn="l" defTabSz="914367" rtl="0" eaLnBrk="1" latinLnBrk="0" hangingPunct="1">
        <a:lnSpc>
          <a:spcPct val="90000"/>
        </a:lnSpc>
        <a:spcBef>
          <a:spcPct val="0"/>
        </a:spcBef>
        <a:buNone/>
        <a:defRPr lang="en-US" sz="4000" b="0" strike="noStrike" kern="1200" cap="none" spc="-100" baseline="0" dirty="0" smtClean="0">
          <a:ln w="3175">
            <a:noFill/>
          </a:ln>
          <a:solidFill>
            <a:schemeClr val="tx1"/>
          </a:soli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392">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5" cstate="email">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584166596"/>
      </p:ext>
    </p:extLst>
  </p:cSld>
  <p:clrMap bg1="lt1" tx1="dk1" bg2="lt2" tx2="dk2" accent1="accent1" accent2="accent2" accent3="accent3" accent4="accent4" accent5="accent5" accent6="accent6" hlink="hlink" folHlink="folHlink"/>
  <p:sldLayoutIdLst>
    <p:sldLayoutId id="2147484952" r:id="rId1"/>
    <p:sldLayoutId id="2147484953" r:id="rId2"/>
    <p:sldLayoutId id="2147484954" r:id="rId3"/>
    <p:sldLayoutId id="2147484955" r:id="rId4"/>
    <p:sldLayoutId id="2147484956" r:id="rId5"/>
    <p:sldLayoutId id="2147484957" r:id="rId6"/>
    <p:sldLayoutId id="2147484958" r:id="rId7"/>
    <p:sldLayoutId id="2147484959" r:id="rId8"/>
    <p:sldLayoutId id="2147484960" r:id="rId9"/>
    <p:sldLayoutId id="2147484961" r:id="rId10"/>
    <p:sldLayoutId id="2147484962" r:id="rId11"/>
    <p:sldLayoutId id="2147484963" r:id="rId12"/>
    <p:sldLayoutId id="2147484964" r:id="rId13"/>
    <p:sldLayoutId id="2147484965" r:id="rId14"/>
    <p:sldLayoutId id="2147484966" r:id="rId15"/>
    <p:sldLayoutId id="2147484967" r:id="rId16"/>
    <p:sldLayoutId id="2147484968" r:id="rId17"/>
    <p:sldLayoutId id="2147484969" r:id="rId18"/>
    <p:sldLayoutId id="2147484970" r:id="rId19"/>
    <p:sldLayoutId id="2147484971" r:id="rId20"/>
    <p:sldLayoutId id="2147484972" r:id="rId21"/>
    <p:sldLayoutId id="2147484973" r:id="rId22"/>
    <p:sldLayoutId id="2147484974" r:id="rId23"/>
    <p:sldLayoutId id="2147484975" r:id="rId24"/>
    <p:sldLayoutId id="2147484976" r:id="rId25"/>
    <p:sldLayoutId id="2147484977" r:id="rId26"/>
    <p:sldLayoutId id="2147484978" r:id="rId27"/>
    <p:sldLayoutId id="2147484979" r:id="rId28"/>
    <p:sldLayoutId id="2147484980" r:id="rId29"/>
    <p:sldLayoutId id="2147484981" r:id="rId30"/>
    <p:sldLayoutId id="2147484982" r:id="rId31"/>
    <p:sldLayoutId id="2147484983" r:id="rId32"/>
    <p:sldLayoutId id="2147484985" r:id="rId3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185588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p:nvPicPr>
        <p:blipFill>
          <a:blip r:embed="rId26" cstate="email">
            <a:extLst>
              <a:ext uri="{28A0092B-C50C-407E-A947-70E740481C1C}">
                <a14:useLocalDpi xmlns:a14="http://schemas.microsoft.com/office/drawing/2010/main"/>
              </a:ext>
            </a:extLst>
          </a:blip>
          <a:stretch>
            <a:fillRect/>
          </a:stretch>
        </p:blipFill>
        <p:spPr>
          <a:xfrm rot="5400000">
            <a:off x="9187080" y="3012391"/>
            <a:ext cx="6858623" cy="833218"/>
          </a:xfrm>
          <a:prstGeom prst="rect">
            <a:avLst/>
          </a:prstGeom>
        </p:spPr>
      </p:pic>
      <p:pic>
        <p:nvPicPr>
          <p:cNvPr id="6" name="Picture 5">
            <a:extLst>
              <a:ext uri="{FF2B5EF4-FFF2-40B4-BE49-F238E27FC236}">
                <a16:creationId xmlns:a16="http://schemas.microsoft.com/office/drawing/2014/main" id="{CAE7C2F3-3E52-4E81-B71D-701517C447E5}"/>
              </a:ext>
            </a:extLst>
          </p:cNvPr>
          <p:cNvPicPr>
            <a:picLocks noChangeAspect="1"/>
          </p:cNvPicPr>
          <p:nvPr userDrawn="1"/>
        </p:nvPicPr>
        <p:blipFill>
          <a:blip r:embed="rId26" cstate="email">
            <a:extLst>
              <a:ext uri="{28A0092B-C50C-407E-A947-70E740481C1C}">
                <a14:useLocalDpi xmlns:a14="http://schemas.microsoft.com/office/drawing/2010/main"/>
              </a:ext>
            </a:extLst>
          </a:blip>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1670452920"/>
      </p:ext>
    </p:extLst>
  </p:cSld>
  <p:clrMap bg1="lt1" tx1="dk1" bg2="lt2" tx2="dk2" accent1="accent1" accent2="accent2" accent3="accent3" accent4="accent4" accent5="accent5" accent6="accent6" hlink="hlink" folHlink="folHlink"/>
  <p:sldLayoutIdLst>
    <p:sldLayoutId id="2147484990" r:id="rId1"/>
    <p:sldLayoutId id="2147484991" r:id="rId2"/>
    <p:sldLayoutId id="2147484992" r:id="rId3"/>
    <p:sldLayoutId id="2147484993" r:id="rId4"/>
    <p:sldLayoutId id="2147484994" r:id="rId5"/>
    <p:sldLayoutId id="2147484995" r:id="rId6"/>
    <p:sldLayoutId id="2147484996" r:id="rId7"/>
    <p:sldLayoutId id="2147484997" r:id="rId8"/>
    <p:sldLayoutId id="2147484998" r:id="rId9"/>
    <p:sldLayoutId id="2147484999" r:id="rId10"/>
    <p:sldLayoutId id="2147485000" r:id="rId11"/>
    <p:sldLayoutId id="2147485001" r:id="rId12"/>
    <p:sldLayoutId id="2147485002" r:id="rId13"/>
    <p:sldLayoutId id="2147485003" r:id="rId14"/>
    <p:sldLayoutId id="2147485004" r:id="rId15"/>
    <p:sldLayoutId id="2147485005" r:id="rId16"/>
    <p:sldLayoutId id="2147485006" r:id="rId17"/>
    <p:sldLayoutId id="2147485007" r:id="rId18"/>
    <p:sldLayoutId id="2147485008" r:id="rId19"/>
    <p:sldLayoutId id="2147485009" r:id="rId20"/>
    <p:sldLayoutId id="2147485010" r:id="rId21"/>
    <p:sldLayoutId id="2147485011" r:id="rId22"/>
    <p:sldLayoutId id="2147485012" r:id="rId23"/>
    <p:sldLayoutId id="2147485013" r:id="rId24"/>
  </p:sldLayoutIdLst>
  <p:transition>
    <p:fade/>
  </p:transition>
  <p:txStyles>
    <p:titleStyle>
      <a:lvl1pPr algn="l" defTabSz="914192" rtl="0" eaLnBrk="1" latinLnBrk="0" hangingPunct="1">
        <a:lnSpc>
          <a:spcPct val="90000"/>
        </a:lnSpc>
        <a:spcBef>
          <a:spcPct val="0"/>
        </a:spcBef>
        <a:buNone/>
        <a:defRPr lang="en-US" sz="3921" b="0" strike="noStrike" kern="1200" cap="none" spc="-100" baseline="0" dirty="0" smtClean="0">
          <a:ln w="3175">
            <a:noFill/>
          </a:ln>
          <a:solidFill>
            <a:schemeClr val="tx1"/>
          </a:solidFill>
          <a:effectLst/>
          <a:latin typeface="+mj-lt"/>
          <a:ea typeface="+mn-ea"/>
          <a:cs typeface="Segoe UI" pitchFamily="34" charset="0"/>
        </a:defRPr>
      </a:lvl1pPr>
    </p:titleStyle>
    <p:bodyStyle>
      <a:lvl1pPr marL="224054" marR="0" indent="-224054" algn="l" defTabSz="91419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448107" marR="0" indent="-224054" algn="l" defTabSz="91419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2pPr>
      <a:lvl3pPr marL="672161" marR="0" indent="-224054" algn="l" defTabSz="91419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3pPr>
      <a:lvl4pPr marL="896214" marR="0" indent="-224054" algn="l" defTabSz="91419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4pPr>
      <a:lvl5pPr marL="1120268" marR="0" indent="-224054" algn="l" defTabSz="91419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93">
          <p15:clr>
            <a:srgbClr val="C35EA4"/>
          </p15:clr>
        </p15:guide>
        <p15:guide id="17" pos="7541">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8" Type="http://schemas.openxmlformats.org/officeDocument/2006/relationships/image" Target="../media/image64.emf"/><Relationship Id="rId3" Type="http://schemas.openxmlformats.org/officeDocument/2006/relationships/image" Target="../media/image65.png"/><Relationship Id="rId7" Type="http://schemas.openxmlformats.org/officeDocument/2006/relationships/image" Target="../media/image73.emf"/><Relationship Id="rId12" Type="http://schemas.openxmlformats.org/officeDocument/2006/relationships/image" Target="../media/image70.png"/><Relationship Id="rId2" Type="http://schemas.openxmlformats.org/officeDocument/2006/relationships/notesSlide" Target="../notesSlides/notesSlide9.xml"/><Relationship Id="rId1" Type="http://schemas.openxmlformats.org/officeDocument/2006/relationships/slideLayout" Target="../slideLayouts/slideLayout234.xml"/><Relationship Id="rId6" Type="http://schemas.openxmlformats.org/officeDocument/2006/relationships/image" Target="../media/image66.emf"/><Relationship Id="rId11" Type="http://schemas.openxmlformats.org/officeDocument/2006/relationships/image" Target="../media/image69.png"/><Relationship Id="rId5" Type="http://schemas.openxmlformats.org/officeDocument/2006/relationships/image" Target="../media/image72.emf"/><Relationship Id="rId10" Type="http://schemas.openxmlformats.org/officeDocument/2006/relationships/image" Target="../media/image68.svg"/><Relationship Id="rId4" Type="http://schemas.openxmlformats.org/officeDocument/2006/relationships/image" Target="../media/image71.png"/><Relationship Id="rId9" Type="http://schemas.openxmlformats.org/officeDocument/2006/relationships/image" Target="../media/image6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4.xml"/></Relationships>
</file>

<file path=ppt/slides/_rels/slide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18" Type="http://schemas.openxmlformats.org/officeDocument/2006/relationships/image" Target="../media/image56.png"/><Relationship Id="rId3" Type="http://schemas.openxmlformats.org/officeDocument/2006/relationships/image" Target="../media/image41.jpeg"/><Relationship Id="rId7" Type="http://schemas.openxmlformats.org/officeDocument/2006/relationships/image" Target="../media/image45.png"/><Relationship Id="rId12" Type="http://schemas.openxmlformats.org/officeDocument/2006/relationships/image" Target="../media/image50.png"/><Relationship Id="rId17" Type="http://schemas.openxmlformats.org/officeDocument/2006/relationships/image" Target="../media/image55.png"/><Relationship Id="rId2" Type="http://schemas.openxmlformats.org/officeDocument/2006/relationships/notesSlide" Target="../notesSlides/notesSlide2.xml"/><Relationship Id="rId16" Type="http://schemas.openxmlformats.org/officeDocument/2006/relationships/image" Target="../media/image54.png"/><Relationship Id="rId20" Type="http://schemas.openxmlformats.org/officeDocument/2006/relationships/image" Target="../media/image58.png"/><Relationship Id="rId1" Type="http://schemas.openxmlformats.org/officeDocument/2006/relationships/slideLayout" Target="../slideLayouts/slideLayout149.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5" Type="http://schemas.openxmlformats.org/officeDocument/2006/relationships/image" Target="../media/image53.png"/><Relationship Id="rId10" Type="http://schemas.openxmlformats.org/officeDocument/2006/relationships/image" Target="../media/image48.png"/><Relationship Id="rId19" Type="http://schemas.openxmlformats.org/officeDocument/2006/relationships/image" Target="../media/image57.png"/><Relationship Id="rId4" Type="http://schemas.openxmlformats.org/officeDocument/2006/relationships/image" Target="../media/image42.png"/><Relationship Id="rId9" Type="http://schemas.openxmlformats.org/officeDocument/2006/relationships/image" Target="../media/image47.png"/><Relationship Id="rId14" Type="http://schemas.openxmlformats.org/officeDocument/2006/relationships/image" Target="../media/image52.png"/></Relationships>
</file>

<file path=ppt/slides/_rels/slide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xml"/><Relationship Id="rId1" Type="http://schemas.openxmlformats.org/officeDocument/2006/relationships/slideLayout" Target="../slideLayouts/slideLayout1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xml"/><Relationship Id="rId1" Type="http://schemas.openxmlformats.org/officeDocument/2006/relationships/slideLayout" Target="../slideLayouts/slideLayout125.xml"/><Relationship Id="rId4" Type="http://schemas.openxmlformats.org/officeDocument/2006/relationships/image" Target="../media/image6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emf"/><Relationship Id="rId7" Type="http://schemas.openxmlformats.org/officeDocument/2006/relationships/image" Target="../media/image66.emf"/><Relationship Id="rId2" Type="http://schemas.openxmlformats.org/officeDocument/2006/relationships/notesSlide" Target="../notesSlides/notesSlide8.xml"/><Relationship Id="rId1" Type="http://schemas.openxmlformats.org/officeDocument/2006/relationships/slideLayout" Target="../slideLayouts/slideLayout234.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4.emf"/><Relationship Id="rId10" Type="http://schemas.openxmlformats.org/officeDocument/2006/relationships/image" Target="../media/image69.png"/><Relationship Id="rId4" Type="http://schemas.openxmlformats.org/officeDocument/2006/relationships/image" Target="../media/image63.emf"/><Relationship Id="rId9" Type="http://schemas.openxmlformats.org/officeDocument/2006/relationships/image" Target="../media/image6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Blockchain Service</a:t>
            </a:r>
          </a:p>
        </p:txBody>
      </p:sp>
    </p:spTree>
    <p:extLst>
      <p:ext uri="{BB962C8B-B14F-4D97-AF65-F5344CB8AC3E}">
        <p14:creationId xmlns:p14="http://schemas.microsoft.com/office/powerpoint/2010/main" val="653810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96EBFB9-E177-42CA-86CD-A07D36777BB5}"/>
              </a:ext>
            </a:extLst>
          </p:cNvPr>
          <p:cNvSpPr/>
          <p:nvPr/>
        </p:nvSpPr>
        <p:spPr bwMode="auto">
          <a:xfrm>
            <a:off x="2234181" y="5742328"/>
            <a:ext cx="7282543" cy="667041"/>
          </a:xfrm>
          <a:prstGeom prst="rect">
            <a:avLst/>
          </a:prstGeom>
          <a:solidFill>
            <a:schemeClr val="bg1">
              <a:lumMod val="95000"/>
            </a:schemeClr>
          </a:solidFill>
          <a:ln w="12700" cap="flat" cmpd="sng" algn="ctr">
            <a:noFill/>
            <a:prstDash val="solid"/>
            <a:headEnd type="none" w="med" len="med"/>
            <a:tailEnd type="none" w="med" len="med"/>
          </a:ln>
          <a:effectLst/>
        </p:spPr>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err="1">
              <a:ln>
                <a:noFill/>
              </a:ln>
              <a:solidFill>
                <a:srgbClr val="002050"/>
              </a:solidFill>
              <a:effectLst/>
              <a:uLnTx/>
              <a:uFillTx/>
              <a:latin typeface="Segoe UI Semibold" panose="020B0702040204020203" pitchFamily="34" charset="0"/>
              <a:ea typeface="+mn-ea"/>
              <a:cs typeface="Segoe UI" pitchFamily="34" charset="0"/>
            </a:endParaRPr>
          </a:p>
        </p:txBody>
      </p:sp>
      <p:sp>
        <p:nvSpPr>
          <p:cNvPr id="7" name="Title 6">
            <a:extLst>
              <a:ext uri="{FF2B5EF4-FFF2-40B4-BE49-F238E27FC236}">
                <a16:creationId xmlns:a16="http://schemas.microsoft.com/office/drawing/2014/main" id="{D6DA1003-8760-4ACD-9D25-751B60AD8759}"/>
              </a:ext>
            </a:extLst>
          </p:cNvPr>
          <p:cNvSpPr>
            <a:spLocks noGrp="1"/>
          </p:cNvSpPr>
          <p:nvPr>
            <p:ph type="title"/>
          </p:nvPr>
        </p:nvSpPr>
        <p:spPr/>
        <p:txBody>
          <a:bodyPr/>
          <a:lstStyle/>
          <a:p>
            <a:pPr algn="l"/>
            <a:r>
              <a:rPr lang="en-US"/>
              <a:t>Power Platform</a:t>
            </a:r>
          </a:p>
        </p:txBody>
      </p:sp>
      <p:sp>
        <p:nvSpPr>
          <p:cNvPr id="219" name="Rectangle 218">
            <a:extLst>
              <a:ext uri="{FF2B5EF4-FFF2-40B4-BE49-F238E27FC236}">
                <a16:creationId xmlns:a16="http://schemas.microsoft.com/office/drawing/2014/main" id="{1E1CCCDC-0E4E-455F-B068-797682C84E15}"/>
              </a:ext>
            </a:extLst>
          </p:cNvPr>
          <p:cNvSpPr/>
          <p:nvPr/>
        </p:nvSpPr>
        <p:spPr bwMode="auto">
          <a:xfrm>
            <a:off x="10043207" y="1384009"/>
            <a:ext cx="1620842" cy="428019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3229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Consuming Apps, Databases, Services &amp; Systems</a:t>
            </a:r>
          </a:p>
        </p:txBody>
      </p:sp>
      <p:grpSp>
        <p:nvGrpSpPr>
          <p:cNvPr id="9" name="Group 8">
            <a:extLst>
              <a:ext uri="{FF2B5EF4-FFF2-40B4-BE49-F238E27FC236}">
                <a16:creationId xmlns:a16="http://schemas.microsoft.com/office/drawing/2014/main" id="{24BC5272-0391-44D6-A94D-D68B46EC06A2}"/>
              </a:ext>
            </a:extLst>
          </p:cNvPr>
          <p:cNvGrpSpPr/>
          <p:nvPr/>
        </p:nvGrpSpPr>
        <p:grpSpPr>
          <a:xfrm>
            <a:off x="1727564" y="3138564"/>
            <a:ext cx="301470" cy="148887"/>
            <a:chOff x="1798637" y="3316994"/>
            <a:chExt cx="307515" cy="151872"/>
          </a:xfrm>
        </p:grpSpPr>
        <p:cxnSp>
          <p:nvCxnSpPr>
            <p:cNvPr id="156" name="Straight Connector 155">
              <a:extLst>
                <a:ext uri="{FF2B5EF4-FFF2-40B4-BE49-F238E27FC236}">
                  <a16:creationId xmlns:a16="http://schemas.microsoft.com/office/drawing/2014/main" id="{4B24FDA3-9B7D-412E-83CC-703EB76363C4}"/>
                </a:ext>
              </a:extLst>
            </p:cNvPr>
            <p:cNvCxnSpPr>
              <a:cxnSpLocks/>
            </p:cNvCxnSpPr>
            <p:nvPr/>
          </p:nvCxnSpPr>
          <p:spPr>
            <a:xfrm>
              <a:off x="1798637" y="3316994"/>
              <a:ext cx="307514" cy="0"/>
            </a:xfrm>
            <a:prstGeom prst="line">
              <a:avLst/>
            </a:prstGeom>
            <a:noFill/>
            <a:ln w="6350" cap="flat" cmpd="sng" algn="ctr">
              <a:solidFill>
                <a:srgbClr val="002050"/>
              </a:solidFill>
              <a:prstDash val="solid"/>
              <a:headEnd type="triangle" w="med" len="med"/>
              <a:tailEnd type="none" w="med" len="med"/>
            </a:ln>
            <a:effectLst/>
          </p:spPr>
        </p:cxnSp>
        <p:cxnSp>
          <p:nvCxnSpPr>
            <p:cNvPr id="158" name="Straight Connector 157">
              <a:extLst>
                <a:ext uri="{FF2B5EF4-FFF2-40B4-BE49-F238E27FC236}">
                  <a16:creationId xmlns:a16="http://schemas.microsoft.com/office/drawing/2014/main" id="{FBE6FA0B-EC28-4D67-A344-22CD9934ADCC}"/>
                </a:ext>
              </a:extLst>
            </p:cNvPr>
            <p:cNvCxnSpPr>
              <a:cxnSpLocks/>
            </p:cNvCxnSpPr>
            <p:nvPr/>
          </p:nvCxnSpPr>
          <p:spPr>
            <a:xfrm flipH="1">
              <a:off x="1798637" y="3468866"/>
              <a:ext cx="307515" cy="0"/>
            </a:xfrm>
            <a:prstGeom prst="line">
              <a:avLst/>
            </a:prstGeom>
            <a:noFill/>
            <a:ln w="6350" cap="flat" cmpd="sng" algn="ctr">
              <a:solidFill>
                <a:srgbClr val="002050"/>
              </a:solidFill>
              <a:prstDash val="solid"/>
              <a:headEnd type="triangle" w="med" len="med"/>
              <a:tailEnd type="none" w="med" len="med"/>
            </a:ln>
            <a:effectLst/>
          </p:spPr>
        </p:cxnSp>
      </p:grpSp>
      <p:sp>
        <p:nvSpPr>
          <p:cNvPr id="109" name="Rectangle 180">
            <a:extLst>
              <a:ext uri="{FF2B5EF4-FFF2-40B4-BE49-F238E27FC236}">
                <a16:creationId xmlns:a16="http://schemas.microsoft.com/office/drawing/2014/main" id="{029BAA73-52D3-4423-8D11-EDE3EF4628D0}"/>
              </a:ext>
            </a:extLst>
          </p:cNvPr>
          <p:cNvSpPr>
            <a:spLocks noChangeArrowheads="1"/>
          </p:cNvSpPr>
          <p:nvPr/>
        </p:nvSpPr>
        <p:spPr bwMode="auto">
          <a:xfrm>
            <a:off x="5881288" y="6167393"/>
            <a:ext cx="1265051" cy="18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Application Insights</a:t>
            </a:r>
            <a:endParaRPr kumimoji="0" lang="en-US" altLang="en-US" sz="1961" b="0" i="0" u="none" strike="noStrike" kern="0" cap="none" spc="0" normalizeH="0" baseline="0" noProof="0">
              <a:ln>
                <a:noFill/>
              </a:ln>
              <a:solidFill>
                <a:srgbClr val="353535"/>
              </a:solidFill>
              <a:effectLst/>
              <a:uLnTx/>
              <a:uFillTx/>
              <a:latin typeface="Segoe UI Semilight"/>
              <a:ea typeface="+mn-ea"/>
              <a:cs typeface="+mn-cs"/>
            </a:endParaRPr>
          </a:p>
        </p:txBody>
      </p:sp>
      <p:grpSp>
        <p:nvGrpSpPr>
          <p:cNvPr id="110" name="Group 109">
            <a:extLst>
              <a:ext uri="{FF2B5EF4-FFF2-40B4-BE49-F238E27FC236}">
                <a16:creationId xmlns:a16="http://schemas.microsoft.com/office/drawing/2014/main" id="{0C3297FA-EF01-4581-B4E5-C64C2EC3A646}"/>
              </a:ext>
            </a:extLst>
          </p:cNvPr>
          <p:cNvGrpSpPr/>
          <p:nvPr/>
        </p:nvGrpSpPr>
        <p:grpSpPr>
          <a:xfrm>
            <a:off x="6422635" y="5838617"/>
            <a:ext cx="182360" cy="273715"/>
            <a:chOff x="-6196013" y="1657350"/>
            <a:chExt cx="4132263" cy="6202363"/>
          </a:xfrm>
          <a:solidFill>
            <a:srgbClr val="002050"/>
          </a:solidFill>
        </p:grpSpPr>
        <p:sp>
          <p:nvSpPr>
            <p:cNvPr id="113" name="Freeform 46">
              <a:extLst>
                <a:ext uri="{FF2B5EF4-FFF2-40B4-BE49-F238E27FC236}">
                  <a16:creationId xmlns:a16="http://schemas.microsoft.com/office/drawing/2014/main" id="{3F9D86C8-D735-44C8-AA37-BCEEEA901AE7}"/>
                </a:ext>
              </a:extLst>
            </p:cNvPr>
            <p:cNvSpPr>
              <a:spLocks/>
            </p:cNvSpPr>
            <p:nvPr/>
          </p:nvSpPr>
          <p:spPr bwMode="auto">
            <a:xfrm>
              <a:off x="-4799013" y="6545263"/>
              <a:ext cx="1317625" cy="419100"/>
            </a:xfrm>
            <a:custGeom>
              <a:avLst/>
              <a:gdLst>
                <a:gd name="T0" fmla="*/ 217 w 435"/>
                <a:gd name="T1" fmla="*/ 137 h 138"/>
                <a:gd name="T2" fmla="*/ 21 w 435"/>
                <a:gd name="T3" fmla="*/ 138 h 138"/>
                <a:gd name="T4" fmla="*/ 1 w 435"/>
                <a:gd name="T5" fmla="*/ 116 h 138"/>
                <a:gd name="T6" fmla="*/ 1 w 435"/>
                <a:gd name="T7" fmla="*/ 16 h 138"/>
                <a:gd name="T8" fmla="*/ 18 w 435"/>
                <a:gd name="T9" fmla="*/ 0 h 138"/>
                <a:gd name="T10" fmla="*/ 417 w 435"/>
                <a:gd name="T11" fmla="*/ 0 h 138"/>
                <a:gd name="T12" fmla="*/ 434 w 435"/>
                <a:gd name="T13" fmla="*/ 16 h 138"/>
                <a:gd name="T14" fmla="*/ 434 w 435"/>
                <a:gd name="T15" fmla="*/ 122 h 138"/>
                <a:gd name="T16" fmla="*/ 419 w 435"/>
                <a:gd name="T17" fmla="*/ 137 h 138"/>
                <a:gd name="T18" fmla="*/ 217 w 435"/>
                <a:gd name="T19" fmla="*/ 13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138">
                  <a:moveTo>
                    <a:pt x="217" y="137"/>
                  </a:moveTo>
                  <a:cubicBezTo>
                    <a:pt x="152" y="137"/>
                    <a:pt x="86" y="136"/>
                    <a:pt x="21" y="138"/>
                  </a:cubicBezTo>
                  <a:cubicBezTo>
                    <a:pt x="4" y="138"/>
                    <a:pt x="0" y="132"/>
                    <a:pt x="1" y="116"/>
                  </a:cubicBezTo>
                  <a:cubicBezTo>
                    <a:pt x="2" y="83"/>
                    <a:pt x="2" y="50"/>
                    <a:pt x="1" y="16"/>
                  </a:cubicBezTo>
                  <a:cubicBezTo>
                    <a:pt x="0" y="3"/>
                    <a:pt x="5" y="0"/>
                    <a:pt x="18" y="0"/>
                  </a:cubicBezTo>
                  <a:cubicBezTo>
                    <a:pt x="151" y="0"/>
                    <a:pt x="284" y="0"/>
                    <a:pt x="417" y="0"/>
                  </a:cubicBezTo>
                  <a:cubicBezTo>
                    <a:pt x="429" y="0"/>
                    <a:pt x="435" y="2"/>
                    <a:pt x="434" y="16"/>
                  </a:cubicBezTo>
                  <a:cubicBezTo>
                    <a:pt x="433" y="51"/>
                    <a:pt x="433" y="86"/>
                    <a:pt x="434" y="122"/>
                  </a:cubicBezTo>
                  <a:cubicBezTo>
                    <a:pt x="435" y="134"/>
                    <a:pt x="431" y="137"/>
                    <a:pt x="419" y="137"/>
                  </a:cubicBezTo>
                  <a:cubicBezTo>
                    <a:pt x="351" y="137"/>
                    <a:pt x="284" y="137"/>
                    <a:pt x="217"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15" name="Freeform 47">
              <a:extLst>
                <a:ext uri="{FF2B5EF4-FFF2-40B4-BE49-F238E27FC236}">
                  <a16:creationId xmlns:a16="http://schemas.microsoft.com/office/drawing/2014/main" id="{D1208B9B-A3BD-4D30-B619-BA2060AE6E2B}"/>
                </a:ext>
              </a:extLst>
            </p:cNvPr>
            <p:cNvSpPr>
              <a:spLocks/>
            </p:cNvSpPr>
            <p:nvPr/>
          </p:nvSpPr>
          <p:spPr bwMode="auto">
            <a:xfrm>
              <a:off x="-4795838" y="7423150"/>
              <a:ext cx="1301750" cy="436563"/>
            </a:xfrm>
            <a:custGeom>
              <a:avLst/>
              <a:gdLst>
                <a:gd name="T0" fmla="*/ 0 w 430"/>
                <a:gd name="T1" fmla="*/ 0 h 144"/>
                <a:gd name="T2" fmla="*/ 22 w 430"/>
                <a:gd name="T3" fmla="*/ 0 h 144"/>
                <a:gd name="T4" fmla="*/ 430 w 430"/>
                <a:gd name="T5" fmla="*/ 0 h 144"/>
                <a:gd name="T6" fmla="*/ 395 w 430"/>
                <a:gd name="T7" fmla="*/ 36 h 144"/>
                <a:gd name="T8" fmla="*/ 306 w 430"/>
                <a:gd name="T9" fmla="*/ 133 h 144"/>
                <a:gd name="T10" fmla="*/ 282 w 430"/>
                <a:gd name="T11" fmla="*/ 144 h 144"/>
                <a:gd name="T12" fmla="*/ 148 w 430"/>
                <a:gd name="T13" fmla="*/ 144 h 144"/>
                <a:gd name="T14" fmla="*/ 127 w 430"/>
                <a:gd name="T15" fmla="*/ 136 h 144"/>
                <a:gd name="T16" fmla="*/ 0 w 430"/>
                <a:gd name="T17"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0" h="144">
                  <a:moveTo>
                    <a:pt x="0" y="0"/>
                  </a:moveTo>
                  <a:cubicBezTo>
                    <a:pt x="10" y="0"/>
                    <a:pt x="16" y="0"/>
                    <a:pt x="22" y="0"/>
                  </a:cubicBezTo>
                  <a:cubicBezTo>
                    <a:pt x="156" y="0"/>
                    <a:pt x="291" y="0"/>
                    <a:pt x="430" y="0"/>
                  </a:cubicBezTo>
                  <a:cubicBezTo>
                    <a:pt x="417" y="14"/>
                    <a:pt x="406" y="25"/>
                    <a:pt x="395" y="36"/>
                  </a:cubicBezTo>
                  <a:cubicBezTo>
                    <a:pt x="365" y="69"/>
                    <a:pt x="335" y="101"/>
                    <a:pt x="306" y="133"/>
                  </a:cubicBezTo>
                  <a:cubicBezTo>
                    <a:pt x="299" y="140"/>
                    <a:pt x="292" y="144"/>
                    <a:pt x="282" y="144"/>
                  </a:cubicBezTo>
                  <a:cubicBezTo>
                    <a:pt x="237" y="143"/>
                    <a:pt x="193" y="143"/>
                    <a:pt x="148" y="144"/>
                  </a:cubicBezTo>
                  <a:cubicBezTo>
                    <a:pt x="140" y="144"/>
                    <a:pt x="133" y="143"/>
                    <a:pt x="127" y="136"/>
                  </a:cubicBezTo>
                  <a:cubicBezTo>
                    <a:pt x="86" y="91"/>
                    <a:pt x="44" y="4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16" name="Freeform 48">
              <a:extLst>
                <a:ext uri="{FF2B5EF4-FFF2-40B4-BE49-F238E27FC236}">
                  <a16:creationId xmlns:a16="http://schemas.microsoft.com/office/drawing/2014/main" id="{F324A05B-413A-42D5-8BC8-A9EDA3A18F6C}"/>
                </a:ext>
              </a:extLst>
            </p:cNvPr>
            <p:cNvSpPr>
              <a:spLocks/>
            </p:cNvSpPr>
            <p:nvPr/>
          </p:nvSpPr>
          <p:spPr bwMode="auto">
            <a:xfrm>
              <a:off x="-3824288" y="3776663"/>
              <a:ext cx="442913" cy="442913"/>
            </a:xfrm>
            <a:custGeom>
              <a:avLst/>
              <a:gdLst>
                <a:gd name="T0" fmla="*/ 104 w 146"/>
                <a:gd name="T1" fmla="*/ 14 h 146"/>
                <a:gd name="T2" fmla="*/ 24 w 146"/>
                <a:gd name="T3" fmla="*/ 27 h 146"/>
                <a:gd name="T4" fmla="*/ 0 w 146"/>
                <a:gd name="T5" fmla="*/ 100 h 146"/>
                <a:gd name="T6" fmla="*/ 46 w 146"/>
                <a:gd name="T7" fmla="*/ 145 h 146"/>
                <a:gd name="T8" fmla="*/ 80 w 146"/>
                <a:gd name="T9" fmla="*/ 145 h 146"/>
                <a:gd name="T10" fmla="*/ 140 w 146"/>
                <a:gd name="T11" fmla="*/ 90 h 146"/>
                <a:gd name="T12" fmla="*/ 104 w 146"/>
                <a:gd name="T13" fmla="*/ 14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104" y="14"/>
                  </a:moveTo>
                  <a:cubicBezTo>
                    <a:pt x="78" y="0"/>
                    <a:pt x="46" y="5"/>
                    <a:pt x="24" y="27"/>
                  </a:cubicBezTo>
                  <a:cubicBezTo>
                    <a:pt x="2" y="47"/>
                    <a:pt x="0" y="73"/>
                    <a:pt x="0" y="100"/>
                  </a:cubicBezTo>
                  <a:cubicBezTo>
                    <a:pt x="1" y="146"/>
                    <a:pt x="1" y="146"/>
                    <a:pt x="46" y="145"/>
                  </a:cubicBezTo>
                  <a:cubicBezTo>
                    <a:pt x="57" y="145"/>
                    <a:pt x="69" y="146"/>
                    <a:pt x="80" y="145"/>
                  </a:cubicBezTo>
                  <a:cubicBezTo>
                    <a:pt x="109" y="142"/>
                    <a:pt x="135" y="118"/>
                    <a:pt x="140" y="90"/>
                  </a:cubicBezTo>
                  <a:cubicBezTo>
                    <a:pt x="146" y="58"/>
                    <a:pt x="132" y="28"/>
                    <a:pt x="10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17" name="Freeform 49">
              <a:extLst>
                <a:ext uri="{FF2B5EF4-FFF2-40B4-BE49-F238E27FC236}">
                  <a16:creationId xmlns:a16="http://schemas.microsoft.com/office/drawing/2014/main" id="{1E58C9C0-8C74-4448-9F53-CCF127F48D8A}"/>
                </a:ext>
              </a:extLst>
            </p:cNvPr>
            <p:cNvSpPr>
              <a:spLocks/>
            </p:cNvSpPr>
            <p:nvPr/>
          </p:nvSpPr>
          <p:spPr bwMode="auto">
            <a:xfrm>
              <a:off x="-4959350" y="3773488"/>
              <a:ext cx="454025" cy="446088"/>
            </a:xfrm>
            <a:custGeom>
              <a:avLst/>
              <a:gdLst>
                <a:gd name="T0" fmla="*/ 52 w 150"/>
                <a:gd name="T1" fmla="*/ 10 h 147"/>
                <a:gd name="T2" fmla="*/ 4 w 150"/>
                <a:gd name="T3" fmla="*/ 83 h 147"/>
                <a:gd name="T4" fmla="*/ 66 w 150"/>
                <a:gd name="T5" fmla="*/ 146 h 147"/>
                <a:gd name="T6" fmla="*/ 100 w 150"/>
                <a:gd name="T7" fmla="*/ 146 h 147"/>
                <a:gd name="T8" fmla="*/ 100 w 150"/>
                <a:gd name="T9" fmla="*/ 147 h 147"/>
                <a:gd name="T10" fmla="*/ 132 w 150"/>
                <a:gd name="T11" fmla="*/ 147 h 147"/>
                <a:gd name="T12" fmla="*/ 143 w 150"/>
                <a:gd name="T13" fmla="*/ 140 h 147"/>
                <a:gd name="T14" fmla="*/ 132 w 150"/>
                <a:gd name="T15" fmla="*/ 42 h 147"/>
                <a:gd name="T16" fmla="*/ 52 w 150"/>
                <a:gd name="T17" fmla="*/ 1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147">
                  <a:moveTo>
                    <a:pt x="52" y="10"/>
                  </a:moveTo>
                  <a:cubicBezTo>
                    <a:pt x="22" y="21"/>
                    <a:pt x="0" y="53"/>
                    <a:pt x="4" y="83"/>
                  </a:cubicBezTo>
                  <a:cubicBezTo>
                    <a:pt x="8" y="115"/>
                    <a:pt x="35" y="143"/>
                    <a:pt x="66" y="146"/>
                  </a:cubicBezTo>
                  <a:cubicBezTo>
                    <a:pt x="77" y="147"/>
                    <a:pt x="89" y="146"/>
                    <a:pt x="100" y="146"/>
                  </a:cubicBezTo>
                  <a:cubicBezTo>
                    <a:pt x="100" y="146"/>
                    <a:pt x="100" y="147"/>
                    <a:pt x="100" y="147"/>
                  </a:cubicBezTo>
                  <a:cubicBezTo>
                    <a:pt x="111" y="147"/>
                    <a:pt x="121" y="147"/>
                    <a:pt x="132" y="147"/>
                  </a:cubicBezTo>
                  <a:cubicBezTo>
                    <a:pt x="137" y="147"/>
                    <a:pt x="144" y="147"/>
                    <a:pt x="143" y="140"/>
                  </a:cubicBezTo>
                  <a:cubicBezTo>
                    <a:pt x="142" y="107"/>
                    <a:pt x="150" y="73"/>
                    <a:pt x="132" y="42"/>
                  </a:cubicBezTo>
                  <a:cubicBezTo>
                    <a:pt x="114" y="13"/>
                    <a:pt x="83" y="0"/>
                    <a:pt x="5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18" name="Freeform 50">
              <a:extLst>
                <a:ext uri="{FF2B5EF4-FFF2-40B4-BE49-F238E27FC236}">
                  <a16:creationId xmlns:a16="http://schemas.microsoft.com/office/drawing/2014/main" id="{04D14803-B1AC-47DE-93DA-7F78F1EEFAFC}"/>
                </a:ext>
              </a:extLst>
            </p:cNvPr>
            <p:cNvSpPr>
              <a:spLocks noEditPoints="1"/>
            </p:cNvSpPr>
            <p:nvPr/>
          </p:nvSpPr>
          <p:spPr bwMode="auto">
            <a:xfrm>
              <a:off x="-6196013" y="1657350"/>
              <a:ext cx="4132263" cy="4432300"/>
            </a:xfrm>
            <a:custGeom>
              <a:avLst/>
              <a:gdLst>
                <a:gd name="T0" fmla="*/ 1331 w 1364"/>
                <a:gd name="T1" fmla="*/ 507 h 1460"/>
                <a:gd name="T2" fmla="*/ 1066 w 1364"/>
                <a:gd name="T3" fmla="*/ 107 h 1460"/>
                <a:gd name="T4" fmla="*/ 710 w 1364"/>
                <a:gd name="T5" fmla="*/ 4 h 1460"/>
                <a:gd name="T6" fmla="*/ 462 w 1364"/>
                <a:gd name="T7" fmla="*/ 27 h 1460"/>
                <a:gd name="T8" fmla="*/ 80 w 1364"/>
                <a:gd name="T9" fmla="*/ 314 h 1460"/>
                <a:gd name="T10" fmla="*/ 5 w 1364"/>
                <a:gd name="T11" fmla="*/ 580 h 1460"/>
                <a:gd name="T12" fmla="*/ 65 w 1364"/>
                <a:gd name="T13" fmla="*/ 849 h 1460"/>
                <a:gd name="T14" fmla="*/ 196 w 1364"/>
                <a:gd name="T15" fmla="*/ 1006 h 1460"/>
                <a:gd name="T16" fmla="*/ 359 w 1364"/>
                <a:gd name="T17" fmla="*/ 1236 h 1460"/>
                <a:gd name="T18" fmla="*/ 437 w 1364"/>
                <a:gd name="T19" fmla="*/ 1430 h 1460"/>
                <a:gd name="T20" fmla="*/ 476 w 1364"/>
                <a:gd name="T21" fmla="*/ 1459 h 1460"/>
                <a:gd name="T22" fmla="*/ 668 w 1364"/>
                <a:gd name="T23" fmla="*/ 1459 h 1460"/>
                <a:gd name="T24" fmla="*/ 862 w 1364"/>
                <a:gd name="T25" fmla="*/ 1459 h 1460"/>
                <a:gd name="T26" fmla="*/ 899 w 1364"/>
                <a:gd name="T27" fmla="*/ 1432 h 1460"/>
                <a:gd name="T28" fmla="*/ 1011 w 1364"/>
                <a:gd name="T29" fmla="*/ 1182 h 1460"/>
                <a:gd name="T30" fmla="*/ 1153 w 1364"/>
                <a:gd name="T31" fmla="*/ 998 h 1460"/>
                <a:gd name="T32" fmla="*/ 1331 w 1364"/>
                <a:gd name="T33" fmla="*/ 507 h 1460"/>
                <a:gd name="T34" fmla="*/ 859 w 1364"/>
                <a:gd name="T35" fmla="*/ 922 h 1460"/>
                <a:gd name="T36" fmla="*/ 803 w 1364"/>
                <a:gd name="T37" fmla="*/ 922 h 1460"/>
                <a:gd name="T38" fmla="*/ 783 w 1364"/>
                <a:gd name="T39" fmla="*/ 942 h 1460"/>
                <a:gd name="T40" fmla="*/ 784 w 1364"/>
                <a:gd name="T41" fmla="*/ 1412 h 1460"/>
                <a:gd name="T42" fmla="*/ 758 w 1364"/>
                <a:gd name="T43" fmla="*/ 1439 h 1460"/>
                <a:gd name="T44" fmla="*/ 707 w 1364"/>
                <a:gd name="T45" fmla="*/ 1436 h 1460"/>
                <a:gd name="T46" fmla="*/ 703 w 1364"/>
                <a:gd name="T47" fmla="*/ 1384 h 1460"/>
                <a:gd name="T48" fmla="*/ 703 w 1364"/>
                <a:gd name="T49" fmla="*/ 1180 h 1460"/>
                <a:gd name="T50" fmla="*/ 704 w 1364"/>
                <a:gd name="T51" fmla="*/ 940 h 1460"/>
                <a:gd name="T52" fmla="*/ 685 w 1364"/>
                <a:gd name="T53" fmla="*/ 922 h 1460"/>
                <a:gd name="T54" fmla="*/ 634 w 1364"/>
                <a:gd name="T55" fmla="*/ 972 h 1460"/>
                <a:gd name="T56" fmla="*/ 633 w 1364"/>
                <a:gd name="T57" fmla="*/ 1410 h 1460"/>
                <a:gd name="T58" fmla="*/ 607 w 1364"/>
                <a:gd name="T59" fmla="*/ 1435 h 1460"/>
                <a:gd name="T60" fmla="*/ 571 w 1364"/>
                <a:gd name="T61" fmla="*/ 1435 h 1460"/>
                <a:gd name="T62" fmla="*/ 552 w 1364"/>
                <a:gd name="T63" fmla="*/ 1415 h 1460"/>
                <a:gd name="T64" fmla="*/ 552 w 1364"/>
                <a:gd name="T65" fmla="*/ 1008 h 1460"/>
                <a:gd name="T66" fmla="*/ 552 w 1364"/>
                <a:gd name="T67" fmla="*/ 936 h 1460"/>
                <a:gd name="T68" fmla="*/ 538 w 1364"/>
                <a:gd name="T69" fmla="*/ 922 h 1460"/>
                <a:gd name="T70" fmla="*/ 457 w 1364"/>
                <a:gd name="T71" fmla="*/ 919 h 1460"/>
                <a:gd name="T72" fmla="*/ 331 w 1364"/>
                <a:gd name="T73" fmla="*/ 759 h 1460"/>
                <a:gd name="T74" fmla="*/ 472 w 1364"/>
                <a:gd name="T75" fmla="*/ 620 h 1460"/>
                <a:gd name="T76" fmla="*/ 633 w 1364"/>
                <a:gd name="T77" fmla="*/ 774 h 1460"/>
                <a:gd name="T78" fmla="*/ 633 w 1364"/>
                <a:gd name="T79" fmla="*/ 826 h 1460"/>
                <a:gd name="T80" fmla="*/ 647 w 1364"/>
                <a:gd name="T81" fmla="*/ 840 h 1460"/>
                <a:gd name="T82" fmla="*/ 703 w 1364"/>
                <a:gd name="T83" fmla="*/ 787 h 1460"/>
                <a:gd name="T84" fmla="*/ 828 w 1364"/>
                <a:gd name="T85" fmla="*/ 622 h 1460"/>
                <a:gd name="T86" fmla="*/ 1003 w 1364"/>
                <a:gd name="T87" fmla="*/ 746 h 1460"/>
                <a:gd name="T88" fmla="*/ 859 w 1364"/>
                <a:gd name="T89" fmla="*/ 922 h 1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64" h="1460">
                  <a:moveTo>
                    <a:pt x="1331" y="507"/>
                  </a:moveTo>
                  <a:cubicBezTo>
                    <a:pt x="1303" y="334"/>
                    <a:pt x="1210" y="203"/>
                    <a:pt x="1066" y="107"/>
                  </a:cubicBezTo>
                  <a:cubicBezTo>
                    <a:pt x="958" y="36"/>
                    <a:pt x="836" y="10"/>
                    <a:pt x="710" y="4"/>
                  </a:cubicBezTo>
                  <a:cubicBezTo>
                    <a:pt x="627" y="0"/>
                    <a:pt x="543" y="5"/>
                    <a:pt x="462" y="27"/>
                  </a:cubicBezTo>
                  <a:cubicBezTo>
                    <a:pt x="296" y="71"/>
                    <a:pt x="167" y="165"/>
                    <a:pt x="80" y="314"/>
                  </a:cubicBezTo>
                  <a:cubicBezTo>
                    <a:pt x="32" y="396"/>
                    <a:pt x="10" y="485"/>
                    <a:pt x="5" y="580"/>
                  </a:cubicBezTo>
                  <a:cubicBezTo>
                    <a:pt x="0" y="676"/>
                    <a:pt x="19" y="765"/>
                    <a:pt x="65" y="849"/>
                  </a:cubicBezTo>
                  <a:cubicBezTo>
                    <a:pt x="98" y="909"/>
                    <a:pt x="143" y="961"/>
                    <a:pt x="196" y="1006"/>
                  </a:cubicBezTo>
                  <a:cubicBezTo>
                    <a:pt x="269" y="1069"/>
                    <a:pt x="316" y="1152"/>
                    <a:pt x="359" y="1236"/>
                  </a:cubicBezTo>
                  <a:cubicBezTo>
                    <a:pt x="390" y="1298"/>
                    <a:pt x="420" y="1362"/>
                    <a:pt x="437" y="1430"/>
                  </a:cubicBezTo>
                  <a:cubicBezTo>
                    <a:pt x="442" y="1449"/>
                    <a:pt x="452" y="1460"/>
                    <a:pt x="476" y="1459"/>
                  </a:cubicBezTo>
                  <a:cubicBezTo>
                    <a:pt x="540" y="1457"/>
                    <a:pt x="604" y="1459"/>
                    <a:pt x="668" y="1459"/>
                  </a:cubicBezTo>
                  <a:cubicBezTo>
                    <a:pt x="733" y="1459"/>
                    <a:pt x="797" y="1457"/>
                    <a:pt x="862" y="1459"/>
                  </a:cubicBezTo>
                  <a:cubicBezTo>
                    <a:pt x="884" y="1460"/>
                    <a:pt x="894" y="1450"/>
                    <a:pt x="899" y="1432"/>
                  </a:cubicBezTo>
                  <a:cubicBezTo>
                    <a:pt x="925" y="1344"/>
                    <a:pt x="966" y="1262"/>
                    <a:pt x="1011" y="1182"/>
                  </a:cubicBezTo>
                  <a:cubicBezTo>
                    <a:pt x="1050" y="1114"/>
                    <a:pt x="1094" y="1051"/>
                    <a:pt x="1153" y="998"/>
                  </a:cubicBezTo>
                  <a:cubicBezTo>
                    <a:pt x="1300" y="867"/>
                    <a:pt x="1364" y="704"/>
                    <a:pt x="1331" y="507"/>
                  </a:cubicBezTo>
                  <a:close/>
                  <a:moveTo>
                    <a:pt x="859" y="922"/>
                  </a:moveTo>
                  <a:cubicBezTo>
                    <a:pt x="840" y="922"/>
                    <a:pt x="821" y="923"/>
                    <a:pt x="803" y="922"/>
                  </a:cubicBezTo>
                  <a:cubicBezTo>
                    <a:pt x="786" y="920"/>
                    <a:pt x="783" y="927"/>
                    <a:pt x="783" y="942"/>
                  </a:cubicBezTo>
                  <a:cubicBezTo>
                    <a:pt x="784" y="1099"/>
                    <a:pt x="784" y="1255"/>
                    <a:pt x="784" y="1412"/>
                  </a:cubicBezTo>
                  <a:cubicBezTo>
                    <a:pt x="784" y="1439"/>
                    <a:pt x="784" y="1439"/>
                    <a:pt x="758" y="1439"/>
                  </a:cubicBezTo>
                  <a:cubicBezTo>
                    <a:pt x="740" y="1438"/>
                    <a:pt x="718" y="1444"/>
                    <a:pt x="707" y="1436"/>
                  </a:cubicBezTo>
                  <a:cubicBezTo>
                    <a:pt x="695" y="1425"/>
                    <a:pt x="704" y="1402"/>
                    <a:pt x="703" y="1384"/>
                  </a:cubicBezTo>
                  <a:cubicBezTo>
                    <a:pt x="703" y="1316"/>
                    <a:pt x="703" y="1248"/>
                    <a:pt x="703" y="1180"/>
                  </a:cubicBezTo>
                  <a:cubicBezTo>
                    <a:pt x="703" y="1100"/>
                    <a:pt x="703" y="1020"/>
                    <a:pt x="704" y="940"/>
                  </a:cubicBezTo>
                  <a:cubicBezTo>
                    <a:pt x="704" y="925"/>
                    <a:pt x="699" y="922"/>
                    <a:pt x="685" y="922"/>
                  </a:cubicBezTo>
                  <a:cubicBezTo>
                    <a:pt x="634" y="922"/>
                    <a:pt x="634" y="922"/>
                    <a:pt x="634" y="972"/>
                  </a:cubicBezTo>
                  <a:cubicBezTo>
                    <a:pt x="634" y="1118"/>
                    <a:pt x="634" y="1264"/>
                    <a:pt x="633" y="1410"/>
                  </a:cubicBezTo>
                  <a:cubicBezTo>
                    <a:pt x="633" y="1439"/>
                    <a:pt x="636" y="1435"/>
                    <a:pt x="607" y="1435"/>
                  </a:cubicBezTo>
                  <a:cubicBezTo>
                    <a:pt x="595" y="1435"/>
                    <a:pt x="583" y="1434"/>
                    <a:pt x="571" y="1435"/>
                  </a:cubicBezTo>
                  <a:cubicBezTo>
                    <a:pt x="555" y="1437"/>
                    <a:pt x="552" y="1431"/>
                    <a:pt x="552" y="1415"/>
                  </a:cubicBezTo>
                  <a:cubicBezTo>
                    <a:pt x="552" y="1279"/>
                    <a:pt x="552" y="1144"/>
                    <a:pt x="552" y="1008"/>
                  </a:cubicBezTo>
                  <a:cubicBezTo>
                    <a:pt x="552" y="984"/>
                    <a:pt x="552" y="960"/>
                    <a:pt x="552" y="936"/>
                  </a:cubicBezTo>
                  <a:cubicBezTo>
                    <a:pt x="552" y="925"/>
                    <a:pt x="549" y="922"/>
                    <a:pt x="538" y="922"/>
                  </a:cubicBezTo>
                  <a:cubicBezTo>
                    <a:pt x="511" y="921"/>
                    <a:pt x="484" y="925"/>
                    <a:pt x="457" y="919"/>
                  </a:cubicBezTo>
                  <a:cubicBezTo>
                    <a:pt x="380" y="903"/>
                    <a:pt x="327" y="835"/>
                    <a:pt x="331" y="759"/>
                  </a:cubicBezTo>
                  <a:cubicBezTo>
                    <a:pt x="335" y="688"/>
                    <a:pt x="396" y="626"/>
                    <a:pt x="472" y="620"/>
                  </a:cubicBezTo>
                  <a:cubicBezTo>
                    <a:pt x="552" y="614"/>
                    <a:pt x="632" y="677"/>
                    <a:pt x="633" y="774"/>
                  </a:cubicBezTo>
                  <a:cubicBezTo>
                    <a:pt x="634" y="791"/>
                    <a:pt x="634" y="809"/>
                    <a:pt x="633" y="826"/>
                  </a:cubicBezTo>
                  <a:cubicBezTo>
                    <a:pt x="633" y="836"/>
                    <a:pt x="636" y="840"/>
                    <a:pt x="647" y="840"/>
                  </a:cubicBezTo>
                  <a:cubicBezTo>
                    <a:pt x="703" y="844"/>
                    <a:pt x="703" y="844"/>
                    <a:pt x="703" y="787"/>
                  </a:cubicBezTo>
                  <a:cubicBezTo>
                    <a:pt x="703" y="702"/>
                    <a:pt x="752" y="638"/>
                    <a:pt x="828" y="622"/>
                  </a:cubicBezTo>
                  <a:cubicBezTo>
                    <a:pt x="906" y="607"/>
                    <a:pt x="988" y="664"/>
                    <a:pt x="1003" y="746"/>
                  </a:cubicBezTo>
                  <a:cubicBezTo>
                    <a:pt x="1019" y="833"/>
                    <a:pt x="948" y="920"/>
                    <a:pt x="859" y="9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119" name="Rectangle 180">
            <a:extLst>
              <a:ext uri="{FF2B5EF4-FFF2-40B4-BE49-F238E27FC236}">
                <a16:creationId xmlns:a16="http://schemas.microsoft.com/office/drawing/2014/main" id="{B568421B-2C97-4154-B801-74E2804D09B9}"/>
              </a:ext>
            </a:extLst>
          </p:cNvPr>
          <p:cNvSpPr>
            <a:spLocks noChangeArrowheads="1"/>
          </p:cNvSpPr>
          <p:nvPr/>
        </p:nvSpPr>
        <p:spPr bwMode="auto">
          <a:xfrm>
            <a:off x="4010541" y="6167393"/>
            <a:ext cx="1023041" cy="18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Azure Key Vault</a:t>
            </a:r>
            <a:endParaRPr kumimoji="0" lang="en-US" altLang="en-US" sz="1961" b="0" i="0" u="none" strike="noStrike" kern="0" cap="none" spc="0" normalizeH="0" baseline="0" noProof="0">
              <a:ln>
                <a:noFill/>
              </a:ln>
              <a:solidFill>
                <a:srgbClr val="353535"/>
              </a:solidFill>
              <a:effectLst/>
              <a:uLnTx/>
              <a:uFillTx/>
              <a:latin typeface="Segoe UI Semilight"/>
              <a:ea typeface="+mn-ea"/>
              <a:cs typeface="+mn-cs"/>
            </a:endParaRPr>
          </a:p>
        </p:txBody>
      </p:sp>
      <p:sp>
        <p:nvSpPr>
          <p:cNvPr id="120" name="Freeform 152">
            <a:extLst>
              <a:ext uri="{FF2B5EF4-FFF2-40B4-BE49-F238E27FC236}">
                <a16:creationId xmlns:a16="http://schemas.microsoft.com/office/drawing/2014/main" id="{5C0A5FBF-C2BD-4AC8-8C9F-7426908A7D69}"/>
              </a:ext>
            </a:extLst>
          </p:cNvPr>
          <p:cNvSpPr>
            <a:spLocks/>
          </p:cNvSpPr>
          <p:nvPr/>
        </p:nvSpPr>
        <p:spPr bwMode="auto">
          <a:xfrm>
            <a:off x="4408247" y="5874263"/>
            <a:ext cx="227628" cy="254252"/>
          </a:xfrm>
          <a:custGeom>
            <a:avLst/>
            <a:gdLst>
              <a:gd name="connsiteX0" fmla="*/ 1166259 w 5549828"/>
              <a:gd name="connsiteY0" fmla="*/ 1151783 h 6198954"/>
              <a:gd name="connsiteX1" fmla="*/ 1180637 w 5549828"/>
              <a:gd name="connsiteY1" fmla="*/ 1157048 h 6198954"/>
              <a:gd name="connsiteX2" fmla="*/ 1183664 w 5549828"/>
              <a:gd name="connsiteY2" fmla="*/ 1202581 h 6198954"/>
              <a:gd name="connsiteX3" fmla="*/ 1304742 w 5549828"/>
              <a:gd name="connsiteY3" fmla="*/ 1900753 h 6198954"/>
              <a:gd name="connsiteX4" fmla="*/ 1286580 w 5549828"/>
              <a:gd name="connsiteY4" fmla="*/ 2055565 h 6198954"/>
              <a:gd name="connsiteX5" fmla="*/ 796217 w 5549828"/>
              <a:gd name="connsiteY5" fmla="*/ 3029971 h 6198954"/>
              <a:gd name="connsiteX6" fmla="*/ 1213934 w 5549828"/>
              <a:gd name="connsiteY6" fmla="*/ 4693443 h 6198954"/>
              <a:gd name="connsiteX7" fmla="*/ 2630539 w 5549828"/>
              <a:gd name="connsiteY7" fmla="*/ 5428042 h 6198954"/>
              <a:gd name="connsiteX8" fmla="*/ 4443673 w 5549828"/>
              <a:gd name="connsiteY8" fmla="*/ 4541666 h 6198954"/>
              <a:gd name="connsiteX9" fmla="*/ 4788743 w 5549828"/>
              <a:gd name="connsiteY9" fmla="*/ 3588509 h 6198954"/>
              <a:gd name="connsiteX10" fmla="*/ 4325623 w 5549828"/>
              <a:gd name="connsiteY10" fmla="*/ 2137525 h 6198954"/>
              <a:gd name="connsiteX11" fmla="*/ 4304434 w 5549828"/>
              <a:gd name="connsiteY11" fmla="*/ 1979677 h 6198954"/>
              <a:gd name="connsiteX12" fmla="*/ 4455781 w 5549828"/>
              <a:gd name="connsiteY12" fmla="*/ 1284540 h 6198954"/>
              <a:gd name="connsiteX13" fmla="*/ 4461835 w 5549828"/>
              <a:gd name="connsiteY13" fmla="*/ 1235972 h 6198954"/>
              <a:gd name="connsiteX14" fmla="*/ 4507239 w 5549828"/>
              <a:gd name="connsiteY14" fmla="*/ 1260256 h 6198954"/>
              <a:gd name="connsiteX15" fmla="*/ 5503100 w 5549828"/>
              <a:gd name="connsiteY15" fmla="*/ 2938905 h 6198954"/>
              <a:gd name="connsiteX16" fmla="*/ 5115652 w 5549828"/>
              <a:gd name="connsiteY16" fmla="*/ 4915037 h 6198954"/>
              <a:gd name="connsiteX17" fmla="*/ 3190522 w 5549828"/>
              <a:gd name="connsiteY17" fmla="*/ 6165676 h 6198954"/>
              <a:gd name="connsiteX18" fmla="*/ 926375 w 5549828"/>
              <a:gd name="connsiteY18" fmla="*/ 5491788 h 6198954"/>
              <a:gd name="connsiteX19" fmla="*/ 30402 w 5549828"/>
              <a:gd name="connsiteY19" fmla="*/ 3822245 h 6198954"/>
              <a:gd name="connsiteX20" fmla="*/ 656978 w 5549828"/>
              <a:gd name="connsiteY20" fmla="*/ 1618449 h 6198954"/>
              <a:gd name="connsiteX21" fmla="*/ 1132206 w 5549828"/>
              <a:gd name="connsiteY21" fmla="*/ 1175261 h 6198954"/>
              <a:gd name="connsiteX22" fmla="*/ 1166259 w 5549828"/>
              <a:gd name="connsiteY22" fmla="*/ 1151783 h 6198954"/>
              <a:gd name="connsiteX23" fmla="*/ 2811700 w 5549828"/>
              <a:gd name="connsiteY23" fmla="*/ 680504 h 6198954"/>
              <a:gd name="connsiteX24" fmla="*/ 2206142 w 5549828"/>
              <a:gd name="connsiteY24" fmla="*/ 1284178 h 6198954"/>
              <a:gd name="connsiteX25" fmla="*/ 2811700 w 5549828"/>
              <a:gd name="connsiteY25" fmla="*/ 1884819 h 6198954"/>
              <a:gd name="connsiteX26" fmla="*/ 3414230 w 5549828"/>
              <a:gd name="connsiteY26" fmla="*/ 1284178 h 6198954"/>
              <a:gd name="connsiteX27" fmla="*/ 2811700 w 5549828"/>
              <a:gd name="connsiteY27" fmla="*/ 680504 h 6198954"/>
              <a:gd name="connsiteX28" fmla="*/ 2821785 w 5549828"/>
              <a:gd name="connsiteY28" fmla="*/ 111 h 6198954"/>
              <a:gd name="connsiteX29" fmla="*/ 3556430 w 5549828"/>
              <a:gd name="connsiteY29" fmla="*/ 245623 h 6198954"/>
              <a:gd name="connsiteX30" fmla="*/ 4070909 w 5549828"/>
              <a:gd name="connsiteY30" fmla="*/ 1223117 h 6198954"/>
              <a:gd name="connsiteX31" fmla="*/ 3217480 w 5549828"/>
              <a:gd name="connsiteY31" fmla="*/ 2492037 h 6198954"/>
              <a:gd name="connsiteX32" fmla="*/ 3159979 w 5549828"/>
              <a:gd name="connsiteY32" fmla="*/ 2589179 h 6198954"/>
              <a:gd name="connsiteX33" fmla="*/ 3159979 w 5549828"/>
              <a:gd name="connsiteY33" fmla="*/ 4793094 h 6198954"/>
              <a:gd name="connsiteX34" fmla="*/ 3057083 w 5549828"/>
              <a:gd name="connsiteY34" fmla="*/ 4896307 h 6198954"/>
              <a:gd name="connsiteX35" fmla="*/ 2518394 w 5549828"/>
              <a:gd name="connsiteY35" fmla="*/ 4896307 h 6198954"/>
              <a:gd name="connsiteX36" fmla="*/ 2445762 w 5549828"/>
              <a:gd name="connsiteY36" fmla="*/ 4823451 h 6198954"/>
              <a:gd name="connsiteX37" fmla="*/ 2445762 w 5549828"/>
              <a:gd name="connsiteY37" fmla="*/ 4489524 h 6198954"/>
              <a:gd name="connsiteX38" fmla="*/ 2379182 w 5549828"/>
              <a:gd name="connsiteY38" fmla="*/ 4422739 h 6198954"/>
              <a:gd name="connsiteX39" fmla="*/ 1925230 w 5549828"/>
              <a:gd name="connsiteY39" fmla="*/ 4422739 h 6198954"/>
              <a:gd name="connsiteX40" fmla="*/ 1852598 w 5549828"/>
              <a:gd name="connsiteY40" fmla="*/ 4352918 h 6198954"/>
              <a:gd name="connsiteX41" fmla="*/ 1852598 w 5549828"/>
              <a:gd name="connsiteY41" fmla="*/ 3842921 h 6198954"/>
              <a:gd name="connsiteX42" fmla="*/ 1919178 w 5549828"/>
              <a:gd name="connsiteY42" fmla="*/ 3776136 h 6198954"/>
              <a:gd name="connsiteX43" fmla="*/ 2367077 w 5549828"/>
              <a:gd name="connsiteY43" fmla="*/ 3776136 h 6198954"/>
              <a:gd name="connsiteX44" fmla="*/ 2448788 w 5549828"/>
              <a:gd name="connsiteY44" fmla="*/ 3697208 h 6198954"/>
              <a:gd name="connsiteX45" fmla="*/ 2445762 w 5549828"/>
              <a:gd name="connsiteY45" fmla="*/ 3138640 h 6198954"/>
              <a:gd name="connsiteX46" fmla="*/ 2445762 w 5549828"/>
              <a:gd name="connsiteY46" fmla="*/ 2580072 h 6198954"/>
              <a:gd name="connsiteX47" fmla="*/ 2385235 w 5549828"/>
              <a:gd name="connsiteY47" fmla="*/ 2489001 h 6198954"/>
              <a:gd name="connsiteX48" fmla="*/ 1552990 w 5549828"/>
              <a:gd name="connsiteY48" fmla="*/ 1484186 h 6198954"/>
              <a:gd name="connsiteX49" fmla="*/ 2082600 w 5549828"/>
              <a:gd name="connsiteY49" fmla="*/ 230444 h 6198954"/>
              <a:gd name="connsiteX50" fmla="*/ 2821785 w 5549828"/>
              <a:gd name="connsiteY50" fmla="*/ 111 h 6198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549828" h="6198954">
                <a:moveTo>
                  <a:pt x="1166259" y="1151783"/>
                </a:moveTo>
                <a:cubicBezTo>
                  <a:pt x="1170611" y="1151736"/>
                  <a:pt x="1175340" y="1153253"/>
                  <a:pt x="1180637" y="1157048"/>
                </a:cubicBezTo>
                <a:cubicBezTo>
                  <a:pt x="1192745" y="1166154"/>
                  <a:pt x="1186691" y="1187403"/>
                  <a:pt x="1183664" y="1202581"/>
                </a:cubicBezTo>
                <a:cubicBezTo>
                  <a:pt x="1168530" y="1445423"/>
                  <a:pt x="1207880" y="1679159"/>
                  <a:pt x="1304742" y="1900753"/>
                </a:cubicBezTo>
                <a:cubicBezTo>
                  <a:pt x="1331984" y="1961464"/>
                  <a:pt x="1335011" y="2003961"/>
                  <a:pt x="1286580" y="2055565"/>
                </a:cubicBezTo>
                <a:cubicBezTo>
                  <a:pt x="1032318" y="2334834"/>
                  <a:pt x="865836" y="2659636"/>
                  <a:pt x="796217" y="3029971"/>
                </a:cubicBezTo>
                <a:cubicBezTo>
                  <a:pt x="684220" y="3646184"/>
                  <a:pt x="820432" y="4207758"/>
                  <a:pt x="1213934" y="4693443"/>
                </a:cubicBezTo>
                <a:cubicBezTo>
                  <a:pt x="1577166" y="5136631"/>
                  <a:pt x="2052395" y="5391616"/>
                  <a:pt x="2630539" y="5428042"/>
                </a:cubicBezTo>
                <a:cubicBezTo>
                  <a:pt x="3396354" y="5476611"/>
                  <a:pt x="4004767" y="5166986"/>
                  <a:pt x="4443673" y="4541666"/>
                </a:cubicBezTo>
                <a:cubicBezTo>
                  <a:pt x="4676747" y="4207758"/>
                  <a:pt x="4791770" y="3828316"/>
                  <a:pt x="4788743" y="3588509"/>
                </a:cubicBezTo>
                <a:cubicBezTo>
                  <a:pt x="4782690" y="2935870"/>
                  <a:pt x="4631343" y="2504824"/>
                  <a:pt x="4325623" y="2137525"/>
                </a:cubicBezTo>
                <a:cubicBezTo>
                  <a:pt x="4280218" y="2082885"/>
                  <a:pt x="4274165" y="2040388"/>
                  <a:pt x="4304434" y="1979677"/>
                </a:cubicBezTo>
                <a:cubicBezTo>
                  <a:pt x="4407350" y="1761119"/>
                  <a:pt x="4452754" y="1527383"/>
                  <a:pt x="4455781" y="1284540"/>
                </a:cubicBezTo>
                <a:cubicBezTo>
                  <a:pt x="4455781" y="1269363"/>
                  <a:pt x="4446700" y="1245078"/>
                  <a:pt x="4461835" y="1235972"/>
                </a:cubicBezTo>
                <a:cubicBezTo>
                  <a:pt x="4483023" y="1223829"/>
                  <a:pt x="4495131" y="1248114"/>
                  <a:pt x="4507239" y="1260256"/>
                </a:cubicBezTo>
                <a:cubicBezTo>
                  <a:pt x="5043006" y="1697373"/>
                  <a:pt x="5382022" y="2255910"/>
                  <a:pt x="5503100" y="2938905"/>
                </a:cubicBezTo>
                <a:cubicBezTo>
                  <a:pt x="5627204" y="3643149"/>
                  <a:pt x="5506126" y="4310966"/>
                  <a:pt x="5115652" y="4915037"/>
                </a:cubicBezTo>
                <a:cubicBezTo>
                  <a:pt x="4664639" y="5619281"/>
                  <a:pt x="4016875" y="6044255"/>
                  <a:pt x="3190522" y="6165676"/>
                </a:cubicBezTo>
                <a:cubicBezTo>
                  <a:pt x="2336927" y="6290133"/>
                  <a:pt x="1574139" y="6065504"/>
                  <a:pt x="926375" y="5491788"/>
                </a:cubicBezTo>
                <a:cubicBezTo>
                  <a:pt x="423904" y="5045565"/>
                  <a:pt x="121210" y="4483991"/>
                  <a:pt x="30402" y="3822245"/>
                </a:cubicBezTo>
                <a:cubicBezTo>
                  <a:pt x="-84621" y="2999616"/>
                  <a:pt x="127264" y="2261982"/>
                  <a:pt x="656978" y="1618449"/>
                </a:cubicBezTo>
                <a:cubicBezTo>
                  <a:pt x="796217" y="1451494"/>
                  <a:pt x="953617" y="1299718"/>
                  <a:pt x="1132206" y="1175261"/>
                </a:cubicBezTo>
                <a:cubicBezTo>
                  <a:pt x="1143557" y="1166154"/>
                  <a:pt x="1153206" y="1151925"/>
                  <a:pt x="1166259" y="1151783"/>
                </a:cubicBezTo>
                <a:close/>
                <a:moveTo>
                  <a:pt x="2811700" y="680504"/>
                </a:moveTo>
                <a:cubicBezTo>
                  <a:pt x="2539199" y="659269"/>
                  <a:pt x="2206142" y="908019"/>
                  <a:pt x="2206142" y="1284178"/>
                </a:cubicBezTo>
                <a:cubicBezTo>
                  <a:pt x="2206142" y="1611801"/>
                  <a:pt x="2478643" y="1881786"/>
                  <a:pt x="2811700" y="1884819"/>
                </a:cubicBezTo>
                <a:cubicBezTo>
                  <a:pt x="3144757" y="1884819"/>
                  <a:pt x="3411202" y="1617868"/>
                  <a:pt x="3414230" y="1284178"/>
                </a:cubicBezTo>
                <a:cubicBezTo>
                  <a:pt x="3414230" y="947455"/>
                  <a:pt x="3150812" y="680504"/>
                  <a:pt x="2811700" y="680504"/>
                </a:cubicBezTo>
                <a:close/>
                <a:moveTo>
                  <a:pt x="2821785" y="111"/>
                </a:moveTo>
                <a:cubicBezTo>
                  <a:pt x="3082807" y="3526"/>
                  <a:pt x="3343073" y="86249"/>
                  <a:pt x="3556430" y="245623"/>
                </a:cubicBezTo>
                <a:cubicBezTo>
                  <a:pt x="3883275" y="488478"/>
                  <a:pt x="4055777" y="813298"/>
                  <a:pt x="4070909" y="1223117"/>
                </a:cubicBezTo>
                <a:cubicBezTo>
                  <a:pt x="4092093" y="1802934"/>
                  <a:pt x="3765248" y="2294717"/>
                  <a:pt x="3217480" y="2492037"/>
                </a:cubicBezTo>
                <a:cubicBezTo>
                  <a:pt x="3166032" y="2510251"/>
                  <a:pt x="3159979" y="2543644"/>
                  <a:pt x="3159979" y="2589179"/>
                </a:cubicBezTo>
                <a:cubicBezTo>
                  <a:pt x="3159979" y="3323817"/>
                  <a:pt x="3159979" y="4058455"/>
                  <a:pt x="3159979" y="4793094"/>
                </a:cubicBezTo>
                <a:cubicBezTo>
                  <a:pt x="3159979" y="4896307"/>
                  <a:pt x="3159979" y="4896307"/>
                  <a:pt x="3057083" y="4896307"/>
                </a:cubicBezTo>
                <a:cubicBezTo>
                  <a:pt x="2878529" y="4896307"/>
                  <a:pt x="2699975" y="4893272"/>
                  <a:pt x="2518394" y="4896307"/>
                </a:cubicBezTo>
                <a:cubicBezTo>
                  <a:pt x="2463920" y="4896307"/>
                  <a:pt x="2442735" y="4881129"/>
                  <a:pt x="2445762" y="4823451"/>
                </a:cubicBezTo>
                <a:cubicBezTo>
                  <a:pt x="2448788" y="4711130"/>
                  <a:pt x="2445762" y="4601845"/>
                  <a:pt x="2445762" y="4489524"/>
                </a:cubicBezTo>
                <a:cubicBezTo>
                  <a:pt x="2448788" y="4440953"/>
                  <a:pt x="2430630" y="4422739"/>
                  <a:pt x="2379182" y="4422739"/>
                </a:cubicBezTo>
                <a:cubicBezTo>
                  <a:pt x="2227865" y="4425775"/>
                  <a:pt x="2076548" y="4422739"/>
                  <a:pt x="1925230" y="4422739"/>
                </a:cubicBezTo>
                <a:cubicBezTo>
                  <a:pt x="1873783" y="4425775"/>
                  <a:pt x="1849572" y="4410596"/>
                  <a:pt x="1852598" y="4352918"/>
                </a:cubicBezTo>
                <a:cubicBezTo>
                  <a:pt x="1855625" y="4182919"/>
                  <a:pt x="1852598" y="4012920"/>
                  <a:pt x="1852598" y="3842921"/>
                </a:cubicBezTo>
                <a:cubicBezTo>
                  <a:pt x="1852598" y="3794350"/>
                  <a:pt x="1867730" y="3773100"/>
                  <a:pt x="1919178" y="3776136"/>
                </a:cubicBezTo>
                <a:cubicBezTo>
                  <a:pt x="2067469" y="3776136"/>
                  <a:pt x="2218786" y="3773100"/>
                  <a:pt x="2367077" y="3776136"/>
                </a:cubicBezTo>
                <a:cubicBezTo>
                  <a:pt x="2427604" y="3779171"/>
                  <a:pt x="2448788" y="3760957"/>
                  <a:pt x="2448788" y="3697208"/>
                </a:cubicBezTo>
                <a:cubicBezTo>
                  <a:pt x="2442735" y="3512030"/>
                  <a:pt x="2445762" y="3326853"/>
                  <a:pt x="2445762" y="3138640"/>
                </a:cubicBezTo>
                <a:cubicBezTo>
                  <a:pt x="2445762" y="2953463"/>
                  <a:pt x="2445762" y="2768285"/>
                  <a:pt x="2445762" y="2580072"/>
                </a:cubicBezTo>
                <a:cubicBezTo>
                  <a:pt x="2448788" y="2531501"/>
                  <a:pt x="2433656" y="2507215"/>
                  <a:pt x="2385235" y="2489001"/>
                </a:cubicBezTo>
                <a:cubicBezTo>
                  <a:pt x="1922204" y="2306860"/>
                  <a:pt x="1628649" y="1975969"/>
                  <a:pt x="1552990" y="1484186"/>
                </a:cubicBezTo>
                <a:cubicBezTo>
                  <a:pt x="1474305" y="965082"/>
                  <a:pt x="1658912" y="540085"/>
                  <a:pt x="2082600" y="230444"/>
                </a:cubicBezTo>
                <a:cubicBezTo>
                  <a:pt x="2298984" y="72588"/>
                  <a:pt x="2560763" y="-3304"/>
                  <a:pt x="2821785" y="111"/>
                </a:cubicBezTo>
                <a:close/>
              </a:path>
            </a:pathLst>
          </a:custGeom>
          <a:solidFill>
            <a:srgbClr val="002050"/>
          </a:solidFill>
          <a:ln>
            <a:noFill/>
          </a:ln>
        </p:spPr>
        <p:txBody>
          <a:bodyPr vert="horz" wrap="square" lIns="89642" tIns="44821" rIns="89642" bIns="44821" numCol="1" anchor="t" anchorCtr="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27" name="Rectangle 180">
            <a:extLst>
              <a:ext uri="{FF2B5EF4-FFF2-40B4-BE49-F238E27FC236}">
                <a16:creationId xmlns:a16="http://schemas.microsoft.com/office/drawing/2014/main" id="{413665A5-E951-475A-BC3D-C69D3E9C752F}"/>
              </a:ext>
            </a:extLst>
          </p:cNvPr>
          <p:cNvSpPr>
            <a:spLocks noChangeArrowheads="1"/>
          </p:cNvSpPr>
          <p:nvPr/>
        </p:nvSpPr>
        <p:spPr bwMode="auto">
          <a:xfrm>
            <a:off x="7994045" y="6167393"/>
            <a:ext cx="1211620" cy="18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Virtual Networking</a:t>
            </a:r>
            <a:endParaRPr kumimoji="0" lang="en-US" altLang="en-US" sz="1961" b="0" i="0" u="none" strike="noStrike" kern="0" cap="none" spc="0" normalizeH="0" baseline="0" noProof="0">
              <a:ln>
                <a:noFill/>
              </a:ln>
              <a:solidFill>
                <a:srgbClr val="353535"/>
              </a:solidFill>
              <a:effectLst/>
              <a:uLnTx/>
              <a:uFillTx/>
              <a:latin typeface="Segoe UI Semilight"/>
              <a:ea typeface="+mn-ea"/>
              <a:cs typeface="+mn-cs"/>
            </a:endParaRPr>
          </a:p>
        </p:txBody>
      </p:sp>
      <p:sp>
        <p:nvSpPr>
          <p:cNvPr id="128" name="Freeform 73">
            <a:extLst>
              <a:ext uri="{FF2B5EF4-FFF2-40B4-BE49-F238E27FC236}">
                <a16:creationId xmlns:a16="http://schemas.microsoft.com/office/drawing/2014/main" id="{32671BC4-959A-41DA-876A-BDE170D181A5}"/>
              </a:ext>
            </a:extLst>
          </p:cNvPr>
          <p:cNvSpPr>
            <a:spLocks/>
          </p:cNvSpPr>
          <p:nvPr/>
        </p:nvSpPr>
        <p:spPr bwMode="auto">
          <a:xfrm>
            <a:off x="8446304" y="5870605"/>
            <a:ext cx="307102" cy="166651"/>
          </a:xfrm>
          <a:custGeom>
            <a:avLst/>
            <a:gdLst>
              <a:gd name="connsiteX0" fmla="*/ 4211619 w 6156140"/>
              <a:gd name="connsiteY0" fmla="*/ 1290612 h 3340681"/>
              <a:gd name="connsiteX1" fmla="*/ 4589368 w 6156140"/>
              <a:gd name="connsiteY1" fmla="*/ 1672989 h 3340681"/>
              <a:gd name="connsiteX2" fmla="*/ 4211619 w 6156140"/>
              <a:gd name="connsiteY2" fmla="*/ 2046262 h 3340681"/>
              <a:gd name="connsiteX3" fmla="*/ 3836893 w 6156140"/>
              <a:gd name="connsiteY3" fmla="*/ 1669955 h 3340681"/>
              <a:gd name="connsiteX4" fmla="*/ 4211619 w 6156140"/>
              <a:gd name="connsiteY4" fmla="*/ 1290612 h 3340681"/>
              <a:gd name="connsiteX5" fmla="*/ 3082257 w 6156140"/>
              <a:gd name="connsiteY5" fmla="*/ 1290612 h 3340681"/>
              <a:gd name="connsiteX6" fmla="*/ 3463831 w 6156140"/>
              <a:gd name="connsiteY6" fmla="*/ 1666920 h 3340681"/>
              <a:gd name="connsiteX7" fmla="*/ 3085285 w 6156140"/>
              <a:gd name="connsiteY7" fmla="*/ 2046262 h 3340681"/>
              <a:gd name="connsiteX8" fmla="*/ 2709768 w 6156140"/>
              <a:gd name="connsiteY8" fmla="*/ 1669955 h 3340681"/>
              <a:gd name="connsiteX9" fmla="*/ 3082257 w 6156140"/>
              <a:gd name="connsiteY9" fmla="*/ 1290612 h 3340681"/>
              <a:gd name="connsiteX10" fmla="*/ 1965805 w 6156140"/>
              <a:gd name="connsiteY10" fmla="*/ 1290612 h 3340681"/>
              <a:gd name="connsiteX11" fmla="*/ 2338294 w 6156140"/>
              <a:gd name="connsiteY11" fmla="*/ 1666920 h 3340681"/>
              <a:gd name="connsiteX12" fmla="*/ 1959748 w 6156140"/>
              <a:gd name="connsiteY12" fmla="*/ 2046262 h 3340681"/>
              <a:gd name="connsiteX13" fmla="*/ 1584231 w 6156140"/>
              <a:gd name="connsiteY13" fmla="*/ 1669955 h 3340681"/>
              <a:gd name="connsiteX14" fmla="*/ 1965805 w 6156140"/>
              <a:gd name="connsiteY14" fmla="*/ 1290612 h 3340681"/>
              <a:gd name="connsiteX15" fmla="*/ 1665602 w 6156140"/>
              <a:gd name="connsiteY15" fmla="*/ 507 h 3340681"/>
              <a:gd name="connsiteX16" fmla="*/ 1720478 w 6156140"/>
              <a:gd name="connsiteY16" fmla="*/ 46486 h 3340681"/>
              <a:gd name="connsiteX17" fmla="*/ 1829475 w 6156140"/>
              <a:gd name="connsiteY17" fmla="*/ 168084 h 3340681"/>
              <a:gd name="connsiteX18" fmla="*/ 1859752 w 6156140"/>
              <a:gd name="connsiteY18" fmla="*/ 204564 h 3340681"/>
              <a:gd name="connsiteX19" fmla="*/ 1817364 w 6156140"/>
              <a:gd name="connsiteY19" fmla="*/ 265363 h 3340681"/>
              <a:gd name="connsiteX20" fmla="*/ 660790 w 6156140"/>
              <a:gd name="connsiteY20" fmla="*/ 1423586 h 3340681"/>
              <a:gd name="connsiteX21" fmla="*/ 467019 w 6156140"/>
              <a:gd name="connsiteY21" fmla="*/ 1618143 h 3340681"/>
              <a:gd name="connsiteX22" fmla="*/ 463991 w 6156140"/>
              <a:gd name="connsiteY22" fmla="*/ 1727581 h 3340681"/>
              <a:gd name="connsiteX23" fmla="*/ 1802226 w 6156140"/>
              <a:gd name="connsiteY23" fmla="*/ 3065161 h 3340681"/>
              <a:gd name="connsiteX24" fmla="*/ 1805253 w 6156140"/>
              <a:gd name="connsiteY24" fmla="*/ 3195879 h 3340681"/>
              <a:gd name="connsiteX25" fmla="*/ 1693229 w 6156140"/>
              <a:gd name="connsiteY25" fmla="*/ 3323557 h 3340681"/>
              <a:gd name="connsiteX26" fmla="*/ 1629648 w 6156140"/>
              <a:gd name="connsiteY26" fmla="*/ 3323557 h 3340681"/>
              <a:gd name="connsiteX27" fmla="*/ 1599371 w 6156140"/>
              <a:gd name="connsiteY27" fmla="*/ 3293158 h 3340681"/>
              <a:gd name="connsiteX28" fmla="*/ 43144 w 6156140"/>
              <a:gd name="connsiteY28" fmla="*/ 1727581 h 3340681"/>
              <a:gd name="connsiteX29" fmla="*/ 43144 w 6156140"/>
              <a:gd name="connsiteY29" fmla="*/ 1615103 h 3340681"/>
              <a:gd name="connsiteX30" fmla="*/ 1608454 w 6156140"/>
              <a:gd name="connsiteY30" fmla="*/ 43446 h 3340681"/>
              <a:gd name="connsiteX31" fmla="*/ 1665602 w 6156140"/>
              <a:gd name="connsiteY31" fmla="*/ 507 h 3340681"/>
              <a:gd name="connsiteX32" fmla="*/ 4493577 w 6156140"/>
              <a:gd name="connsiteY32" fmla="*/ 17 h 3340681"/>
              <a:gd name="connsiteX33" fmla="*/ 4526874 w 6156140"/>
              <a:gd name="connsiteY33" fmla="*/ 19398 h 3340681"/>
              <a:gd name="connsiteX34" fmla="*/ 4551090 w 6156140"/>
              <a:gd name="connsiteY34" fmla="*/ 43719 h 3340681"/>
              <a:gd name="connsiteX35" fmla="*/ 6113006 w 6156140"/>
              <a:gd name="connsiteY35" fmla="*/ 1612398 h 3340681"/>
              <a:gd name="connsiteX36" fmla="*/ 6113006 w 6156140"/>
              <a:gd name="connsiteY36" fmla="*/ 1724881 h 3340681"/>
              <a:gd name="connsiteX37" fmla="*/ 4548063 w 6156140"/>
              <a:gd name="connsiteY37" fmla="*/ 3299641 h 3340681"/>
              <a:gd name="connsiteX38" fmla="*/ 4439092 w 6156140"/>
              <a:gd name="connsiteY38" fmla="*/ 3299641 h 3340681"/>
              <a:gd name="connsiteX39" fmla="*/ 4324067 w 6156140"/>
              <a:gd name="connsiteY39" fmla="*/ 3174998 h 3340681"/>
              <a:gd name="connsiteX40" fmla="*/ 4327094 w 6156140"/>
              <a:gd name="connsiteY40" fmla="*/ 3089875 h 3340681"/>
              <a:gd name="connsiteX41" fmla="*/ 4778112 w 6156140"/>
              <a:gd name="connsiteY41" fmla="*/ 2639944 h 3340681"/>
              <a:gd name="connsiteX42" fmla="*/ 5692257 w 6156140"/>
              <a:gd name="connsiteY42" fmla="*/ 1718801 h 3340681"/>
              <a:gd name="connsiteX43" fmla="*/ 5728580 w 6156140"/>
              <a:gd name="connsiteY43" fmla="*/ 1673200 h 3340681"/>
              <a:gd name="connsiteX44" fmla="*/ 5689230 w 6156140"/>
              <a:gd name="connsiteY44" fmla="*/ 1621518 h 3340681"/>
              <a:gd name="connsiteX45" fmla="*/ 4608602 w 6156140"/>
              <a:gd name="connsiteY45" fmla="*/ 539251 h 3340681"/>
              <a:gd name="connsiteX46" fmla="*/ 4327094 w 6156140"/>
              <a:gd name="connsiteY46" fmla="*/ 253484 h 3340681"/>
              <a:gd name="connsiteX47" fmla="*/ 4324067 w 6156140"/>
              <a:gd name="connsiteY47" fmla="*/ 165322 h 3340681"/>
              <a:gd name="connsiteX48" fmla="*/ 4460281 w 6156140"/>
              <a:gd name="connsiteY48" fmla="*/ 19398 h 3340681"/>
              <a:gd name="connsiteX49" fmla="*/ 4493577 w 6156140"/>
              <a:gd name="connsiteY49" fmla="*/ 17 h 3340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156140" h="3340681">
                <a:moveTo>
                  <a:pt x="4211619" y="1290612"/>
                </a:moveTo>
                <a:cubicBezTo>
                  <a:pt x="4417115" y="1293647"/>
                  <a:pt x="4589368" y="1466627"/>
                  <a:pt x="4589368" y="1672989"/>
                </a:cubicBezTo>
                <a:cubicBezTo>
                  <a:pt x="4589368" y="1876317"/>
                  <a:pt x="4417115" y="2046262"/>
                  <a:pt x="4211619" y="2046262"/>
                </a:cubicBezTo>
                <a:cubicBezTo>
                  <a:pt x="4003102" y="2046262"/>
                  <a:pt x="3836893" y="1882386"/>
                  <a:pt x="3836893" y="1669955"/>
                </a:cubicBezTo>
                <a:cubicBezTo>
                  <a:pt x="3836893" y="1460558"/>
                  <a:pt x="4006124" y="1290612"/>
                  <a:pt x="4211619" y="1290612"/>
                </a:cubicBezTo>
                <a:close/>
                <a:moveTo>
                  <a:pt x="3082257" y="1290612"/>
                </a:moveTo>
                <a:cubicBezTo>
                  <a:pt x="3288186" y="1290612"/>
                  <a:pt x="3463831" y="1463592"/>
                  <a:pt x="3463831" y="1666920"/>
                </a:cubicBezTo>
                <a:cubicBezTo>
                  <a:pt x="3463831" y="1873282"/>
                  <a:pt x="3294242" y="2046262"/>
                  <a:pt x="3085285" y="2046262"/>
                </a:cubicBezTo>
                <a:cubicBezTo>
                  <a:pt x="2876328" y="2046262"/>
                  <a:pt x="2709768" y="1882386"/>
                  <a:pt x="2709768" y="1669955"/>
                </a:cubicBezTo>
                <a:cubicBezTo>
                  <a:pt x="2709768" y="1463592"/>
                  <a:pt x="2876328" y="1293647"/>
                  <a:pt x="3082257" y="1290612"/>
                </a:cubicBezTo>
                <a:close/>
                <a:moveTo>
                  <a:pt x="1965805" y="1290612"/>
                </a:moveTo>
                <a:cubicBezTo>
                  <a:pt x="2168705" y="1293647"/>
                  <a:pt x="2338294" y="1463592"/>
                  <a:pt x="2338294" y="1666920"/>
                </a:cubicBezTo>
                <a:cubicBezTo>
                  <a:pt x="2338294" y="1873282"/>
                  <a:pt x="2165677" y="2046262"/>
                  <a:pt x="1959748" y="2046262"/>
                </a:cubicBezTo>
                <a:cubicBezTo>
                  <a:pt x="1744734" y="2046262"/>
                  <a:pt x="1584231" y="1885421"/>
                  <a:pt x="1584231" y="1669955"/>
                </a:cubicBezTo>
                <a:cubicBezTo>
                  <a:pt x="1587259" y="1463592"/>
                  <a:pt x="1759876" y="1290612"/>
                  <a:pt x="1965805" y="1290612"/>
                </a:cubicBezTo>
                <a:close/>
                <a:moveTo>
                  <a:pt x="1665602" y="507"/>
                </a:moveTo>
                <a:cubicBezTo>
                  <a:pt x="1679605" y="887"/>
                  <a:pt x="1693229" y="16087"/>
                  <a:pt x="1720478" y="46486"/>
                </a:cubicBezTo>
                <a:cubicBezTo>
                  <a:pt x="1756811" y="89046"/>
                  <a:pt x="1793143" y="128565"/>
                  <a:pt x="1829475" y="168084"/>
                </a:cubicBezTo>
                <a:cubicBezTo>
                  <a:pt x="1841586" y="180244"/>
                  <a:pt x="1850669" y="192404"/>
                  <a:pt x="1859752" y="204564"/>
                </a:cubicBezTo>
                <a:cubicBezTo>
                  <a:pt x="1856724" y="234964"/>
                  <a:pt x="1832503" y="247123"/>
                  <a:pt x="1817364" y="265363"/>
                </a:cubicBezTo>
                <a:cubicBezTo>
                  <a:pt x="1432849" y="651437"/>
                  <a:pt x="1045306" y="1037512"/>
                  <a:pt x="660790" y="1423586"/>
                </a:cubicBezTo>
                <a:cubicBezTo>
                  <a:pt x="597209" y="1490465"/>
                  <a:pt x="533628" y="1557344"/>
                  <a:pt x="467019" y="1618143"/>
                </a:cubicBezTo>
                <a:cubicBezTo>
                  <a:pt x="421604" y="1657662"/>
                  <a:pt x="418576" y="1681982"/>
                  <a:pt x="463991" y="1727581"/>
                </a:cubicBezTo>
                <a:cubicBezTo>
                  <a:pt x="912088" y="2171415"/>
                  <a:pt x="1357157" y="2618288"/>
                  <a:pt x="1802226" y="3065161"/>
                </a:cubicBezTo>
                <a:cubicBezTo>
                  <a:pt x="1877918" y="3141160"/>
                  <a:pt x="1871862" y="3129000"/>
                  <a:pt x="1805253" y="3195879"/>
                </a:cubicBezTo>
                <a:cubicBezTo>
                  <a:pt x="1768921" y="3238439"/>
                  <a:pt x="1729561" y="3280998"/>
                  <a:pt x="1693229" y="3323557"/>
                </a:cubicBezTo>
                <a:cubicBezTo>
                  <a:pt x="1672036" y="3344837"/>
                  <a:pt x="1650842" y="3344837"/>
                  <a:pt x="1629648" y="3323557"/>
                </a:cubicBezTo>
                <a:cubicBezTo>
                  <a:pt x="1620565" y="3311398"/>
                  <a:pt x="1611482" y="3302278"/>
                  <a:pt x="1599371" y="3293158"/>
                </a:cubicBezTo>
                <a:cubicBezTo>
                  <a:pt x="1081638" y="2770286"/>
                  <a:pt x="560877" y="2250453"/>
                  <a:pt x="43144" y="1727581"/>
                </a:cubicBezTo>
                <a:cubicBezTo>
                  <a:pt x="-14382" y="1672862"/>
                  <a:pt x="-14382" y="1672862"/>
                  <a:pt x="43144" y="1615103"/>
                </a:cubicBezTo>
                <a:cubicBezTo>
                  <a:pt x="563905" y="1092231"/>
                  <a:pt x="1087693" y="566319"/>
                  <a:pt x="1608454" y="43446"/>
                </a:cubicBezTo>
                <a:cubicBezTo>
                  <a:pt x="1637217" y="14567"/>
                  <a:pt x="1651599" y="127"/>
                  <a:pt x="1665602" y="507"/>
                </a:cubicBezTo>
                <a:close/>
                <a:moveTo>
                  <a:pt x="4493577" y="17"/>
                </a:moveTo>
                <a:cubicBezTo>
                  <a:pt x="4504172" y="397"/>
                  <a:pt x="4514766" y="7238"/>
                  <a:pt x="4526874" y="19398"/>
                </a:cubicBezTo>
                <a:cubicBezTo>
                  <a:pt x="4532928" y="28518"/>
                  <a:pt x="4542009" y="34598"/>
                  <a:pt x="4551090" y="43719"/>
                </a:cubicBezTo>
                <a:cubicBezTo>
                  <a:pt x="5071728" y="566612"/>
                  <a:pt x="5592367" y="1089505"/>
                  <a:pt x="6113006" y="1612398"/>
                </a:cubicBezTo>
                <a:cubicBezTo>
                  <a:pt x="6170518" y="1670160"/>
                  <a:pt x="6170518" y="1670160"/>
                  <a:pt x="6113006" y="1724881"/>
                </a:cubicBezTo>
                <a:cubicBezTo>
                  <a:pt x="5592367" y="2250814"/>
                  <a:pt x="5068701" y="2773707"/>
                  <a:pt x="4548063" y="3299641"/>
                </a:cubicBezTo>
                <a:cubicBezTo>
                  <a:pt x="4493577" y="3354362"/>
                  <a:pt x="4493577" y="3354362"/>
                  <a:pt x="4439092" y="3299641"/>
                </a:cubicBezTo>
                <a:cubicBezTo>
                  <a:pt x="4402768" y="3257080"/>
                  <a:pt x="4366444" y="3214519"/>
                  <a:pt x="4324067" y="3174998"/>
                </a:cubicBezTo>
                <a:cubicBezTo>
                  <a:pt x="4290770" y="3141557"/>
                  <a:pt x="4296824" y="3120276"/>
                  <a:pt x="4327094" y="3089875"/>
                </a:cubicBezTo>
                <a:cubicBezTo>
                  <a:pt x="4478442" y="2940912"/>
                  <a:pt x="4626764" y="2788908"/>
                  <a:pt x="4778112" y="2639944"/>
                </a:cubicBezTo>
                <a:cubicBezTo>
                  <a:pt x="5083836" y="2332896"/>
                  <a:pt x="5386533" y="2025849"/>
                  <a:pt x="5692257" y="1718801"/>
                </a:cubicBezTo>
                <a:cubicBezTo>
                  <a:pt x="5707392" y="1706641"/>
                  <a:pt x="5725554" y="1694480"/>
                  <a:pt x="5728580" y="1673200"/>
                </a:cubicBezTo>
                <a:cubicBezTo>
                  <a:pt x="5722526" y="1648879"/>
                  <a:pt x="5704365" y="1636719"/>
                  <a:pt x="5689230" y="1621518"/>
                </a:cubicBezTo>
                <a:cubicBezTo>
                  <a:pt x="5329020" y="1259749"/>
                  <a:pt x="4968811" y="897980"/>
                  <a:pt x="4608602" y="539251"/>
                </a:cubicBezTo>
                <a:cubicBezTo>
                  <a:pt x="4514766" y="445009"/>
                  <a:pt x="4423957" y="347726"/>
                  <a:pt x="4327094" y="253484"/>
                </a:cubicBezTo>
                <a:cubicBezTo>
                  <a:pt x="4293797" y="223083"/>
                  <a:pt x="4287743" y="198762"/>
                  <a:pt x="4324067" y="165322"/>
                </a:cubicBezTo>
                <a:cubicBezTo>
                  <a:pt x="4372498" y="119721"/>
                  <a:pt x="4417903" y="71079"/>
                  <a:pt x="4460281" y="19398"/>
                </a:cubicBezTo>
                <a:cubicBezTo>
                  <a:pt x="4472388" y="5717"/>
                  <a:pt x="4482983" y="-363"/>
                  <a:pt x="4493577" y="17"/>
                </a:cubicBezTo>
                <a:close/>
              </a:path>
            </a:pathLst>
          </a:custGeom>
          <a:solidFill>
            <a:srgbClr val="002050"/>
          </a:solidFill>
          <a:ln>
            <a:noFill/>
          </a:ln>
        </p:spPr>
        <p:txBody>
          <a:bodyPr vert="horz" wrap="square" lIns="89642" tIns="44821" rIns="89642" bIns="44821" numCol="1" anchor="t" anchorCtr="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nvGrpSpPr>
          <p:cNvPr id="10" name="Group 9">
            <a:extLst>
              <a:ext uri="{FF2B5EF4-FFF2-40B4-BE49-F238E27FC236}">
                <a16:creationId xmlns:a16="http://schemas.microsoft.com/office/drawing/2014/main" id="{A813158C-1B33-4F08-8D16-B6F87C1EDC3A}"/>
              </a:ext>
            </a:extLst>
          </p:cNvPr>
          <p:cNvGrpSpPr/>
          <p:nvPr/>
        </p:nvGrpSpPr>
        <p:grpSpPr>
          <a:xfrm>
            <a:off x="2691797" y="5836084"/>
            <a:ext cx="324479" cy="328281"/>
            <a:chOff x="2845471" y="5838913"/>
            <a:chExt cx="669689" cy="677537"/>
          </a:xfrm>
        </p:grpSpPr>
        <p:sp>
          <p:nvSpPr>
            <p:cNvPr id="105" name="Freeform 5">
              <a:extLst>
                <a:ext uri="{FF2B5EF4-FFF2-40B4-BE49-F238E27FC236}">
                  <a16:creationId xmlns:a16="http://schemas.microsoft.com/office/drawing/2014/main" id="{94D10468-2AF4-4D35-A795-5BF13F4E7032}"/>
                </a:ext>
              </a:extLst>
            </p:cNvPr>
            <p:cNvSpPr>
              <a:spLocks noEditPoints="1"/>
            </p:cNvSpPr>
            <p:nvPr/>
          </p:nvSpPr>
          <p:spPr bwMode="auto">
            <a:xfrm>
              <a:off x="2845471" y="5838913"/>
              <a:ext cx="669689" cy="677537"/>
            </a:xfrm>
            <a:custGeom>
              <a:avLst/>
              <a:gdLst>
                <a:gd name="T0" fmla="*/ 2004 w 2014"/>
                <a:gd name="T1" fmla="*/ 1195 h 2032"/>
                <a:gd name="T2" fmla="*/ 1348 w 2014"/>
                <a:gd name="T3" fmla="*/ 412 h 2032"/>
                <a:gd name="T4" fmla="*/ 1025 w 2014"/>
                <a:gd name="T5" fmla="*/ 26 h 2032"/>
                <a:gd name="T6" fmla="*/ 998 w 2014"/>
                <a:gd name="T7" fmla="*/ 0 h 2032"/>
                <a:gd name="T8" fmla="*/ 986 w 2014"/>
                <a:gd name="T9" fmla="*/ 34 h 2032"/>
                <a:gd name="T10" fmla="*/ 839 w 2014"/>
                <a:gd name="T11" fmla="*/ 208 h 2032"/>
                <a:gd name="T12" fmla="*/ 11 w 2014"/>
                <a:gd name="T13" fmla="*/ 1191 h 2032"/>
                <a:gd name="T14" fmla="*/ 12 w 2014"/>
                <a:gd name="T15" fmla="*/ 1217 h 2032"/>
                <a:gd name="T16" fmla="*/ 473 w 2014"/>
                <a:gd name="T17" fmla="*/ 1592 h 2032"/>
                <a:gd name="T18" fmla="*/ 992 w 2014"/>
                <a:gd name="T19" fmla="*/ 2017 h 2032"/>
                <a:gd name="T20" fmla="*/ 1028 w 2014"/>
                <a:gd name="T21" fmla="*/ 2015 h 2032"/>
                <a:gd name="T22" fmla="*/ 1407 w 2014"/>
                <a:gd name="T23" fmla="*/ 1705 h 2032"/>
                <a:gd name="T24" fmla="*/ 2001 w 2014"/>
                <a:gd name="T25" fmla="*/ 1222 h 2032"/>
                <a:gd name="T26" fmla="*/ 2004 w 2014"/>
                <a:gd name="T27" fmla="*/ 1195 h 2032"/>
                <a:gd name="T28" fmla="*/ 1694 w 2014"/>
                <a:gd name="T29" fmla="*/ 1217 h 2032"/>
                <a:gd name="T30" fmla="*/ 1542 w 2014"/>
                <a:gd name="T31" fmla="*/ 1326 h 2032"/>
                <a:gd name="T32" fmla="*/ 1435 w 2014"/>
                <a:gd name="T33" fmla="*/ 1286 h 2032"/>
                <a:gd name="T34" fmla="*/ 1413 w 2014"/>
                <a:gd name="T35" fmla="*/ 1285 h 2032"/>
                <a:gd name="T36" fmla="*/ 1157 w 2014"/>
                <a:gd name="T37" fmla="*/ 1467 h 2032"/>
                <a:gd name="T38" fmla="*/ 1153 w 2014"/>
                <a:gd name="T39" fmla="*/ 1486 h 2032"/>
                <a:gd name="T40" fmla="*/ 1107 w 2014"/>
                <a:gd name="T41" fmla="*/ 1692 h 2032"/>
                <a:gd name="T42" fmla="*/ 899 w 2014"/>
                <a:gd name="T43" fmla="*/ 1678 h 2032"/>
                <a:gd name="T44" fmla="*/ 878 w 2014"/>
                <a:gd name="T45" fmla="*/ 1474 h 2032"/>
                <a:gd name="T46" fmla="*/ 872 w 2014"/>
                <a:gd name="T47" fmla="*/ 1448 h 2032"/>
                <a:gd name="T48" fmla="*/ 584 w 2014"/>
                <a:gd name="T49" fmla="*/ 1293 h 2032"/>
                <a:gd name="T50" fmla="*/ 557 w 2014"/>
                <a:gd name="T51" fmla="*/ 1295 h 2032"/>
                <a:gd name="T52" fmla="*/ 368 w 2014"/>
                <a:gd name="T53" fmla="*/ 1300 h 2032"/>
                <a:gd name="T54" fmla="*/ 307 w 2014"/>
                <a:gd name="T55" fmla="*/ 1115 h 2032"/>
                <a:gd name="T56" fmla="*/ 470 w 2014"/>
                <a:gd name="T57" fmla="*/ 1006 h 2032"/>
                <a:gd name="T58" fmla="*/ 522 w 2014"/>
                <a:gd name="T59" fmla="*/ 1019 h 2032"/>
                <a:gd name="T60" fmla="*/ 548 w 2014"/>
                <a:gd name="T61" fmla="*/ 1015 h 2032"/>
                <a:gd name="T62" fmla="*/ 857 w 2014"/>
                <a:gd name="T63" fmla="*/ 729 h 2032"/>
                <a:gd name="T64" fmla="*/ 863 w 2014"/>
                <a:gd name="T65" fmla="*/ 701 h 2032"/>
                <a:gd name="T66" fmla="*/ 857 w 2014"/>
                <a:gd name="T67" fmla="*/ 524 h 2032"/>
                <a:gd name="T68" fmla="*/ 1013 w 2014"/>
                <a:gd name="T69" fmla="*/ 433 h 2032"/>
                <a:gd name="T70" fmla="*/ 1169 w 2014"/>
                <a:gd name="T71" fmla="*/ 691 h 2032"/>
                <a:gd name="T72" fmla="*/ 1171 w 2014"/>
                <a:gd name="T73" fmla="*/ 713 h 2032"/>
                <a:gd name="T74" fmla="*/ 1434 w 2014"/>
                <a:gd name="T75" fmla="*/ 1023 h 2032"/>
                <a:gd name="T76" fmla="*/ 1459 w 2014"/>
                <a:gd name="T77" fmla="*/ 1027 h 2032"/>
                <a:gd name="T78" fmla="*/ 1641 w 2014"/>
                <a:gd name="T79" fmla="*/ 1038 h 2032"/>
                <a:gd name="T80" fmla="*/ 1694 w 2014"/>
                <a:gd name="T81" fmla="*/ 1217 h 2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14" h="2032">
                  <a:moveTo>
                    <a:pt x="2004" y="1195"/>
                  </a:moveTo>
                  <a:cubicBezTo>
                    <a:pt x="1785" y="934"/>
                    <a:pt x="1567" y="673"/>
                    <a:pt x="1348" y="412"/>
                  </a:cubicBezTo>
                  <a:cubicBezTo>
                    <a:pt x="1240" y="283"/>
                    <a:pt x="1133" y="154"/>
                    <a:pt x="1025" y="26"/>
                  </a:cubicBezTo>
                  <a:cubicBezTo>
                    <a:pt x="1017" y="17"/>
                    <a:pt x="1017" y="1"/>
                    <a:pt x="998" y="0"/>
                  </a:cubicBezTo>
                  <a:cubicBezTo>
                    <a:pt x="1001" y="14"/>
                    <a:pt x="995" y="24"/>
                    <a:pt x="986" y="34"/>
                  </a:cubicBezTo>
                  <a:cubicBezTo>
                    <a:pt x="937" y="92"/>
                    <a:pt x="888" y="150"/>
                    <a:pt x="839" y="208"/>
                  </a:cubicBezTo>
                  <a:cubicBezTo>
                    <a:pt x="563" y="536"/>
                    <a:pt x="287" y="864"/>
                    <a:pt x="11" y="1191"/>
                  </a:cubicBezTo>
                  <a:cubicBezTo>
                    <a:pt x="1" y="1202"/>
                    <a:pt x="0" y="1207"/>
                    <a:pt x="12" y="1217"/>
                  </a:cubicBezTo>
                  <a:cubicBezTo>
                    <a:pt x="166" y="1341"/>
                    <a:pt x="319" y="1467"/>
                    <a:pt x="473" y="1592"/>
                  </a:cubicBezTo>
                  <a:cubicBezTo>
                    <a:pt x="646" y="1733"/>
                    <a:pt x="820" y="1874"/>
                    <a:pt x="992" y="2017"/>
                  </a:cubicBezTo>
                  <a:cubicBezTo>
                    <a:pt x="1011" y="2032"/>
                    <a:pt x="1017" y="2024"/>
                    <a:pt x="1028" y="2015"/>
                  </a:cubicBezTo>
                  <a:cubicBezTo>
                    <a:pt x="1154" y="1912"/>
                    <a:pt x="1281" y="1808"/>
                    <a:pt x="1407" y="1705"/>
                  </a:cubicBezTo>
                  <a:cubicBezTo>
                    <a:pt x="1605" y="1544"/>
                    <a:pt x="1803" y="1383"/>
                    <a:pt x="2001" y="1222"/>
                  </a:cubicBezTo>
                  <a:cubicBezTo>
                    <a:pt x="2012" y="1213"/>
                    <a:pt x="2014" y="1207"/>
                    <a:pt x="2004" y="1195"/>
                  </a:cubicBezTo>
                  <a:close/>
                  <a:moveTo>
                    <a:pt x="1694" y="1217"/>
                  </a:moveTo>
                  <a:cubicBezTo>
                    <a:pt x="1672" y="1282"/>
                    <a:pt x="1610" y="1325"/>
                    <a:pt x="1542" y="1326"/>
                  </a:cubicBezTo>
                  <a:cubicBezTo>
                    <a:pt x="1501" y="1327"/>
                    <a:pt x="1465" y="1314"/>
                    <a:pt x="1435" y="1286"/>
                  </a:cubicBezTo>
                  <a:cubicBezTo>
                    <a:pt x="1427" y="1279"/>
                    <a:pt x="1421" y="1279"/>
                    <a:pt x="1413" y="1285"/>
                  </a:cubicBezTo>
                  <a:cubicBezTo>
                    <a:pt x="1328" y="1346"/>
                    <a:pt x="1243" y="1407"/>
                    <a:pt x="1157" y="1467"/>
                  </a:cubicBezTo>
                  <a:cubicBezTo>
                    <a:pt x="1148" y="1473"/>
                    <a:pt x="1149" y="1477"/>
                    <a:pt x="1153" y="1486"/>
                  </a:cubicBezTo>
                  <a:cubicBezTo>
                    <a:pt x="1192" y="1561"/>
                    <a:pt x="1174" y="1642"/>
                    <a:pt x="1107" y="1692"/>
                  </a:cubicBezTo>
                  <a:cubicBezTo>
                    <a:pt x="1045" y="1740"/>
                    <a:pt x="959" y="1734"/>
                    <a:pt x="899" y="1678"/>
                  </a:cubicBezTo>
                  <a:cubicBezTo>
                    <a:pt x="844" y="1627"/>
                    <a:pt x="834" y="1536"/>
                    <a:pt x="878" y="1474"/>
                  </a:cubicBezTo>
                  <a:cubicBezTo>
                    <a:pt x="888" y="1460"/>
                    <a:pt x="886" y="1455"/>
                    <a:pt x="872" y="1448"/>
                  </a:cubicBezTo>
                  <a:cubicBezTo>
                    <a:pt x="776" y="1397"/>
                    <a:pt x="679" y="1345"/>
                    <a:pt x="584" y="1293"/>
                  </a:cubicBezTo>
                  <a:cubicBezTo>
                    <a:pt x="574" y="1288"/>
                    <a:pt x="567" y="1288"/>
                    <a:pt x="557" y="1295"/>
                  </a:cubicBezTo>
                  <a:cubicBezTo>
                    <a:pt x="500" y="1339"/>
                    <a:pt x="424" y="1341"/>
                    <a:pt x="368" y="1300"/>
                  </a:cubicBezTo>
                  <a:cubicBezTo>
                    <a:pt x="308" y="1256"/>
                    <a:pt x="283" y="1182"/>
                    <a:pt x="307" y="1115"/>
                  </a:cubicBezTo>
                  <a:cubicBezTo>
                    <a:pt x="332" y="1047"/>
                    <a:pt x="398" y="1002"/>
                    <a:pt x="470" y="1006"/>
                  </a:cubicBezTo>
                  <a:cubicBezTo>
                    <a:pt x="488" y="1007"/>
                    <a:pt x="506" y="1011"/>
                    <a:pt x="522" y="1019"/>
                  </a:cubicBezTo>
                  <a:cubicBezTo>
                    <a:pt x="532" y="1024"/>
                    <a:pt x="539" y="1024"/>
                    <a:pt x="548" y="1015"/>
                  </a:cubicBezTo>
                  <a:cubicBezTo>
                    <a:pt x="650" y="919"/>
                    <a:pt x="754" y="824"/>
                    <a:pt x="857" y="729"/>
                  </a:cubicBezTo>
                  <a:cubicBezTo>
                    <a:pt x="866" y="721"/>
                    <a:pt x="871" y="715"/>
                    <a:pt x="863" y="701"/>
                  </a:cubicBezTo>
                  <a:cubicBezTo>
                    <a:pt x="826" y="644"/>
                    <a:pt x="824" y="583"/>
                    <a:pt x="857" y="524"/>
                  </a:cubicBezTo>
                  <a:cubicBezTo>
                    <a:pt x="891" y="464"/>
                    <a:pt x="944" y="433"/>
                    <a:pt x="1013" y="433"/>
                  </a:cubicBezTo>
                  <a:cubicBezTo>
                    <a:pt x="1147" y="433"/>
                    <a:pt x="1231" y="572"/>
                    <a:pt x="1169" y="691"/>
                  </a:cubicBezTo>
                  <a:cubicBezTo>
                    <a:pt x="1164" y="700"/>
                    <a:pt x="1165" y="705"/>
                    <a:pt x="1171" y="713"/>
                  </a:cubicBezTo>
                  <a:cubicBezTo>
                    <a:pt x="1259" y="816"/>
                    <a:pt x="1346" y="919"/>
                    <a:pt x="1434" y="1023"/>
                  </a:cubicBezTo>
                  <a:cubicBezTo>
                    <a:pt x="1442" y="1033"/>
                    <a:pt x="1448" y="1034"/>
                    <a:pt x="1459" y="1027"/>
                  </a:cubicBezTo>
                  <a:cubicBezTo>
                    <a:pt x="1516" y="992"/>
                    <a:pt x="1591" y="997"/>
                    <a:pt x="1641" y="1038"/>
                  </a:cubicBezTo>
                  <a:cubicBezTo>
                    <a:pt x="1697" y="1084"/>
                    <a:pt x="1717" y="1152"/>
                    <a:pt x="1694" y="121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07" name="Freeform 6">
              <a:extLst>
                <a:ext uri="{FF2B5EF4-FFF2-40B4-BE49-F238E27FC236}">
                  <a16:creationId xmlns:a16="http://schemas.microsoft.com/office/drawing/2014/main" id="{4B764219-08C1-4AA3-B574-B3C732B19F35}"/>
                </a:ext>
              </a:extLst>
            </p:cNvPr>
            <p:cNvSpPr>
              <a:spLocks/>
            </p:cNvSpPr>
            <p:nvPr/>
          </p:nvSpPr>
          <p:spPr bwMode="auto">
            <a:xfrm>
              <a:off x="3044983" y="6098417"/>
              <a:ext cx="121032" cy="213987"/>
            </a:xfrm>
            <a:custGeom>
              <a:avLst/>
              <a:gdLst>
                <a:gd name="T0" fmla="*/ 362 w 364"/>
                <a:gd name="T1" fmla="*/ 338 h 642"/>
                <a:gd name="T2" fmla="*/ 363 w 364"/>
                <a:gd name="T3" fmla="*/ 622 h 642"/>
                <a:gd name="T4" fmla="*/ 345 w 364"/>
                <a:gd name="T5" fmla="*/ 633 h 642"/>
                <a:gd name="T6" fmla="*/ 29 w 364"/>
                <a:gd name="T7" fmla="*/ 442 h 642"/>
                <a:gd name="T8" fmla="*/ 18 w 364"/>
                <a:gd name="T9" fmla="*/ 418 h 642"/>
                <a:gd name="T10" fmla="*/ 4 w 364"/>
                <a:gd name="T11" fmla="*/ 320 h 642"/>
                <a:gd name="T12" fmla="*/ 8 w 364"/>
                <a:gd name="T13" fmla="*/ 299 h 642"/>
                <a:gd name="T14" fmla="*/ 325 w 364"/>
                <a:gd name="T15" fmla="*/ 7 h 642"/>
                <a:gd name="T16" fmla="*/ 342 w 364"/>
                <a:gd name="T17" fmla="*/ 9 h 642"/>
                <a:gd name="T18" fmla="*/ 363 w 364"/>
                <a:gd name="T19" fmla="*/ 73 h 642"/>
                <a:gd name="T20" fmla="*/ 362 w 364"/>
                <a:gd name="T21" fmla="*/ 338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4" h="642">
                  <a:moveTo>
                    <a:pt x="362" y="338"/>
                  </a:moveTo>
                  <a:cubicBezTo>
                    <a:pt x="362" y="433"/>
                    <a:pt x="362" y="528"/>
                    <a:pt x="363" y="622"/>
                  </a:cubicBezTo>
                  <a:cubicBezTo>
                    <a:pt x="363" y="639"/>
                    <a:pt x="360" y="642"/>
                    <a:pt x="345" y="633"/>
                  </a:cubicBezTo>
                  <a:cubicBezTo>
                    <a:pt x="240" y="568"/>
                    <a:pt x="134" y="505"/>
                    <a:pt x="29" y="442"/>
                  </a:cubicBezTo>
                  <a:cubicBezTo>
                    <a:pt x="19" y="436"/>
                    <a:pt x="15" y="431"/>
                    <a:pt x="18" y="418"/>
                  </a:cubicBezTo>
                  <a:cubicBezTo>
                    <a:pt x="26" y="384"/>
                    <a:pt x="20" y="351"/>
                    <a:pt x="4" y="320"/>
                  </a:cubicBezTo>
                  <a:cubicBezTo>
                    <a:pt x="0" y="311"/>
                    <a:pt x="0" y="306"/>
                    <a:pt x="8" y="299"/>
                  </a:cubicBezTo>
                  <a:cubicBezTo>
                    <a:pt x="114" y="202"/>
                    <a:pt x="220" y="105"/>
                    <a:pt x="325" y="7"/>
                  </a:cubicBezTo>
                  <a:cubicBezTo>
                    <a:pt x="333" y="0"/>
                    <a:pt x="336" y="1"/>
                    <a:pt x="342" y="9"/>
                  </a:cubicBezTo>
                  <a:cubicBezTo>
                    <a:pt x="355" y="28"/>
                    <a:pt x="364" y="47"/>
                    <a:pt x="363" y="73"/>
                  </a:cubicBezTo>
                  <a:cubicBezTo>
                    <a:pt x="361" y="161"/>
                    <a:pt x="362" y="250"/>
                    <a:pt x="362" y="33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08" name="Freeform 7">
              <a:extLst>
                <a:ext uri="{FF2B5EF4-FFF2-40B4-BE49-F238E27FC236}">
                  <a16:creationId xmlns:a16="http://schemas.microsoft.com/office/drawing/2014/main" id="{3664327F-5176-43CA-AB60-BB916A96C12A}"/>
                </a:ext>
              </a:extLst>
            </p:cNvPr>
            <p:cNvSpPr>
              <a:spLocks/>
            </p:cNvSpPr>
            <p:nvPr/>
          </p:nvSpPr>
          <p:spPr bwMode="auto">
            <a:xfrm>
              <a:off x="3190256" y="6096325"/>
              <a:ext cx="117021" cy="215033"/>
            </a:xfrm>
            <a:custGeom>
              <a:avLst/>
              <a:gdLst>
                <a:gd name="T0" fmla="*/ 0 w 352"/>
                <a:gd name="T1" fmla="*/ 645 h 645"/>
                <a:gd name="T2" fmla="*/ 0 w 352"/>
                <a:gd name="T3" fmla="*/ 624 h 645"/>
                <a:gd name="T4" fmla="*/ 0 w 352"/>
                <a:gd name="T5" fmla="*/ 68 h 645"/>
                <a:gd name="T6" fmla="*/ 18 w 352"/>
                <a:gd name="T7" fmla="*/ 34 h 645"/>
                <a:gd name="T8" fmla="*/ 67 w 352"/>
                <a:gd name="T9" fmla="*/ 4 h 645"/>
                <a:gd name="T10" fmla="*/ 106 w 352"/>
                <a:gd name="T11" fmla="*/ 44 h 645"/>
                <a:gd name="T12" fmla="*/ 342 w 352"/>
                <a:gd name="T13" fmla="*/ 324 h 645"/>
                <a:gd name="T14" fmla="*/ 348 w 352"/>
                <a:gd name="T15" fmla="*/ 351 h 645"/>
                <a:gd name="T16" fmla="*/ 343 w 352"/>
                <a:gd name="T17" fmla="*/ 416 h 645"/>
                <a:gd name="T18" fmla="*/ 336 w 352"/>
                <a:gd name="T19" fmla="*/ 434 h 645"/>
                <a:gd name="T20" fmla="*/ 8 w 352"/>
                <a:gd name="T21" fmla="*/ 644 h 645"/>
                <a:gd name="T22" fmla="*/ 0 w 352"/>
                <a:gd name="T23" fmla="*/ 645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 h="645">
                  <a:moveTo>
                    <a:pt x="0" y="645"/>
                  </a:moveTo>
                  <a:cubicBezTo>
                    <a:pt x="0" y="637"/>
                    <a:pt x="0" y="631"/>
                    <a:pt x="0" y="624"/>
                  </a:cubicBezTo>
                  <a:cubicBezTo>
                    <a:pt x="0" y="439"/>
                    <a:pt x="1" y="254"/>
                    <a:pt x="0" y="68"/>
                  </a:cubicBezTo>
                  <a:cubicBezTo>
                    <a:pt x="0" y="52"/>
                    <a:pt x="5" y="42"/>
                    <a:pt x="18" y="34"/>
                  </a:cubicBezTo>
                  <a:cubicBezTo>
                    <a:pt x="35" y="24"/>
                    <a:pt x="50" y="0"/>
                    <a:pt x="67" y="4"/>
                  </a:cubicBezTo>
                  <a:cubicBezTo>
                    <a:pt x="82" y="7"/>
                    <a:pt x="94" y="30"/>
                    <a:pt x="106" y="44"/>
                  </a:cubicBezTo>
                  <a:cubicBezTo>
                    <a:pt x="185" y="137"/>
                    <a:pt x="263" y="231"/>
                    <a:pt x="342" y="324"/>
                  </a:cubicBezTo>
                  <a:cubicBezTo>
                    <a:pt x="350" y="332"/>
                    <a:pt x="352" y="340"/>
                    <a:pt x="348" y="351"/>
                  </a:cubicBezTo>
                  <a:cubicBezTo>
                    <a:pt x="341" y="372"/>
                    <a:pt x="340" y="394"/>
                    <a:pt x="343" y="416"/>
                  </a:cubicBezTo>
                  <a:cubicBezTo>
                    <a:pt x="345" y="425"/>
                    <a:pt x="343" y="429"/>
                    <a:pt x="336" y="434"/>
                  </a:cubicBezTo>
                  <a:cubicBezTo>
                    <a:pt x="226" y="504"/>
                    <a:pt x="117" y="574"/>
                    <a:pt x="8" y="644"/>
                  </a:cubicBezTo>
                  <a:cubicBezTo>
                    <a:pt x="7" y="645"/>
                    <a:pt x="5" y="644"/>
                    <a:pt x="0" y="64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246" name="Rectangle 180">
            <a:extLst>
              <a:ext uri="{FF2B5EF4-FFF2-40B4-BE49-F238E27FC236}">
                <a16:creationId xmlns:a16="http://schemas.microsoft.com/office/drawing/2014/main" id="{53E116DF-09E1-4CF4-907E-0D9CB1E1A1B8}"/>
              </a:ext>
            </a:extLst>
          </p:cNvPr>
          <p:cNvSpPr>
            <a:spLocks noChangeArrowheads="1"/>
          </p:cNvSpPr>
          <p:nvPr/>
        </p:nvSpPr>
        <p:spPr bwMode="auto">
          <a:xfrm>
            <a:off x="2545238" y="6167393"/>
            <a:ext cx="617597" cy="18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Azure AD</a:t>
            </a:r>
          </a:p>
        </p:txBody>
      </p:sp>
      <p:sp>
        <p:nvSpPr>
          <p:cNvPr id="131" name="Rectangle 128">
            <a:extLst>
              <a:ext uri="{FF2B5EF4-FFF2-40B4-BE49-F238E27FC236}">
                <a16:creationId xmlns:a16="http://schemas.microsoft.com/office/drawing/2014/main" id="{FFB1013D-3359-48F8-8FD8-2CBD140E1381}"/>
              </a:ext>
            </a:extLst>
          </p:cNvPr>
          <p:cNvSpPr>
            <a:spLocks noChangeArrowheads="1"/>
          </p:cNvSpPr>
          <p:nvPr/>
        </p:nvSpPr>
        <p:spPr bwMode="auto">
          <a:xfrm>
            <a:off x="365425" y="2046104"/>
            <a:ext cx="1131720" cy="241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568" b="0" i="0" u="none" strike="noStrike" kern="0" cap="none" spc="0" normalizeH="0" baseline="0" noProof="0">
                <a:ln>
                  <a:noFill/>
                </a:ln>
                <a:solidFill>
                  <a:srgbClr val="353535"/>
                </a:solidFill>
                <a:effectLst/>
                <a:uLnTx/>
                <a:uFillTx/>
                <a:latin typeface="Segoe UI Semilight"/>
                <a:ea typeface="+mn-ea"/>
                <a:cs typeface="+mn-cs"/>
              </a:rPr>
              <a:t>Data Sources</a:t>
            </a:r>
          </a:p>
        </p:txBody>
      </p:sp>
      <p:sp>
        <p:nvSpPr>
          <p:cNvPr id="132" name="Freeform 34">
            <a:extLst>
              <a:ext uri="{FF2B5EF4-FFF2-40B4-BE49-F238E27FC236}">
                <a16:creationId xmlns:a16="http://schemas.microsoft.com/office/drawing/2014/main" id="{EFED0EEA-E7B5-4AA0-A69F-8085A1A0508A}"/>
              </a:ext>
            </a:extLst>
          </p:cNvPr>
          <p:cNvSpPr>
            <a:spLocks noChangeAspect="1" noEditPoints="1"/>
          </p:cNvSpPr>
          <p:nvPr/>
        </p:nvSpPr>
        <p:spPr bwMode="auto">
          <a:xfrm>
            <a:off x="666903" y="1563599"/>
            <a:ext cx="528765" cy="418316"/>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noFill/>
          <a:ln w="15240">
            <a:solidFill>
              <a:srgbClr val="002050"/>
            </a:solidFill>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33333"/>
              </a:solidFill>
              <a:effectLst/>
              <a:uLnTx/>
              <a:uFillTx/>
              <a:latin typeface="Segoe UI"/>
              <a:ea typeface="+mn-ea"/>
              <a:cs typeface="+mn-cs"/>
            </a:endParaRPr>
          </a:p>
        </p:txBody>
      </p:sp>
      <p:grpSp>
        <p:nvGrpSpPr>
          <p:cNvPr id="133" name="Group 132">
            <a:extLst>
              <a:ext uri="{FF2B5EF4-FFF2-40B4-BE49-F238E27FC236}">
                <a16:creationId xmlns:a16="http://schemas.microsoft.com/office/drawing/2014/main" id="{949A7AC8-C974-4F4E-BAB2-2E0B4F7E7F48}"/>
              </a:ext>
            </a:extLst>
          </p:cNvPr>
          <p:cNvGrpSpPr/>
          <p:nvPr/>
        </p:nvGrpSpPr>
        <p:grpSpPr>
          <a:xfrm>
            <a:off x="823125" y="3001178"/>
            <a:ext cx="443591" cy="453368"/>
            <a:chOff x="2308225" y="7734300"/>
            <a:chExt cx="1368425" cy="1398588"/>
          </a:xfrm>
          <a:solidFill>
            <a:srgbClr val="002050"/>
          </a:solidFill>
        </p:grpSpPr>
        <p:sp>
          <p:nvSpPr>
            <p:cNvPr id="134" name="Freeform 97">
              <a:extLst>
                <a:ext uri="{FF2B5EF4-FFF2-40B4-BE49-F238E27FC236}">
                  <a16:creationId xmlns:a16="http://schemas.microsoft.com/office/drawing/2014/main" id="{EE491D66-7404-4A90-8AE5-C14223D8036A}"/>
                </a:ext>
              </a:extLst>
            </p:cNvPr>
            <p:cNvSpPr>
              <a:spLocks/>
            </p:cNvSpPr>
            <p:nvPr/>
          </p:nvSpPr>
          <p:spPr bwMode="auto">
            <a:xfrm>
              <a:off x="2574925" y="8740775"/>
              <a:ext cx="174625" cy="41275"/>
            </a:xfrm>
            <a:custGeom>
              <a:avLst/>
              <a:gdLst>
                <a:gd name="T0" fmla="*/ 96 w 110"/>
                <a:gd name="T1" fmla="*/ 26 h 26"/>
                <a:gd name="T2" fmla="*/ 14 w 110"/>
                <a:gd name="T3" fmla="*/ 26 h 26"/>
                <a:gd name="T4" fmla="*/ 14 w 110"/>
                <a:gd name="T5" fmla="*/ 26 h 26"/>
                <a:gd name="T6" fmla="*/ 8 w 110"/>
                <a:gd name="T7" fmla="*/ 24 h 26"/>
                <a:gd name="T8" fmla="*/ 4 w 110"/>
                <a:gd name="T9" fmla="*/ 22 h 26"/>
                <a:gd name="T10" fmla="*/ 2 w 110"/>
                <a:gd name="T11" fmla="*/ 18 h 26"/>
                <a:gd name="T12" fmla="*/ 0 w 110"/>
                <a:gd name="T13" fmla="*/ 12 h 26"/>
                <a:gd name="T14" fmla="*/ 0 w 110"/>
                <a:gd name="T15" fmla="*/ 12 h 26"/>
                <a:gd name="T16" fmla="*/ 2 w 110"/>
                <a:gd name="T17" fmla="*/ 8 h 26"/>
                <a:gd name="T18" fmla="*/ 4 w 110"/>
                <a:gd name="T19" fmla="*/ 4 h 26"/>
                <a:gd name="T20" fmla="*/ 8 w 110"/>
                <a:gd name="T21" fmla="*/ 2 h 26"/>
                <a:gd name="T22" fmla="*/ 14 w 110"/>
                <a:gd name="T23" fmla="*/ 0 h 26"/>
                <a:gd name="T24" fmla="*/ 96 w 110"/>
                <a:gd name="T25" fmla="*/ 0 h 26"/>
                <a:gd name="T26" fmla="*/ 96 w 110"/>
                <a:gd name="T27" fmla="*/ 0 h 26"/>
                <a:gd name="T28" fmla="*/ 102 w 110"/>
                <a:gd name="T29" fmla="*/ 2 h 26"/>
                <a:gd name="T30" fmla="*/ 106 w 110"/>
                <a:gd name="T31" fmla="*/ 4 h 26"/>
                <a:gd name="T32" fmla="*/ 108 w 110"/>
                <a:gd name="T33" fmla="*/ 8 h 26"/>
                <a:gd name="T34" fmla="*/ 110 w 110"/>
                <a:gd name="T35" fmla="*/ 12 h 26"/>
                <a:gd name="T36" fmla="*/ 110 w 110"/>
                <a:gd name="T37" fmla="*/ 12 h 26"/>
                <a:gd name="T38" fmla="*/ 108 w 110"/>
                <a:gd name="T39" fmla="*/ 18 h 26"/>
                <a:gd name="T40" fmla="*/ 106 w 110"/>
                <a:gd name="T41" fmla="*/ 22 h 26"/>
                <a:gd name="T42" fmla="*/ 102 w 110"/>
                <a:gd name="T43" fmla="*/ 24 h 26"/>
                <a:gd name="T44" fmla="*/ 96 w 110"/>
                <a:gd name="T45" fmla="*/ 26 h 26"/>
                <a:gd name="T46" fmla="*/ 96 w 110"/>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 h="26">
                  <a:moveTo>
                    <a:pt x="96" y="26"/>
                  </a:moveTo>
                  <a:lnTo>
                    <a:pt x="14" y="26"/>
                  </a:lnTo>
                  <a:lnTo>
                    <a:pt x="14" y="26"/>
                  </a:lnTo>
                  <a:lnTo>
                    <a:pt x="8" y="24"/>
                  </a:lnTo>
                  <a:lnTo>
                    <a:pt x="4" y="22"/>
                  </a:lnTo>
                  <a:lnTo>
                    <a:pt x="2" y="18"/>
                  </a:lnTo>
                  <a:lnTo>
                    <a:pt x="0" y="12"/>
                  </a:lnTo>
                  <a:lnTo>
                    <a:pt x="0" y="12"/>
                  </a:lnTo>
                  <a:lnTo>
                    <a:pt x="2" y="8"/>
                  </a:lnTo>
                  <a:lnTo>
                    <a:pt x="4" y="4"/>
                  </a:lnTo>
                  <a:lnTo>
                    <a:pt x="8" y="2"/>
                  </a:lnTo>
                  <a:lnTo>
                    <a:pt x="14" y="0"/>
                  </a:lnTo>
                  <a:lnTo>
                    <a:pt x="96" y="0"/>
                  </a:lnTo>
                  <a:lnTo>
                    <a:pt x="96" y="0"/>
                  </a:lnTo>
                  <a:lnTo>
                    <a:pt x="102" y="2"/>
                  </a:lnTo>
                  <a:lnTo>
                    <a:pt x="106" y="4"/>
                  </a:lnTo>
                  <a:lnTo>
                    <a:pt x="108" y="8"/>
                  </a:lnTo>
                  <a:lnTo>
                    <a:pt x="110" y="12"/>
                  </a:lnTo>
                  <a:lnTo>
                    <a:pt x="110" y="12"/>
                  </a:lnTo>
                  <a:lnTo>
                    <a:pt x="108" y="18"/>
                  </a:lnTo>
                  <a:lnTo>
                    <a:pt x="106" y="22"/>
                  </a:lnTo>
                  <a:lnTo>
                    <a:pt x="102" y="24"/>
                  </a:lnTo>
                  <a:lnTo>
                    <a:pt x="96" y="26"/>
                  </a:lnTo>
                  <a:lnTo>
                    <a:pt x="96"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35" name="Freeform 98">
              <a:extLst>
                <a:ext uri="{FF2B5EF4-FFF2-40B4-BE49-F238E27FC236}">
                  <a16:creationId xmlns:a16="http://schemas.microsoft.com/office/drawing/2014/main" id="{5BC8E091-546A-4BA5-9A89-843C917DD080}"/>
                </a:ext>
              </a:extLst>
            </p:cNvPr>
            <p:cNvSpPr>
              <a:spLocks noEditPoints="1"/>
            </p:cNvSpPr>
            <p:nvPr/>
          </p:nvSpPr>
          <p:spPr bwMode="auto">
            <a:xfrm>
              <a:off x="2428875" y="8096250"/>
              <a:ext cx="219075" cy="215900"/>
            </a:xfrm>
            <a:custGeom>
              <a:avLst/>
              <a:gdLst>
                <a:gd name="T0" fmla="*/ 120 w 138"/>
                <a:gd name="T1" fmla="*/ 136 h 136"/>
                <a:gd name="T2" fmla="*/ 18 w 138"/>
                <a:gd name="T3" fmla="*/ 136 h 136"/>
                <a:gd name="T4" fmla="*/ 18 w 138"/>
                <a:gd name="T5" fmla="*/ 136 h 136"/>
                <a:gd name="T6" fmla="*/ 12 w 138"/>
                <a:gd name="T7" fmla="*/ 136 h 136"/>
                <a:gd name="T8" fmla="*/ 6 w 138"/>
                <a:gd name="T9" fmla="*/ 132 h 136"/>
                <a:gd name="T10" fmla="*/ 2 w 138"/>
                <a:gd name="T11" fmla="*/ 126 h 136"/>
                <a:gd name="T12" fmla="*/ 0 w 138"/>
                <a:gd name="T13" fmla="*/ 118 h 136"/>
                <a:gd name="T14" fmla="*/ 0 w 138"/>
                <a:gd name="T15" fmla="*/ 18 h 136"/>
                <a:gd name="T16" fmla="*/ 0 w 138"/>
                <a:gd name="T17" fmla="*/ 18 h 136"/>
                <a:gd name="T18" fmla="*/ 2 w 138"/>
                <a:gd name="T19" fmla="*/ 10 h 136"/>
                <a:gd name="T20" fmla="*/ 6 w 138"/>
                <a:gd name="T21" fmla="*/ 4 h 136"/>
                <a:gd name="T22" fmla="*/ 12 w 138"/>
                <a:gd name="T23" fmla="*/ 2 h 136"/>
                <a:gd name="T24" fmla="*/ 18 w 138"/>
                <a:gd name="T25" fmla="*/ 0 h 136"/>
                <a:gd name="T26" fmla="*/ 120 w 138"/>
                <a:gd name="T27" fmla="*/ 0 h 136"/>
                <a:gd name="T28" fmla="*/ 120 w 138"/>
                <a:gd name="T29" fmla="*/ 0 h 136"/>
                <a:gd name="T30" fmla="*/ 126 w 138"/>
                <a:gd name="T31" fmla="*/ 2 h 136"/>
                <a:gd name="T32" fmla="*/ 132 w 138"/>
                <a:gd name="T33" fmla="*/ 4 h 136"/>
                <a:gd name="T34" fmla="*/ 136 w 138"/>
                <a:gd name="T35" fmla="*/ 10 h 136"/>
                <a:gd name="T36" fmla="*/ 138 w 138"/>
                <a:gd name="T37" fmla="*/ 18 h 136"/>
                <a:gd name="T38" fmla="*/ 138 w 138"/>
                <a:gd name="T39" fmla="*/ 118 h 136"/>
                <a:gd name="T40" fmla="*/ 138 w 138"/>
                <a:gd name="T41" fmla="*/ 118 h 136"/>
                <a:gd name="T42" fmla="*/ 136 w 138"/>
                <a:gd name="T43" fmla="*/ 126 h 136"/>
                <a:gd name="T44" fmla="*/ 132 w 138"/>
                <a:gd name="T45" fmla="*/ 132 h 136"/>
                <a:gd name="T46" fmla="*/ 126 w 138"/>
                <a:gd name="T47" fmla="*/ 136 h 136"/>
                <a:gd name="T48" fmla="*/ 120 w 138"/>
                <a:gd name="T49" fmla="*/ 136 h 136"/>
                <a:gd name="T50" fmla="*/ 120 w 138"/>
                <a:gd name="T51" fmla="*/ 136 h 136"/>
                <a:gd name="T52" fmla="*/ 26 w 138"/>
                <a:gd name="T53" fmla="*/ 112 h 136"/>
                <a:gd name="T54" fmla="*/ 112 w 138"/>
                <a:gd name="T55" fmla="*/ 112 h 136"/>
                <a:gd name="T56" fmla="*/ 112 w 138"/>
                <a:gd name="T57" fmla="*/ 24 h 136"/>
                <a:gd name="T58" fmla="*/ 26 w 138"/>
                <a:gd name="T59" fmla="*/ 24 h 136"/>
                <a:gd name="T60" fmla="*/ 26 w 138"/>
                <a:gd name="T61"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6">
                  <a:moveTo>
                    <a:pt x="120" y="136"/>
                  </a:moveTo>
                  <a:lnTo>
                    <a:pt x="18" y="136"/>
                  </a:lnTo>
                  <a:lnTo>
                    <a:pt x="18" y="136"/>
                  </a:lnTo>
                  <a:lnTo>
                    <a:pt x="12" y="136"/>
                  </a:lnTo>
                  <a:lnTo>
                    <a:pt x="6" y="132"/>
                  </a:lnTo>
                  <a:lnTo>
                    <a:pt x="2" y="126"/>
                  </a:lnTo>
                  <a:lnTo>
                    <a:pt x="0" y="118"/>
                  </a:lnTo>
                  <a:lnTo>
                    <a:pt x="0" y="18"/>
                  </a:lnTo>
                  <a:lnTo>
                    <a:pt x="0" y="18"/>
                  </a:lnTo>
                  <a:lnTo>
                    <a:pt x="2" y="10"/>
                  </a:lnTo>
                  <a:lnTo>
                    <a:pt x="6" y="4"/>
                  </a:lnTo>
                  <a:lnTo>
                    <a:pt x="12" y="2"/>
                  </a:lnTo>
                  <a:lnTo>
                    <a:pt x="18" y="0"/>
                  </a:lnTo>
                  <a:lnTo>
                    <a:pt x="120" y="0"/>
                  </a:lnTo>
                  <a:lnTo>
                    <a:pt x="120" y="0"/>
                  </a:lnTo>
                  <a:lnTo>
                    <a:pt x="126" y="2"/>
                  </a:lnTo>
                  <a:lnTo>
                    <a:pt x="132" y="4"/>
                  </a:lnTo>
                  <a:lnTo>
                    <a:pt x="136" y="10"/>
                  </a:lnTo>
                  <a:lnTo>
                    <a:pt x="138" y="18"/>
                  </a:lnTo>
                  <a:lnTo>
                    <a:pt x="138" y="118"/>
                  </a:lnTo>
                  <a:lnTo>
                    <a:pt x="138" y="118"/>
                  </a:lnTo>
                  <a:lnTo>
                    <a:pt x="136" y="126"/>
                  </a:lnTo>
                  <a:lnTo>
                    <a:pt x="132" y="132"/>
                  </a:lnTo>
                  <a:lnTo>
                    <a:pt x="126" y="136"/>
                  </a:lnTo>
                  <a:lnTo>
                    <a:pt x="120" y="136"/>
                  </a:lnTo>
                  <a:lnTo>
                    <a:pt x="120" y="136"/>
                  </a:lnTo>
                  <a:close/>
                  <a:moveTo>
                    <a:pt x="26" y="112"/>
                  </a:moveTo>
                  <a:lnTo>
                    <a:pt x="112" y="112"/>
                  </a:lnTo>
                  <a:lnTo>
                    <a:pt x="112" y="24"/>
                  </a:lnTo>
                  <a:lnTo>
                    <a:pt x="26" y="24"/>
                  </a:lnTo>
                  <a:lnTo>
                    <a:pt x="26"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36" name="Freeform 99">
              <a:extLst>
                <a:ext uri="{FF2B5EF4-FFF2-40B4-BE49-F238E27FC236}">
                  <a16:creationId xmlns:a16="http://schemas.microsoft.com/office/drawing/2014/main" id="{BA673DD6-A246-4830-8177-CEFA4BCE9C68}"/>
                </a:ext>
              </a:extLst>
            </p:cNvPr>
            <p:cNvSpPr>
              <a:spLocks noEditPoints="1"/>
            </p:cNvSpPr>
            <p:nvPr/>
          </p:nvSpPr>
          <p:spPr bwMode="auto">
            <a:xfrm>
              <a:off x="242887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37" name="Freeform 100">
              <a:extLst>
                <a:ext uri="{FF2B5EF4-FFF2-40B4-BE49-F238E27FC236}">
                  <a16:creationId xmlns:a16="http://schemas.microsoft.com/office/drawing/2014/main" id="{BD9F3FF2-432C-4A5F-B8C9-3DC4265D0489}"/>
                </a:ext>
              </a:extLst>
            </p:cNvPr>
            <p:cNvSpPr>
              <a:spLocks noEditPoints="1"/>
            </p:cNvSpPr>
            <p:nvPr/>
          </p:nvSpPr>
          <p:spPr bwMode="auto">
            <a:xfrm>
              <a:off x="267652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38" name="Freeform 101">
              <a:extLst>
                <a:ext uri="{FF2B5EF4-FFF2-40B4-BE49-F238E27FC236}">
                  <a16:creationId xmlns:a16="http://schemas.microsoft.com/office/drawing/2014/main" id="{4A2797F7-4A3E-43B0-BAC0-71DC582DFFC3}"/>
                </a:ext>
              </a:extLst>
            </p:cNvPr>
            <p:cNvSpPr>
              <a:spLocks noEditPoints="1"/>
            </p:cNvSpPr>
            <p:nvPr/>
          </p:nvSpPr>
          <p:spPr bwMode="auto">
            <a:xfrm>
              <a:off x="242887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39" name="Freeform 102">
              <a:extLst>
                <a:ext uri="{FF2B5EF4-FFF2-40B4-BE49-F238E27FC236}">
                  <a16:creationId xmlns:a16="http://schemas.microsoft.com/office/drawing/2014/main" id="{24B51FD8-96F0-48F7-B04B-B4950B9D8DCC}"/>
                </a:ext>
              </a:extLst>
            </p:cNvPr>
            <p:cNvSpPr>
              <a:spLocks noEditPoints="1"/>
            </p:cNvSpPr>
            <p:nvPr/>
          </p:nvSpPr>
          <p:spPr bwMode="auto">
            <a:xfrm>
              <a:off x="267652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40" name="Freeform 103">
              <a:extLst>
                <a:ext uri="{FF2B5EF4-FFF2-40B4-BE49-F238E27FC236}">
                  <a16:creationId xmlns:a16="http://schemas.microsoft.com/office/drawing/2014/main" id="{E632D84D-AFF0-46D4-BFFE-DE7964F36940}"/>
                </a:ext>
              </a:extLst>
            </p:cNvPr>
            <p:cNvSpPr>
              <a:spLocks/>
            </p:cNvSpPr>
            <p:nvPr/>
          </p:nvSpPr>
          <p:spPr bwMode="auto">
            <a:xfrm>
              <a:off x="2330450" y="8623300"/>
              <a:ext cx="422275" cy="41275"/>
            </a:xfrm>
            <a:custGeom>
              <a:avLst/>
              <a:gdLst>
                <a:gd name="T0" fmla="*/ 264 w 266"/>
                <a:gd name="T1" fmla="*/ 4 h 26"/>
                <a:gd name="T2" fmla="*/ 264 w 266"/>
                <a:gd name="T3" fmla="*/ 2 h 26"/>
                <a:gd name="T4" fmla="*/ 266 w 266"/>
                <a:gd name="T5" fmla="*/ 0 h 26"/>
                <a:gd name="T6" fmla="*/ 0 w 266"/>
                <a:gd name="T7" fmla="*/ 0 h 26"/>
                <a:gd name="T8" fmla="*/ 0 w 266"/>
                <a:gd name="T9" fmla="*/ 26 h 26"/>
                <a:gd name="T10" fmla="*/ 250 w 266"/>
                <a:gd name="T11" fmla="*/ 26 h 26"/>
                <a:gd name="T12" fmla="*/ 250 w 266"/>
                <a:gd name="T13" fmla="*/ 26 h 26"/>
                <a:gd name="T14" fmla="*/ 256 w 266"/>
                <a:gd name="T15" fmla="*/ 12 h 26"/>
                <a:gd name="T16" fmla="*/ 264 w 266"/>
                <a:gd name="T17" fmla="*/ 4 h 26"/>
                <a:gd name="T18" fmla="*/ 264 w 266"/>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6" h="26">
                  <a:moveTo>
                    <a:pt x="264" y="4"/>
                  </a:moveTo>
                  <a:lnTo>
                    <a:pt x="264" y="2"/>
                  </a:lnTo>
                  <a:lnTo>
                    <a:pt x="266" y="0"/>
                  </a:lnTo>
                  <a:lnTo>
                    <a:pt x="0" y="0"/>
                  </a:lnTo>
                  <a:lnTo>
                    <a:pt x="0" y="26"/>
                  </a:lnTo>
                  <a:lnTo>
                    <a:pt x="250" y="26"/>
                  </a:lnTo>
                  <a:lnTo>
                    <a:pt x="250" y="26"/>
                  </a:lnTo>
                  <a:lnTo>
                    <a:pt x="256" y="12"/>
                  </a:lnTo>
                  <a:lnTo>
                    <a:pt x="264" y="4"/>
                  </a:lnTo>
                  <a:lnTo>
                    <a:pt x="26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41" name="Freeform 104">
              <a:extLst>
                <a:ext uri="{FF2B5EF4-FFF2-40B4-BE49-F238E27FC236}">
                  <a16:creationId xmlns:a16="http://schemas.microsoft.com/office/drawing/2014/main" id="{191C33B8-7EE9-4A09-8F42-D44525A7A24D}"/>
                </a:ext>
              </a:extLst>
            </p:cNvPr>
            <p:cNvSpPr>
              <a:spLocks/>
            </p:cNvSpPr>
            <p:nvPr/>
          </p:nvSpPr>
          <p:spPr bwMode="auto">
            <a:xfrm>
              <a:off x="2676525" y="8096250"/>
              <a:ext cx="219075" cy="215900"/>
            </a:xfrm>
            <a:custGeom>
              <a:avLst/>
              <a:gdLst>
                <a:gd name="T0" fmla="*/ 86 w 138"/>
                <a:gd name="T1" fmla="*/ 112 h 136"/>
                <a:gd name="T2" fmla="*/ 26 w 138"/>
                <a:gd name="T3" fmla="*/ 112 h 136"/>
                <a:gd name="T4" fmla="*/ 26 w 138"/>
                <a:gd name="T5" fmla="*/ 24 h 136"/>
                <a:gd name="T6" fmla="*/ 112 w 138"/>
                <a:gd name="T7" fmla="*/ 24 h 136"/>
                <a:gd name="T8" fmla="*/ 112 w 138"/>
                <a:gd name="T9" fmla="*/ 38 h 136"/>
                <a:gd name="T10" fmla="*/ 114 w 138"/>
                <a:gd name="T11" fmla="*/ 38 h 136"/>
                <a:gd name="T12" fmla="*/ 114 w 138"/>
                <a:gd name="T13" fmla="*/ 38 h 136"/>
                <a:gd name="T14" fmla="*/ 118 w 138"/>
                <a:gd name="T15" fmla="*/ 38 h 136"/>
                <a:gd name="T16" fmla="*/ 124 w 138"/>
                <a:gd name="T17" fmla="*/ 38 h 136"/>
                <a:gd name="T18" fmla="*/ 124 w 138"/>
                <a:gd name="T19" fmla="*/ 38 h 136"/>
                <a:gd name="T20" fmla="*/ 138 w 138"/>
                <a:gd name="T21" fmla="*/ 50 h 136"/>
                <a:gd name="T22" fmla="*/ 138 w 138"/>
                <a:gd name="T23" fmla="*/ 18 h 136"/>
                <a:gd name="T24" fmla="*/ 138 w 138"/>
                <a:gd name="T25" fmla="*/ 18 h 136"/>
                <a:gd name="T26" fmla="*/ 136 w 138"/>
                <a:gd name="T27" fmla="*/ 10 h 136"/>
                <a:gd name="T28" fmla="*/ 132 w 138"/>
                <a:gd name="T29" fmla="*/ 4 h 136"/>
                <a:gd name="T30" fmla="*/ 126 w 138"/>
                <a:gd name="T31" fmla="*/ 2 h 136"/>
                <a:gd name="T32" fmla="*/ 120 w 138"/>
                <a:gd name="T33" fmla="*/ 0 h 136"/>
                <a:gd name="T34" fmla="*/ 18 w 138"/>
                <a:gd name="T35" fmla="*/ 0 h 136"/>
                <a:gd name="T36" fmla="*/ 18 w 138"/>
                <a:gd name="T37" fmla="*/ 0 h 136"/>
                <a:gd name="T38" fmla="*/ 12 w 138"/>
                <a:gd name="T39" fmla="*/ 2 h 136"/>
                <a:gd name="T40" fmla="*/ 6 w 138"/>
                <a:gd name="T41" fmla="*/ 4 h 136"/>
                <a:gd name="T42" fmla="*/ 2 w 138"/>
                <a:gd name="T43" fmla="*/ 10 h 136"/>
                <a:gd name="T44" fmla="*/ 0 w 138"/>
                <a:gd name="T45" fmla="*/ 18 h 136"/>
                <a:gd name="T46" fmla="*/ 0 w 138"/>
                <a:gd name="T47" fmla="*/ 118 h 136"/>
                <a:gd name="T48" fmla="*/ 0 w 138"/>
                <a:gd name="T49" fmla="*/ 118 h 136"/>
                <a:gd name="T50" fmla="*/ 2 w 138"/>
                <a:gd name="T51" fmla="*/ 126 h 136"/>
                <a:gd name="T52" fmla="*/ 6 w 138"/>
                <a:gd name="T53" fmla="*/ 132 h 136"/>
                <a:gd name="T54" fmla="*/ 12 w 138"/>
                <a:gd name="T55" fmla="*/ 136 h 136"/>
                <a:gd name="T56" fmla="*/ 18 w 138"/>
                <a:gd name="T57" fmla="*/ 136 h 136"/>
                <a:gd name="T58" fmla="*/ 102 w 138"/>
                <a:gd name="T59" fmla="*/ 136 h 136"/>
                <a:gd name="T60" fmla="*/ 102 w 138"/>
                <a:gd name="T61" fmla="*/ 136 h 136"/>
                <a:gd name="T62" fmla="*/ 86 w 138"/>
                <a:gd name="T63" fmla="*/ 112 h 136"/>
                <a:gd name="T64" fmla="*/ 86 w 138"/>
                <a:gd name="T65"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136">
                  <a:moveTo>
                    <a:pt x="86" y="112"/>
                  </a:moveTo>
                  <a:lnTo>
                    <a:pt x="26" y="112"/>
                  </a:lnTo>
                  <a:lnTo>
                    <a:pt x="26" y="24"/>
                  </a:lnTo>
                  <a:lnTo>
                    <a:pt x="112" y="24"/>
                  </a:lnTo>
                  <a:lnTo>
                    <a:pt x="112" y="38"/>
                  </a:lnTo>
                  <a:lnTo>
                    <a:pt x="114" y="38"/>
                  </a:lnTo>
                  <a:lnTo>
                    <a:pt x="114" y="38"/>
                  </a:lnTo>
                  <a:lnTo>
                    <a:pt x="118" y="38"/>
                  </a:lnTo>
                  <a:lnTo>
                    <a:pt x="124" y="38"/>
                  </a:lnTo>
                  <a:lnTo>
                    <a:pt x="124" y="38"/>
                  </a:lnTo>
                  <a:lnTo>
                    <a:pt x="138" y="50"/>
                  </a:lnTo>
                  <a:lnTo>
                    <a:pt x="138" y="18"/>
                  </a:lnTo>
                  <a:lnTo>
                    <a:pt x="138" y="18"/>
                  </a:lnTo>
                  <a:lnTo>
                    <a:pt x="136" y="10"/>
                  </a:lnTo>
                  <a:lnTo>
                    <a:pt x="132" y="4"/>
                  </a:lnTo>
                  <a:lnTo>
                    <a:pt x="126" y="2"/>
                  </a:lnTo>
                  <a:lnTo>
                    <a:pt x="120" y="0"/>
                  </a:lnTo>
                  <a:lnTo>
                    <a:pt x="18" y="0"/>
                  </a:lnTo>
                  <a:lnTo>
                    <a:pt x="18" y="0"/>
                  </a:lnTo>
                  <a:lnTo>
                    <a:pt x="12" y="2"/>
                  </a:lnTo>
                  <a:lnTo>
                    <a:pt x="6" y="4"/>
                  </a:lnTo>
                  <a:lnTo>
                    <a:pt x="2" y="10"/>
                  </a:lnTo>
                  <a:lnTo>
                    <a:pt x="0" y="18"/>
                  </a:lnTo>
                  <a:lnTo>
                    <a:pt x="0" y="118"/>
                  </a:lnTo>
                  <a:lnTo>
                    <a:pt x="0" y="118"/>
                  </a:lnTo>
                  <a:lnTo>
                    <a:pt x="2" y="126"/>
                  </a:lnTo>
                  <a:lnTo>
                    <a:pt x="6" y="132"/>
                  </a:lnTo>
                  <a:lnTo>
                    <a:pt x="12" y="136"/>
                  </a:lnTo>
                  <a:lnTo>
                    <a:pt x="18" y="136"/>
                  </a:lnTo>
                  <a:lnTo>
                    <a:pt x="102" y="136"/>
                  </a:lnTo>
                  <a:lnTo>
                    <a:pt x="102" y="136"/>
                  </a:lnTo>
                  <a:lnTo>
                    <a:pt x="86" y="112"/>
                  </a:lnTo>
                  <a:lnTo>
                    <a:pt x="86"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43" name="Freeform 105">
              <a:extLst>
                <a:ext uri="{FF2B5EF4-FFF2-40B4-BE49-F238E27FC236}">
                  <a16:creationId xmlns:a16="http://schemas.microsoft.com/office/drawing/2014/main" id="{0A9B34E5-67D5-46B5-B833-195BE178D7EA}"/>
                </a:ext>
              </a:extLst>
            </p:cNvPr>
            <p:cNvSpPr>
              <a:spLocks noEditPoints="1"/>
            </p:cNvSpPr>
            <p:nvPr/>
          </p:nvSpPr>
          <p:spPr bwMode="auto">
            <a:xfrm>
              <a:off x="2724150" y="8156575"/>
              <a:ext cx="952500" cy="976313"/>
            </a:xfrm>
            <a:custGeom>
              <a:avLst/>
              <a:gdLst>
                <a:gd name="T0" fmla="*/ 386 w 600"/>
                <a:gd name="T1" fmla="*/ 609 h 615"/>
                <a:gd name="T2" fmla="*/ 370 w 600"/>
                <a:gd name="T3" fmla="*/ 581 h 615"/>
                <a:gd name="T4" fmla="*/ 338 w 600"/>
                <a:gd name="T5" fmla="*/ 565 h 615"/>
                <a:gd name="T6" fmla="*/ 256 w 600"/>
                <a:gd name="T7" fmla="*/ 545 h 615"/>
                <a:gd name="T8" fmla="*/ 138 w 600"/>
                <a:gd name="T9" fmla="*/ 457 h 615"/>
                <a:gd name="T10" fmla="*/ 100 w 600"/>
                <a:gd name="T11" fmla="*/ 412 h 615"/>
                <a:gd name="T12" fmla="*/ 34 w 600"/>
                <a:gd name="T13" fmla="*/ 358 h 615"/>
                <a:gd name="T14" fmla="*/ 4 w 600"/>
                <a:gd name="T15" fmla="*/ 342 h 615"/>
                <a:gd name="T16" fmla="*/ 10 w 600"/>
                <a:gd name="T17" fmla="*/ 306 h 615"/>
                <a:gd name="T18" fmla="*/ 40 w 600"/>
                <a:gd name="T19" fmla="*/ 284 h 615"/>
                <a:gd name="T20" fmla="*/ 102 w 600"/>
                <a:gd name="T21" fmla="*/ 286 h 615"/>
                <a:gd name="T22" fmla="*/ 178 w 600"/>
                <a:gd name="T23" fmla="*/ 336 h 615"/>
                <a:gd name="T24" fmla="*/ 200 w 600"/>
                <a:gd name="T25" fmla="*/ 310 h 615"/>
                <a:gd name="T26" fmla="*/ 54 w 600"/>
                <a:gd name="T27" fmla="*/ 74 h 615"/>
                <a:gd name="T28" fmla="*/ 46 w 600"/>
                <a:gd name="T29" fmla="*/ 30 h 615"/>
                <a:gd name="T30" fmla="*/ 78 w 600"/>
                <a:gd name="T31" fmla="*/ 2 h 615"/>
                <a:gd name="T32" fmla="*/ 94 w 600"/>
                <a:gd name="T33" fmla="*/ 0 h 615"/>
                <a:gd name="T34" fmla="*/ 216 w 600"/>
                <a:gd name="T35" fmla="*/ 144 h 615"/>
                <a:gd name="T36" fmla="*/ 314 w 600"/>
                <a:gd name="T37" fmla="*/ 174 h 615"/>
                <a:gd name="T38" fmla="*/ 468 w 600"/>
                <a:gd name="T39" fmla="*/ 194 h 615"/>
                <a:gd name="T40" fmla="*/ 494 w 600"/>
                <a:gd name="T41" fmla="*/ 204 h 615"/>
                <a:gd name="T42" fmla="*/ 584 w 600"/>
                <a:gd name="T43" fmla="*/ 410 h 615"/>
                <a:gd name="T44" fmla="*/ 590 w 600"/>
                <a:gd name="T45" fmla="*/ 477 h 615"/>
                <a:gd name="T46" fmla="*/ 600 w 600"/>
                <a:gd name="T47" fmla="*/ 507 h 615"/>
                <a:gd name="T48" fmla="*/ 578 w 600"/>
                <a:gd name="T49" fmla="*/ 535 h 615"/>
                <a:gd name="T50" fmla="*/ 400 w 600"/>
                <a:gd name="T51" fmla="*/ 615 h 615"/>
                <a:gd name="T52" fmla="*/ 352 w 600"/>
                <a:gd name="T53" fmla="*/ 539 h 615"/>
                <a:gd name="T54" fmla="*/ 394 w 600"/>
                <a:gd name="T55" fmla="*/ 569 h 615"/>
                <a:gd name="T56" fmla="*/ 502 w 600"/>
                <a:gd name="T57" fmla="*/ 547 h 615"/>
                <a:gd name="T58" fmla="*/ 570 w 600"/>
                <a:gd name="T59" fmla="*/ 499 h 615"/>
                <a:gd name="T60" fmla="*/ 562 w 600"/>
                <a:gd name="T61" fmla="*/ 430 h 615"/>
                <a:gd name="T62" fmla="*/ 504 w 600"/>
                <a:gd name="T63" fmla="*/ 278 h 615"/>
                <a:gd name="T64" fmla="*/ 364 w 600"/>
                <a:gd name="T65" fmla="*/ 202 h 615"/>
                <a:gd name="T66" fmla="*/ 274 w 600"/>
                <a:gd name="T67" fmla="*/ 200 h 615"/>
                <a:gd name="T68" fmla="*/ 232 w 600"/>
                <a:gd name="T69" fmla="*/ 208 h 615"/>
                <a:gd name="T70" fmla="*/ 160 w 600"/>
                <a:gd name="T71" fmla="*/ 110 h 615"/>
                <a:gd name="T72" fmla="*/ 84 w 600"/>
                <a:gd name="T73" fmla="*/ 26 h 615"/>
                <a:gd name="T74" fmla="*/ 68 w 600"/>
                <a:gd name="T75" fmla="*/ 44 h 615"/>
                <a:gd name="T76" fmla="*/ 180 w 600"/>
                <a:gd name="T77" fmla="*/ 218 h 615"/>
                <a:gd name="T78" fmla="*/ 234 w 600"/>
                <a:gd name="T79" fmla="*/ 332 h 615"/>
                <a:gd name="T80" fmla="*/ 230 w 600"/>
                <a:gd name="T81" fmla="*/ 352 h 615"/>
                <a:gd name="T82" fmla="*/ 188 w 600"/>
                <a:gd name="T83" fmla="*/ 358 h 615"/>
                <a:gd name="T84" fmla="*/ 168 w 600"/>
                <a:gd name="T85" fmla="*/ 362 h 615"/>
                <a:gd name="T86" fmla="*/ 120 w 600"/>
                <a:gd name="T87" fmla="*/ 322 h 615"/>
                <a:gd name="T88" fmla="*/ 58 w 600"/>
                <a:gd name="T89" fmla="*/ 306 h 615"/>
                <a:gd name="T90" fmla="*/ 26 w 600"/>
                <a:gd name="T91" fmla="*/ 326 h 615"/>
                <a:gd name="T92" fmla="*/ 56 w 600"/>
                <a:gd name="T93" fmla="*/ 344 h 615"/>
                <a:gd name="T94" fmla="*/ 136 w 600"/>
                <a:gd name="T95" fmla="*/ 416 h 615"/>
                <a:gd name="T96" fmla="*/ 202 w 600"/>
                <a:gd name="T97" fmla="*/ 483 h 615"/>
                <a:gd name="T98" fmla="*/ 300 w 600"/>
                <a:gd name="T99" fmla="*/ 535 h 615"/>
                <a:gd name="T100" fmla="*/ 352 w 600"/>
                <a:gd name="T101" fmla="*/ 539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0" h="615">
                  <a:moveTo>
                    <a:pt x="396" y="615"/>
                  </a:moveTo>
                  <a:lnTo>
                    <a:pt x="396" y="615"/>
                  </a:lnTo>
                  <a:lnTo>
                    <a:pt x="390" y="613"/>
                  </a:lnTo>
                  <a:lnTo>
                    <a:pt x="390" y="613"/>
                  </a:lnTo>
                  <a:lnTo>
                    <a:pt x="386" y="609"/>
                  </a:lnTo>
                  <a:lnTo>
                    <a:pt x="384" y="603"/>
                  </a:lnTo>
                  <a:lnTo>
                    <a:pt x="384" y="603"/>
                  </a:lnTo>
                  <a:lnTo>
                    <a:pt x="382" y="597"/>
                  </a:lnTo>
                  <a:lnTo>
                    <a:pt x="380" y="591"/>
                  </a:lnTo>
                  <a:lnTo>
                    <a:pt x="370" y="581"/>
                  </a:lnTo>
                  <a:lnTo>
                    <a:pt x="360" y="571"/>
                  </a:lnTo>
                  <a:lnTo>
                    <a:pt x="350" y="563"/>
                  </a:lnTo>
                  <a:lnTo>
                    <a:pt x="350" y="563"/>
                  </a:lnTo>
                  <a:lnTo>
                    <a:pt x="338" y="565"/>
                  </a:lnTo>
                  <a:lnTo>
                    <a:pt x="338" y="565"/>
                  </a:lnTo>
                  <a:lnTo>
                    <a:pt x="338" y="565"/>
                  </a:lnTo>
                  <a:lnTo>
                    <a:pt x="316" y="563"/>
                  </a:lnTo>
                  <a:lnTo>
                    <a:pt x="296" y="559"/>
                  </a:lnTo>
                  <a:lnTo>
                    <a:pt x="276" y="553"/>
                  </a:lnTo>
                  <a:lnTo>
                    <a:pt x="256" y="545"/>
                  </a:lnTo>
                  <a:lnTo>
                    <a:pt x="238" y="537"/>
                  </a:lnTo>
                  <a:lnTo>
                    <a:pt x="220" y="527"/>
                  </a:lnTo>
                  <a:lnTo>
                    <a:pt x="188" y="503"/>
                  </a:lnTo>
                  <a:lnTo>
                    <a:pt x="160" y="481"/>
                  </a:lnTo>
                  <a:lnTo>
                    <a:pt x="138" y="457"/>
                  </a:lnTo>
                  <a:lnTo>
                    <a:pt x="122" y="439"/>
                  </a:lnTo>
                  <a:lnTo>
                    <a:pt x="114" y="428"/>
                  </a:lnTo>
                  <a:lnTo>
                    <a:pt x="114" y="428"/>
                  </a:lnTo>
                  <a:lnTo>
                    <a:pt x="108" y="420"/>
                  </a:lnTo>
                  <a:lnTo>
                    <a:pt x="100" y="412"/>
                  </a:lnTo>
                  <a:lnTo>
                    <a:pt x="78" y="394"/>
                  </a:lnTo>
                  <a:lnTo>
                    <a:pt x="42" y="364"/>
                  </a:lnTo>
                  <a:lnTo>
                    <a:pt x="42" y="364"/>
                  </a:lnTo>
                  <a:lnTo>
                    <a:pt x="34" y="358"/>
                  </a:lnTo>
                  <a:lnTo>
                    <a:pt x="34" y="358"/>
                  </a:lnTo>
                  <a:lnTo>
                    <a:pt x="24" y="354"/>
                  </a:lnTo>
                  <a:lnTo>
                    <a:pt x="8" y="346"/>
                  </a:lnTo>
                  <a:lnTo>
                    <a:pt x="8" y="346"/>
                  </a:lnTo>
                  <a:lnTo>
                    <a:pt x="4" y="342"/>
                  </a:lnTo>
                  <a:lnTo>
                    <a:pt x="4" y="342"/>
                  </a:lnTo>
                  <a:lnTo>
                    <a:pt x="0" y="336"/>
                  </a:lnTo>
                  <a:lnTo>
                    <a:pt x="0" y="328"/>
                  </a:lnTo>
                  <a:lnTo>
                    <a:pt x="0" y="322"/>
                  </a:lnTo>
                  <a:lnTo>
                    <a:pt x="2" y="316"/>
                  </a:lnTo>
                  <a:lnTo>
                    <a:pt x="10" y="306"/>
                  </a:lnTo>
                  <a:lnTo>
                    <a:pt x="16" y="298"/>
                  </a:lnTo>
                  <a:lnTo>
                    <a:pt x="16" y="296"/>
                  </a:lnTo>
                  <a:lnTo>
                    <a:pt x="16" y="296"/>
                  </a:lnTo>
                  <a:lnTo>
                    <a:pt x="28" y="288"/>
                  </a:lnTo>
                  <a:lnTo>
                    <a:pt x="40" y="284"/>
                  </a:lnTo>
                  <a:lnTo>
                    <a:pt x="54" y="280"/>
                  </a:lnTo>
                  <a:lnTo>
                    <a:pt x="68" y="280"/>
                  </a:lnTo>
                  <a:lnTo>
                    <a:pt x="68" y="280"/>
                  </a:lnTo>
                  <a:lnTo>
                    <a:pt x="86" y="280"/>
                  </a:lnTo>
                  <a:lnTo>
                    <a:pt x="102" y="286"/>
                  </a:lnTo>
                  <a:lnTo>
                    <a:pt x="120" y="292"/>
                  </a:lnTo>
                  <a:lnTo>
                    <a:pt x="134" y="302"/>
                  </a:lnTo>
                  <a:lnTo>
                    <a:pt x="148" y="310"/>
                  </a:lnTo>
                  <a:lnTo>
                    <a:pt x="160" y="320"/>
                  </a:lnTo>
                  <a:lnTo>
                    <a:pt x="178" y="336"/>
                  </a:lnTo>
                  <a:lnTo>
                    <a:pt x="178" y="336"/>
                  </a:lnTo>
                  <a:lnTo>
                    <a:pt x="194" y="332"/>
                  </a:lnTo>
                  <a:lnTo>
                    <a:pt x="208" y="330"/>
                  </a:lnTo>
                  <a:lnTo>
                    <a:pt x="208" y="330"/>
                  </a:lnTo>
                  <a:lnTo>
                    <a:pt x="200" y="310"/>
                  </a:lnTo>
                  <a:lnTo>
                    <a:pt x="180" y="268"/>
                  </a:lnTo>
                  <a:lnTo>
                    <a:pt x="180" y="268"/>
                  </a:lnTo>
                  <a:lnTo>
                    <a:pt x="158" y="230"/>
                  </a:lnTo>
                  <a:lnTo>
                    <a:pt x="122" y="174"/>
                  </a:lnTo>
                  <a:lnTo>
                    <a:pt x="54" y="74"/>
                  </a:lnTo>
                  <a:lnTo>
                    <a:pt x="54" y="74"/>
                  </a:lnTo>
                  <a:lnTo>
                    <a:pt x="48" y="62"/>
                  </a:lnTo>
                  <a:lnTo>
                    <a:pt x="44" y="50"/>
                  </a:lnTo>
                  <a:lnTo>
                    <a:pt x="44" y="40"/>
                  </a:lnTo>
                  <a:lnTo>
                    <a:pt x="46" y="30"/>
                  </a:lnTo>
                  <a:lnTo>
                    <a:pt x="46" y="30"/>
                  </a:lnTo>
                  <a:lnTo>
                    <a:pt x="50" y="22"/>
                  </a:lnTo>
                  <a:lnTo>
                    <a:pt x="54" y="16"/>
                  </a:lnTo>
                  <a:lnTo>
                    <a:pt x="66" y="6"/>
                  </a:lnTo>
                  <a:lnTo>
                    <a:pt x="78" y="2"/>
                  </a:lnTo>
                  <a:lnTo>
                    <a:pt x="84" y="0"/>
                  </a:lnTo>
                  <a:lnTo>
                    <a:pt x="84" y="0"/>
                  </a:lnTo>
                  <a:lnTo>
                    <a:pt x="88" y="0"/>
                  </a:lnTo>
                  <a:lnTo>
                    <a:pt x="94" y="0"/>
                  </a:lnTo>
                  <a:lnTo>
                    <a:pt x="94" y="0"/>
                  </a:lnTo>
                  <a:lnTo>
                    <a:pt x="112" y="16"/>
                  </a:lnTo>
                  <a:lnTo>
                    <a:pt x="132" y="36"/>
                  </a:lnTo>
                  <a:lnTo>
                    <a:pt x="154" y="62"/>
                  </a:lnTo>
                  <a:lnTo>
                    <a:pt x="176" y="90"/>
                  </a:lnTo>
                  <a:lnTo>
                    <a:pt x="216" y="144"/>
                  </a:lnTo>
                  <a:lnTo>
                    <a:pt x="242" y="182"/>
                  </a:lnTo>
                  <a:lnTo>
                    <a:pt x="242" y="182"/>
                  </a:lnTo>
                  <a:lnTo>
                    <a:pt x="258" y="178"/>
                  </a:lnTo>
                  <a:lnTo>
                    <a:pt x="276" y="176"/>
                  </a:lnTo>
                  <a:lnTo>
                    <a:pt x="314" y="174"/>
                  </a:lnTo>
                  <a:lnTo>
                    <a:pt x="314" y="174"/>
                  </a:lnTo>
                  <a:lnTo>
                    <a:pt x="344" y="174"/>
                  </a:lnTo>
                  <a:lnTo>
                    <a:pt x="374" y="176"/>
                  </a:lnTo>
                  <a:lnTo>
                    <a:pt x="428" y="184"/>
                  </a:lnTo>
                  <a:lnTo>
                    <a:pt x="468" y="194"/>
                  </a:lnTo>
                  <a:lnTo>
                    <a:pt x="486" y="198"/>
                  </a:lnTo>
                  <a:lnTo>
                    <a:pt x="486" y="198"/>
                  </a:lnTo>
                  <a:lnTo>
                    <a:pt x="490" y="200"/>
                  </a:lnTo>
                  <a:lnTo>
                    <a:pt x="494" y="204"/>
                  </a:lnTo>
                  <a:lnTo>
                    <a:pt x="494" y="204"/>
                  </a:lnTo>
                  <a:lnTo>
                    <a:pt x="512" y="240"/>
                  </a:lnTo>
                  <a:lnTo>
                    <a:pt x="546" y="306"/>
                  </a:lnTo>
                  <a:lnTo>
                    <a:pt x="562" y="344"/>
                  </a:lnTo>
                  <a:lnTo>
                    <a:pt x="576" y="380"/>
                  </a:lnTo>
                  <a:lnTo>
                    <a:pt x="584" y="410"/>
                  </a:lnTo>
                  <a:lnTo>
                    <a:pt x="586" y="422"/>
                  </a:lnTo>
                  <a:lnTo>
                    <a:pt x="586" y="432"/>
                  </a:lnTo>
                  <a:lnTo>
                    <a:pt x="586" y="432"/>
                  </a:lnTo>
                  <a:lnTo>
                    <a:pt x="586" y="457"/>
                  </a:lnTo>
                  <a:lnTo>
                    <a:pt x="590" y="477"/>
                  </a:lnTo>
                  <a:lnTo>
                    <a:pt x="594" y="489"/>
                  </a:lnTo>
                  <a:lnTo>
                    <a:pt x="596" y="495"/>
                  </a:lnTo>
                  <a:lnTo>
                    <a:pt x="596" y="495"/>
                  </a:lnTo>
                  <a:lnTo>
                    <a:pt x="598" y="501"/>
                  </a:lnTo>
                  <a:lnTo>
                    <a:pt x="600" y="507"/>
                  </a:lnTo>
                  <a:lnTo>
                    <a:pt x="600" y="511"/>
                  </a:lnTo>
                  <a:lnTo>
                    <a:pt x="598" y="517"/>
                  </a:lnTo>
                  <a:lnTo>
                    <a:pt x="598" y="517"/>
                  </a:lnTo>
                  <a:lnTo>
                    <a:pt x="590" y="525"/>
                  </a:lnTo>
                  <a:lnTo>
                    <a:pt x="578" y="535"/>
                  </a:lnTo>
                  <a:lnTo>
                    <a:pt x="560" y="547"/>
                  </a:lnTo>
                  <a:lnTo>
                    <a:pt x="536" y="561"/>
                  </a:lnTo>
                  <a:lnTo>
                    <a:pt x="500" y="577"/>
                  </a:lnTo>
                  <a:lnTo>
                    <a:pt x="456" y="595"/>
                  </a:lnTo>
                  <a:lnTo>
                    <a:pt x="400" y="615"/>
                  </a:lnTo>
                  <a:lnTo>
                    <a:pt x="400" y="615"/>
                  </a:lnTo>
                  <a:lnTo>
                    <a:pt x="396" y="615"/>
                  </a:lnTo>
                  <a:lnTo>
                    <a:pt x="396" y="615"/>
                  </a:lnTo>
                  <a:close/>
                  <a:moveTo>
                    <a:pt x="352" y="539"/>
                  </a:moveTo>
                  <a:lnTo>
                    <a:pt x="352" y="539"/>
                  </a:lnTo>
                  <a:lnTo>
                    <a:pt x="360" y="541"/>
                  </a:lnTo>
                  <a:lnTo>
                    <a:pt x="360" y="541"/>
                  </a:lnTo>
                  <a:lnTo>
                    <a:pt x="366" y="545"/>
                  </a:lnTo>
                  <a:lnTo>
                    <a:pt x="380" y="555"/>
                  </a:lnTo>
                  <a:lnTo>
                    <a:pt x="394" y="569"/>
                  </a:lnTo>
                  <a:lnTo>
                    <a:pt x="400" y="577"/>
                  </a:lnTo>
                  <a:lnTo>
                    <a:pt x="404" y="587"/>
                  </a:lnTo>
                  <a:lnTo>
                    <a:pt x="404" y="587"/>
                  </a:lnTo>
                  <a:lnTo>
                    <a:pt x="452" y="569"/>
                  </a:lnTo>
                  <a:lnTo>
                    <a:pt x="502" y="547"/>
                  </a:lnTo>
                  <a:lnTo>
                    <a:pt x="546" y="527"/>
                  </a:lnTo>
                  <a:lnTo>
                    <a:pt x="562" y="517"/>
                  </a:lnTo>
                  <a:lnTo>
                    <a:pt x="574" y="507"/>
                  </a:lnTo>
                  <a:lnTo>
                    <a:pt x="574" y="507"/>
                  </a:lnTo>
                  <a:lnTo>
                    <a:pt x="570" y="499"/>
                  </a:lnTo>
                  <a:lnTo>
                    <a:pt x="566" y="483"/>
                  </a:lnTo>
                  <a:lnTo>
                    <a:pt x="562" y="459"/>
                  </a:lnTo>
                  <a:lnTo>
                    <a:pt x="562" y="445"/>
                  </a:lnTo>
                  <a:lnTo>
                    <a:pt x="562" y="430"/>
                  </a:lnTo>
                  <a:lnTo>
                    <a:pt x="562" y="430"/>
                  </a:lnTo>
                  <a:lnTo>
                    <a:pt x="560" y="416"/>
                  </a:lnTo>
                  <a:lnTo>
                    <a:pt x="554" y="394"/>
                  </a:lnTo>
                  <a:lnTo>
                    <a:pt x="544" y="368"/>
                  </a:lnTo>
                  <a:lnTo>
                    <a:pt x="532" y="340"/>
                  </a:lnTo>
                  <a:lnTo>
                    <a:pt x="504" y="278"/>
                  </a:lnTo>
                  <a:lnTo>
                    <a:pt x="474" y="220"/>
                  </a:lnTo>
                  <a:lnTo>
                    <a:pt x="474" y="220"/>
                  </a:lnTo>
                  <a:lnTo>
                    <a:pt x="450" y="214"/>
                  </a:lnTo>
                  <a:lnTo>
                    <a:pt x="412" y="208"/>
                  </a:lnTo>
                  <a:lnTo>
                    <a:pt x="364" y="202"/>
                  </a:lnTo>
                  <a:lnTo>
                    <a:pt x="340" y="200"/>
                  </a:lnTo>
                  <a:lnTo>
                    <a:pt x="314" y="198"/>
                  </a:lnTo>
                  <a:lnTo>
                    <a:pt x="314" y="198"/>
                  </a:lnTo>
                  <a:lnTo>
                    <a:pt x="292" y="200"/>
                  </a:lnTo>
                  <a:lnTo>
                    <a:pt x="274" y="200"/>
                  </a:lnTo>
                  <a:lnTo>
                    <a:pt x="256" y="204"/>
                  </a:lnTo>
                  <a:lnTo>
                    <a:pt x="240" y="208"/>
                  </a:lnTo>
                  <a:lnTo>
                    <a:pt x="240" y="208"/>
                  </a:lnTo>
                  <a:lnTo>
                    <a:pt x="236" y="208"/>
                  </a:lnTo>
                  <a:lnTo>
                    <a:pt x="232" y="208"/>
                  </a:lnTo>
                  <a:lnTo>
                    <a:pt x="230" y="206"/>
                  </a:lnTo>
                  <a:lnTo>
                    <a:pt x="226" y="204"/>
                  </a:lnTo>
                  <a:lnTo>
                    <a:pt x="226" y="204"/>
                  </a:lnTo>
                  <a:lnTo>
                    <a:pt x="198" y="162"/>
                  </a:lnTo>
                  <a:lnTo>
                    <a:pt x="160" y="110"/>
                  </a:lnTo>
                  <a:lnTo>
                    <a:pt x="140" y="84"/>
                  </a:lnTo>
                  <a:lnTo>
                    <a:pt x="120" y="60"/>
                  </a:lnTo>
                  <a:lnTo>
                    <a:pt x="102" y="40"/>
                  </a:lnTo>
                  <a:lnTo>
                    <a:pt x="84" y="26"/>
                  </a:lnTo>
                  <a:lnTo>
                    <a:pt x="84" y="26"/>
                  </a:lnTo>
                  <a:lnTo>
                    <a:pt x="76" y="30"/>
                  </a:lnTo>
                  <a:lnTo>
                    <a:pt x="72" y="34"/>
                  </a:lnTo>
                  <a:lnTo>
                    <a:pt x="70" y="38"/>
                  </a:lnTo>
                  <a:lnTo>
                    <a:pt x="70" y="38"/>
                  </a:lnTo>
                  <a:lnTo>
                    <a:pt x="68" y="44"/>
                  </a:lnTo>
                  <a:lnTo>
                    <a:pt x="70" y="48"/>
                  </a:lnTo>
                  <a:lnTo>
                    <a:pt x="76" y="58"/>
                  </a:lnTo>
                  <a:lnTo>
                    <a:pt x="76" y="58"/>
                  </a:lnTo>
                  <a:lnTo>
                    <a:pt x="144" y="162"/>
                  </a:lnTo>
                  <a:lnTo>
                    <a:pt x="180" y="218"/>
                  </a:lnTo>
                  <a:lnTo>
                    <a:pt x="202" y="256"/>
                  </a:lnTo>
                  <a:lnTo>
                    <a:pt x="202" y="256"/>
                  </a:lnTo>
                  <a:lnTo>
                    <a:pt x="222" y="296"/>
                  </a:lnTo>
                  <a:lnTo>
                    <a:pt x="232" y="320"/>
                  </a:lnTo>
                  <a:lnTo>
                    <a:pt x="234" y="332"/>
                  </a:lnTo>
                  <a:lnTo>
                    <a:pt x="236" y="336"/>
                  </a:lnTo>
                  <a:lnTo>
                    <a:pt x="234" y="344"/>
                  </a:lnTo>
                  <a:lnTo>
                    <a:pt x="234" y="344"/>
                  </a:lnTo>
                  <a:lnTo>
                    <a:pt x="234" y="348"/>
                  </a:lnTo>
                  <a:lnTo>
                    <a:pt x="230" y="352"/>
                  </a:lnTo>
                  <a:lnTo>
                    <a:pt x="226" y="354"/>
                  </a:lnTo>
                  <a:lnTo>
                    <a:pt x="222" y="356"/>
                  </a:lnTo>
                  <a:lnTo>
                    <a:pt x="222" y="356"/>
                  </a:lnTo>
                  <a:lnTo>
                    <a:pt x="200" y="356"/>
                  </a:lnTo>
                  <a:lnTo>
                    <a:pt x="188" y="358"/>
                  </a:lnTo>
                  <a:lnTo>
                    <a:pt x="180" y="362"/>
                  </a:lnTo>
                  <a:lnTo>
                    <a:pt x="180" y="362"/>
                  </a:lnTo>
                  <a:lnTo>
                    <a:pt x="176" y="362"/>
                  </a:lnTo>
                  <a:lnTo>
                    <a:pt x="172" y="362"/>
                  </a:lnTo>
                  <a:lnTo>
                    <a:pt x="168" y="362"/>
                  </a:lnTo>
                  <a:lnTo>
                    <a:pt x="166" y="358"/>
                  </a:lnTo>
                  <a:lnTo>
                    <a:pt x="166" y="358"/>
                  </a:lnTo>
                  <a:lnTo>
                    <a:pt x="156" y="350"/>
                  </a:lnTo>
                  <a:lnTo>
                    <a:pt x="134" y="332"/>
                  </a:lnTo>
                  <a:lnTo>
                    <a:pt x="120" y="322"/>
                  </a:lnTo>
                  <a:lnTo>
                    <a:pt x="102" y="312"/>
                  </a:lnTo>
                  <a:lnTo>
                    <a:pt x="86" y="306"/>
                  </a:lnTo>
                  <a:lnTo>
                    <a:pt x="68" y="304"/>
                  </a:lnTo>
                  <a:lnTo>
                    <a:pt x="68" y="304"/>
                  </a:lnTo>
                  <a:lnTo>
                    <a:pt x="58" y="306"/>
                  </a:lnTo>
                  <a:lnTo>
                    <a:pt x="50" y="308"/>
                  </a:lnTo>
                  <a:lnTo>
                    <a:pt x="42" y="310"/>
                  </a:lnTo>
                  <a:lnTo>
                    <a:pt x="34" y="316"/>
                  </a:lnTo>
                  <a:lnTo>
                    <a:pt x="34" y="316"/>
                  </a:lnTo>
                  <a:lnTo>
                    <a:pt x="26" y="326"/>
                  </a:lnTo>
                  <a:lnTo>
                    <a:pt x="26" y="326"/>
                  </a:lnTo>
                  <a:lnTo>
                    <a:pt x="40" y="332"/>
                  </a:lnTo>
                  <a:lnTo>
                    <a:pt x="50" y="340"/>
                  </a:lnTo>
                  <a:lnTo>
                    <a:pt x="50" y="340"/>
                  </a:lnTo>
                  <a:lnTo>
                    <a:pt x="56" y="344"/>
                  </a:lnTo>
                  <a:lnTo>
                    <a:pt x="56" y="344"/>
                  </a:lnTo>
                  <a:lnTo>
                    <a:pt x="80" y="362"/>
                  </a:lnTo>
                  <a:lnTo>
                    <a:pt x="102" y="380"/>
                  </a:lnTo>
                  <a:lnTo>
                    <a:pt x="122" y="398"/>
                  </a:lnTo>
                  <a:lnTo>
                    <a:pt x="136" y="416"/>
                  </a:lnTo>
                  <a:lnTo>
                    <a:pt x="136" y="416"/>
                  </a:lnTo>
                  <a:lnTo>
                    <a:pt x="142" y="426"/>
                  </a:lnTo>
                  <a:lnTo>
                    <a:pt x="158" y="441"/>
                  </a:lnTo>
                  <a:lnTo>
                    <a:pt x="176" y="461"/>
                  </a:lnTo>
                  <a:lnTo>
                    <a:pt x="202" y="483"/>
                  </a:lnTo>
                  <a:lnTo>
                    <a:pt x="232" y="503"/>
                  </a:lnTo>
                  <a:lnTo>
                    <a:pt x="248" y="513"/>
                  </a:lnTo>
                  <a:lnTo>
                    <a:pt x="264" y="521"/>
                  </a:lnTo>
                  <a:lnTo>
                    <a:pt x="282" y="529"/>
                  </a:lnTo>
                  <a:lnTo>
                    <a:pt x="300" y="535"/>
                  </a:lnTo>
                  <a:lnTo>
                    <a:pt x="318" y="537"/>
                  </a:lnTo>
                  <a:lnTo>
                    <a:pt x="338" y="539"/>
                  </a:lnTo>
                  <a:lnTo>
                    <a:pt x="338" y="539"/>
                  </a:lnTo>
                  <a:lnTo>
                    <a:pt x="338" y="539"/>
                  </a:lnTo>
                  <a:lnTo>
                    <a:pt x="352" y="539"/>
                  </a:lnTo>
                  <a:lnTo>
                    <a:pt x="352" y="5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45" name="Freeform 106">
              <a:extLst>
                <a:ext uri="{FF2B5EF4-FFF2-40B4-BE49-F238E27FC236}">
                  <a16:creationId xmlns:a16="http://schemas.microsoft.com/office/drawing/2014/main" id="{9D2ACD52-E10C-4FE4-813F-4BBCE9419D2C}"/>
                </a:ext>
              </a:extLst>
            </p:cNvPr>
            <p:cNvSpPr>
              <a:spLocks/>
            </p:cNvSpPr>
            <p:nvPr/>
          </p:nvSpPr>
          <p:spPr bwMode="auto">
            <a:xfrm>
              <a:off x="2308225" y="7734300"/>
              <a:ext cx="704850" cy="1154113"/>
            </a:xfrm>
            <a:custGeom>
              <a:avLst/>
              <a:gdLst>
                <a:gd name="T0" fmla="*/ 34 w 444"/>
                <a:gd name="T1" fmla="*/ 703 h 727"/>
                <a:gd name="T2" fmla="*/ 34 w 444"/>
                <a:gd name="T3" fmla="*/ 703 h 727"/>
                <a:gd name="T4" fmla="*/ 28 w 444"/>
                <a:gd name="T5" fmla="*/ 701 h 727"/>
                <a:gd name="T6" fmla="*/ 26 w 444"/>
                <a:gd name="T7" fmla="*/ 696 h 727"/>
                <a:gd name="T8" fmla="*/ 26 w 444"/>
                <a:gd name="T9" fmla="*/ 32 h 727"/>
                <a:gd name="T10" fmla="*/ 26 w 444"/>
                <a:gd name="T11" fmla="*/ 32 h 727"/>
                <a:gd name="T12" fmla="*/ 28 w 444"/>
                <a:gd name="T13" fmla="*/ 26 h 727"/>
                <a:gd name="T14" fmla="*/ 34 w 444"/>
                <a:gd name="T15" fmla="*/ 24 h 727"/>
                <a:gd name="T16" fmla="*/ 412 w 444"/>
                <a:gd name="T17" fmla="*/ 24 h 727"/>
                <a:gd name="T18" fmla="*/ 412 w 444"/>
                <a:gd name="T19" fmla="*/ 24 h 727"/>
                <a:gd name="T20" fmla="*/ 418 w 444"/>
                <a:gd name="T21" fmla="*/ 26 h 727"/>
                <a:gd name="T22" fmla="*/ 420 w 444"/>
                <a:gd name="T23" fmla="*/ 32 h 727"/>
                <a:gd name="T24" fmla="*/ 420 w 444"/>
                <a:gd name="T25" fmla="*/ 348 h 727"/>
                <a:gd name="T26" fmla="*/ 420 w 444"/>
                <a:gd name="T27" fmla="*/ 348 h 727"/>
                <a:gd name="T28" fmla="*/ 444 w 444"/>
                <a:gd name="T29" fmla="*/ 382 h 727"/>
                <a:gd name="T30" fmla="*/ 444 w 444"/>
                <a:gd name="T31" fmla="*/ 32 h 727"/>
                <a:gd name="T32" fmla="*/ 444 w 444"/>
                <a:gd name="T33" fmla="*/ 32 h 727"/>
                <a:gd name="T34" fmla="*/ 444 w 444"/>
                <a:gd name="T35" fmla="*/ 26 h 727"/>
                <a:gd name="T36" fmla="*/ 442 w 444"/>
                <a:gd name="T37" fmla="*/ 20 h 727"/>
                <a:gd name="T38" fmla="*/ 440 w 444"/>
                <a:gd name="T39" fmla="*/ 14 h 727"/>
                <a:gd name="T40" fmla="*/ 436 w 444"/>
                <a:gd name="T41" fmla="*/ 8 h 727"/>
                <a:gd name="T42" fmla="*/ 430 w 444"/>
                <a:gd name="T43" fmla="*/ 4 h 727"/>
                <a:gd name="T44" fmla="*/ 426 w 444"/>
                <a:gd name="T45" fmla="*/ 2 h 727"/>
                <a:gd name="T46" fmla="*/ 420 w 444"/>
                <a:gd name="T47" fmla="*/ 0 h 727"/>
                <a:gd name="T48" fmla="*/ 412 w 444"/>
                <a:gd name="T49" fmla="*/ 0 h 727"/>
                <a:gd name="T50" fmla="*/ 34 w 444"/>
                <a:gd name="T51" fmla="*/ 0 h 727"/>
                <a:gd name="T52" fmla="*/ 34 w 444"/>
                <a:gd name="T53" fmla="*/ 0 h 727"/>
                <a:gd name="T54" fmla="*/ 26 w 444"/>
                <a:gd name="T55" fmla="*/ 0 h 727"/>
                <a:gd name="T56" fmla="*/ 20 w 444"/>
                <a:gd name="T57" fmla="*/ 2 h 727"/>
                <a:gd name="T58" fmla="*/ 16 w 444"/>
                <a:gd name="T59" fmla="*/ 4 h 727"/>
                <a:gd name="T60" fmla="*/ 10 w 444"/>
                <a:gd name="T61" fmla="*/ 8 h 727"/>
                <a:gd name="T62" fmla="*/ 6 w 444"/>
                <a:gd name="T63" fmla="*/ 14 h 727"/>
                <a:gd name="T64" fmla="*/ 4 w 444"/>
                <a:gd name="T65" fmla="*/ 20 h 727"/>
                <a:gd name="T66" fmla="*/ 2 w 444"/>
                <a:gd name="T67" fmla="*/ 26 h 727"/>
                <a:gd name="T68" fmla="*/ 0 w 444"/>
                <a:gd name="T69" fmla="*/ 32 h 727"/>
                <a:gd name="T70" fmla="*/ 0 w 444"/>
                <a:gd name="T71" fmla="*/ 696 h 727"/>
                <a:gd name="T72" fmla="*/ 0 w 444"/>
                <a:gd name="T73" fmla="*/ 696 h 727"/>
                <a:gd name="T74" fmla="*/ 2 w 444"/>
                <a:gd name="T75" fmla="*/ 701 h 727"/>
                <a:gd name="T76" fmla="*/ 4 w 444"/>
                <a:gd name="T77" fmla="*/ 707 h 727"/>
                <a:gd name="T78" fmla="*/ 6 w 444"/>
                <a:gd name="T79" fmla="*/ 713 h 727"/>
                <a:gd name="T80" fmla="*/ 10 w 444"/>
                <a:gd name="T81" fmla="*/ 719 h 727"/>
                <a:gd name="T82" fmla="*/ 16 w 444"/>
                <a:gd name="T83" fmla="*/ 723 h 727"/>
                <a:gd name="T84" fmla="*/ 20 w 444"/>
                <a:gd name="T85" fmla="*/ 725 h 727"/>
                <a:gd name="T86" fmla="*/ 26 w 444"/>
                <a:gd name="T87" fmla="*/ 727 h 727"/>
                <a:gd name="T88" fmla="*/ 34 w 444"/>
                <a:gd name="T89" fmla="*/ 727 h 727"/>
                <a:gd name="T90" fmla="*/ 404 w 444"/>
                <a:gd name="T91" fmla="*/ 727 h 727"/>
                <a:gd name="T92" fmla="*/ 404 w 444"/>
                <a:gd name="T93" fmla="*/ 727 h 727"/>
                <a:gd name="T94" fmla="*/ 382 w 444"/>
                <a:gd name="T95" fmla="*/ 703 h 727"/>
                <a:gd name="T96" fmla="*/ 34 w 444"/>
                <a:gd name="T97" fmla="*/ 703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4" h="727">
                  <a:moveTo>
                    <a:pt x="34" y="703"/>
                  </a:moveTo>
                  <a:lnTo>
                    <a:pt x="34" y="703"/>
                  </a:lnTo>
                  <a:lnTo>
                    <a:pt x="28" y="701"/>
                  </a:lnTo>
                  <a:lnTo>
                    <a:pt x="26" y="696"/>
                  </a:lnTo>
                  <a:lnTo>
                    <a:pt x="26" y="32"/>
                  </a:lnTo>
                  <a:lnTo>
                    <a:pt x="26" y="32"/>
                  </a:lnTo>
                  <a:lnTo>
                    <a:pt x="28" y="26"/>
                  </a:lnTo>
                  <a:lnTo>
                    <a:pt x="34" y="24"/>
                  </a:lnTo>
                  <a:lnTo>
                    <a:pt x="412" y="24"/>
                  </a:lnTo>
                  <a:lnTo>
                    <a:pt x="412" y="24"/>
                  </a:lnTo>
                  <a:lnTo>
                    <a:pt x="418" y="26"/>
                  </a:lnTo>
                  <a:lnTo>
                    <a:pt x="420" y="32"/>
                  </a:lnTo>
                  <a:lnTo>
                    <a:pt x="420" y="348"/>
                  </a:lnTo>
                  <a:lnTo>
                    <a:pt x="420" y="348"/>
                  </a:lnTo>
                  <a:lnTo>
                    <a:pt x="444" y="382"/>
                  </a:lnTo>
                  <a:lnTo>
                    <a:pt x="444" y="32"/>
                  </a:lnTo>
                  <a:lnTo>
                    <a:pt x="444" y="32"/>
                  </a:lnTo>
                  <a:lnTo>
                    <a:pt x="444" y="26"/>
                  </a:lnTo>
                  <a:lnTo>
                    <a:pt x="442" y="20"/>
                  </a:lnTo>
                  <a:lnTo>
                    <a:pt x="440" y="14"/>
                  </a:lnTo>
                  <a:lnTo>
                    <a:pt x="436" y="8"/>
                  </a:lnTo>
                  <a:lnTo>
                    <a:pt x="430" y="4"/>
                  </a:lnTo>
                  <a:lnTo>
                    <a:pt x="426" y="2"/>
                  </a:lnTo>
                  <a:lnTo>
                    <a:pt x="420" y="0"/>
                  </a:lnTo>
                  <a:lnTo>
                    <a:pt x="412" y="0"/>
                  </a:lnTo>
                  <a:lnTo>
                    <a:pt x="34" y="0"/>
                  </a:lnTo>
                  <a:lnTo>
                    <a:pt x="34" y="0"/>
                  </a:lnTo>
                  <a:lnTo>
                    <a:pt x="26" y="0"/>
                  </a:lnTo>
                  <a:lnTo>
                    <a:pt x="20" y="2"/>
                  </a:lnTo>
                  <a:lnTo>
                    <a:pt x="16" y="4"/>
                  </a:lnTo>
                  <a:lnTo>
                    <a:pt x="10" y="8"/>
                  </a:lnTo>
                  <a:lnTo>
                    <a:pt x="6" y="14"/>
                  </a:lnTo>
                  <a:lnTo>
                    <a:pt x="4" y="20"/>
                  </a:lnTo>
                  <a:lnTo>
                    <a:pt x="2" y="26"/>
                  </a:lnTo>
                  <a:lnTo>
                    <a:pt x="0" y="32"/>
                  </a:lnTo>
                  <a:lnTo>
                    <a:pt x="0" y="696"/>
                  </a:lnTo>
                  <a:lnTo>
                    <a:pt x="0" y="696"/>
                  </a:lnTo>
                  <a:lnTo>
                    <a:pt x="2" y="701"/>
                  </a:lnTo>
                  <a:lnTo>
                    <a:pt x="4" y="707"/>
                  </a:lnTo>
                  <a:lnTo>
                    <a:pt x="6" y="713"/>
                  </a:lnTo>
                  <a:lnTo>
                    <a:pt x="10" y="719"/>
                  </a:lnTo>
                  <a:lnTo>
                    <a:pt x="16" y="723"/>
                  </a:lnTo>
                  <a:lnTo>
                    <a:pt x="20" y="725"/>
                  </a:lnTo>
                  <a:lnTo>
                    <a:pt x="26" y="727"/>
                  </a:lnTo>
                  <a:lnTo>
                    <a:pt x="34" y="727"/>
                  </a:lnTo>
                  <a:lnTo>
                    <a:pt x="404" y="727"/>
                  </a:lnTo>
                  <a:lnTo>
                    <a:pt x="404" y="727"/>
                  </a:lnTo>
                  <a:lnTo>
                    <a:pt x="382" y="703"/>
                  </a:lnTo>
                  <a:lnTo>
                    <a:pt x="34" y="7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46" name="Freeform 107">
              <a:extLst>
                <a:ext uri="{FF2B5EF4-FFF2-40B4-BE49-F238E27FC236}">
                  <a16:creationId xmlns:a16="http://schemas.microsoft.com/office/drawing/2014/main" id="{0AC4AB76-6B39-48B2-ACE8-8E99B0182481}"/>
                </a:ext>
              </a:extLst>
            </p:cNvPr>
            <p:cNvSpPr>
              <a:spLocks/>
            </p:cNvSpPr>
            <p:nvPr/>
          </p:nvSpPr>
          <p:spPr bwMode="auto">
            <a:xfrm>
              <a:off x="2974975" y="8467725"/>
              <a:ext cx="38100" cy="263525"/>
            </a:xfrm>
            <a:custGeom>
              <a:avLst/>
              <a:gdLst>
                <a:gd name="T0" fmla="*/ 0 w 24"/>
                <a:gd name="T1" fmla="*/ 0 h 166"/>
                <a:gd name="T2" fmla="*/ 0 w 24"/>
                <a:gd name="T3" fmla="*/ 134 h 166"/>
                <a:gd name="T4" fmla="*/ 0 w 24"/>
                <a:gd name="T5" fmla="*/ 134 h 166"/>
                <a:gd name="T6" fmla="*/ 24 w 24"/>
                <a:gd name="T7" fmla="*/ 166 h 166"/>
                <a:gd name="T8" fmla="*/ 24 w 24"/>
                <a:gd name="T9" fmla="*/ 50 h 166"/>
                <a:gd name="T10" fmla="*/ 24 w 24"/>
                <a:gd name="T11" fmla="*/ 50 h 166"/>
                <a:gd name="T12" fmla="*/ 12 w 24"/>
                <a:gd name="T13" fmla="*/ 22 h 166"/>
                <a:gd name="T14" fmla="*/ 0 w 24"/>
                <a:gd name="T15" fmla="*/ 0 h 166"/>
                <a:gd name="T16" fmla="*/ 0 w 24"/>
                <a:gd name="T1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66">
                  <a:moveTo>
                    <a:pt x="0" y="0"/>
                  </a:moveTo>
                  <a:lnTo>
                    <a:pt x="0" y="134"/>
                  </a:lnTo>
                  <a:lnTo>
                    <a:pt x="0" y="134"/>
                  </a:lnTo>
                  <a:lnTo>
                    <a:pt x="24" y="166"/>
                  </a:lnTo>
                  <a:lnTo>
                    <a:pt x="24" y="50"/>
                  </a:lnTo>
                  <a:lnTo>
                    <a:pt x="24" y="50"/>
                  </a:lnTo>
                  <a:lnTo>
                    <a:pt x="12" y="22"/>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grpSp>
      <p:sp>
        <p:nvSpPr>
          <p:cNvPr id="147" name="Freeform 256">
            <a:extLst>
              <a:ext uri="{FF2B5EF4-FFF2-40B4-BE49-F238E27FC236}">
                <a16:creationId xmlns:a16="http://schemas.microsoft.com/office/drawing/2014/main" id="{1B6697D6-F6DD-45DB-A841-FD7C7CFA8ED9}"/>
              </a:ext>
            </a:extLst>
          </p:cNvPr>
          <p:cNvSpPr>
            <a:spLocks noChangeAspect="1"/>
          </p:cNvSpPr>
          <p:nvPr/>
        </p:nvSpPr>
        <p:spPr bwMode="auto">
          <a:xfrm>
            <a:off x="816726" y="4450605"/>
            <a:ext cx="229119" cy="388495"/>
          </a:xfrm>
          <a:custGeom>
            <a:avLst/>
            <a:gdLst>
              <a:gd name="connsiteX0" fmla="*/ 652199 w 1962365"/>
              <a:gd name="connsiteY0" fmla="*/ 661855 h 3327402"/>
              <a:gd name="connsiteX1" fmla="*/ 518186 w 1962365"/>
              <a:gd name="connsiteY1" fmla="*/ 722665 h 3327402"/>
              <a:gd name="connsiteX2" fmla="*/ 466408 w 1962365"/>
              <a:gd name="connsiteY2" fmla="*/ 853406 h 3327402"/>
              <a:gd name="connsiteX3" fmla="*/ 466408 w 1962365"/>
              <a:gd name="connsiteY3" fmla="*/ 1151375 h 3327402"/>
              <a:gd name="connsiteX4" fmla="*/ 466408 w 1962365"/>
              <a:gd name="connsiteY4" fmla="*/ 1282116 h 3327402"/>
              <a:gd name="connsiteX5" fmla="*/ 466408 w 1962365"/>
              <a:gd name="connsiteY5" fmla="*/ 1285157 h 3327402"/>
              <a:gd name="connsiteX6" fmla="*/ 466408 w 1962365"/>
              <a:gd name="connsiteY6" fmla="*/ 1726029 h 3327402"/>
              <a:gd name="connsiteX7" fmla="*/ 466408 w 1962365"/>
              <a:gd name="connsiteY7" fmla="*/ 1732110 h 3327402"/>
              <a:gd name="connsiteX8" fmla="*/ 466280 w 1962365"/>
              <a:gd name="connsiteY8" fmla="*/ 1733367 h 3327402"/>
              <a:gd name="connsiteX9" fmla="*/ 466726 w 1962365"/>
              <a:gd name="connsiteY9" fmla="*/ 1735547 h 3327402"/>
              <a:gd name="connsiteX10" fmla="*/ 466726 w 1962365"/>
              <a:gd name="connsiteY10" fmla="*/ 2345918 h 3327402"/>
              <a:gd name="connsiteX11" fmla="*/ 405607 w 1962365"/>
              <a:gd name="connsiteY11" fmla="*/ 2406651 h 3327402"/>
              <a:gd name="connsiteX12" fmla="*/ 344488 w 1962365"/>
              <a:gd name="connsiteY12" fmla="*/ 2345918 h 3327402"/>
              <a:gd name="connsiteX13" fmla="*/ 344488 w 1962365"/>
              <a:gd name="connsiteY13" fmla="*/ 1884564 h 3327402"/>
              <a:gd name="connsiteX14" fmla="*/ 344488 w 1962365"/>
              <a:gd name="connsiteY14" fmla="*/ 1816216 h 3327402"/>
              <a:gd name="connsiteX15" fmla="*/ 314121 w 1962365"/>
              <a:gd name="connsiteY15" fmla="*/ 1811163 h 3327402"/>
              <a:gd name="connsiteX16" fmla="*/ 292800 w 1962365"/>
              <a:gd name="connsiteY16" fmla="*/ 1814204 h 3327402"/>
              <a:gd name="connsiteX17" fmla="*/ 122238 w 1962365"/>
              <a:gd name="connsiteY17" fmla="*/ 2014877 h 3327402"/>
              <a:gd name="connsiteX18" fmla="*/ 122238 w 1962365"/>
              <a:gd name="connsiteY18" fmla="*/ 2671624 h 3327402"/>
              <a:gd name="connsiteX19" fmla="*/ 655245 w 1962365"/>
              <a:gd name="connsiteY19" fmla="*/ 3206752 h 3327402"/>
              <a:gd name="connsiteX20" fmla="*/ 1316173 w 1962365"/>
              <a:gd name="connsiteY20" fmla="*/ 3206752 h 3327402"/>
              <a:gd name="connsiteX21" fmla="*/ 1660343 w 1962365"/>
              <a:gd name="connsiteY21" fmla="*/ 3069930 h 3327402"/>
              <a:gd name="connsiteX22" fmla="*/ 1840042 w 1962365"/>
              <a:gd name="connsiteY22" fmla="*/ 2635138 h 3327402"/>
              <a:gd name="connsiteX23" fmla="*/ 1836997 w 1962365"/>
              <a:gd name="connsiteY23" fmla="*/ 2200347 h 3327402"/>
              <a:gd name="connsiteX24" fmla="*/ 1836997 w 1962365"/>
              <a:gd name="connsiteY24" fmla="*/ 1865892 h 3327402"/>
              <a:gd name="connsiteX25" fmla="*/ 1766944 w 1962365"/>
              <a:gd name="connsiteY25" fmla="*/ 1710827 h 3327402"/>
              <a:gd name="connsiteX26" fmla="*/ 1691943 w 1962365"/>
              <a:gd name="connsiteY26" fmla="*/ 1673201 h 3327402"/>
              <a:gd name="connsiteX27" fmla="*/ 1627188 w 1962365"/>
              <a:gd name="connsiteY27" fmla="*/ 1674055 h 3327402"/>
              <a:gd name="connsiteX28" fmla="*/ 1627188 w 1962365"/>
              <a:gd name="connsiteY28" fmla="*/ 1739862 h 3327402"/>
              <a:gd name="connsiteX29" fmla="*/ 1627188 w 1962365"/>
              <a:gd name="connsiteY29" fmla="*/ 2002880 h 3327402"/>
              <a:gd name="connsiteX30" fmla="*/ 1566069 w 1962365"/>
              <a:gd name="connsiteY30" fmla="*/ 2063750 h 3327402"/>
              <a:gd name="connsiteX31" fmla="*/ 1504950 w 1962365"/>
              <a:gd name="connsiteY31" fmla="*/ 2002880 h 3327402"/>
              <a:gd name="connsiteX32" fmla="*/ 1504950 w 1962365"/>
              <a:gd name="connsiteY32" fmla="*/ 1659347 h 3327402"/>
              <a:gd name="connsiteX33" fmla="*/ 1504950 w 1962365"/>
              <a:gd name="connsiteY33" fmla="*/ 1634494 h 3327402"/>
              <a:gd name="connsiteX34" fmla="*/ 1492827 w 1962365"/>
              <a:gd name="connsiteY34" fmla="*/ 1616571 h 3327402"/>
              <a:gd name="connsiteX35" fmla="*/ 1343347 w 1962365"/>
              <a:gd name="connsiteY35" fmla="*/ 1504121 h 3327402"/>
              <a:gd name="connsiteX36" fmla="*/ 1295401 w 1962365"/>
              <a:gd name="connsiteY36" fmla="*/ 1508888 h 3327402"/>
              <a:gd name="connsiteX37" fmla="*/ 1295401 w 1962365"/>
              <a:gd name="connsiteY37" fmla="*/ 1587395 h 3327402"/>
              <a:gd name="connsiteX38" fmla="*/ 1295401 w 1962365"/>
              <a:gd name="connsiteY38" fmla="*/ 1853811 h 3327402"/>
              <a:gd name="connsiteX39" fmla="*/ 1234282 w 1962365"/>
              <a:gd name="connsiteY39" fmla="*/ 1914526 h 3327402"/>
              <a:gd name="connsiteX40" fmla="*/ 1173163 w 1962365"/>
              <a:gd name="connsiteY40" fmla="*/ 1853811 h 3327402"/>
              <a:gd name="connsiteX41" fmla="*/ 1173163 w 1962365"/>
              <a:gd name="connsiteY41" fmla="*/ 1505839 h 3327402"/>
              <a:gd name="connsiteX42" fmla="*/ 1173163 w 1962365"/>
              <a:gd name="connsiteY42" fmla="*/ 1481814 h 3327402"/>
              <a:gd name="connsiteX43" fmla="*/ 1154748 w 1962365"/>
              <a:gd name="connsiteY43" fmla="*/ 1452384 h 3327402"/>
              <a:gd name="connsiteX44" fmla="*/ 1014692 w 1962365"/>
              <a:gd name="connsiteY44" fmla="*/ 1336513 h 3327402"/>
              <a:gd name="connsiteX45" fmla="*/ 960438 w 1962365"/>
              <a:gd name="connsiteY45" fmla="*/ 1336809 h 3327402"/>
              <a:gd name="connsiteX46" fmla="*/ 960438 w 1962365"/>
              <a:gd name="connsiteY46" fmla="*/ 1351429 h 3327402"/>
              <a:gd name="connsiteX47" fmla="*/ 960438 w 1962365"/>
              <a:gd name="connsiteY47" fmla="*/ 1856956 h 3327402"/>
              <a:gd name="connsiteX48" fmla="*/ 899319 w 1962365"/>
              <a:gd name="connsiteY48" fmla="*/ 1917701 h 3327402"/>
              <a:gd name="connsiteX49" fmla="*/ 838200 w 1962365"/>
              <a:gd name="connsiteY49" fmla="*/ 1856956 h 3327402"/>
              <a:gd name="connsiteX50" fmla="*/ 838200 w 1962365"/>
              <a:gd name="connsiteY50" fmla="*/ 1244632 h 3327402"/>
              <a:gd name="connsiteX51" fmla="*/ 838200 w 1962365"/>
              <a:gd name="connsiteY51" fmla="*/ 1244582 h 3327402"/>
              <a:gd name="connsiteX52" fmla="*/ 837990 w 1962365"/>
              <a:gd name="connsiteY52" fmla="*/ 1242590 h 3327402"/>
              <a:gd name="connsiteX53" fmla="*/ 837990 w 1962365"/>
              <a:gd name="connsiteY53" fmla="*/ 853406 h 3327402"/>
              <a:gd name="connsiteX54" fmla="*/ 777075 w 1962365"/>
              <a:gd name="connsiteY54" fmla="*/ 713543 h 3327402"/>
              <a:gd name="connsiteX55" fmla="*/ 652199 w 1962365"/>
              <a:gd name="connsiteY55" fmla="*/ 661855 h 3327402"/>
              <a:gd name="connsiteX56" fmla="*/ 639828 w 1962365"/>
              <a:gd name="connsiteY56" fmla="*/ 121613 h 3327402"/>
              <a:gd name="connsiteX57" fmla="*/ 137622 w 1962365"/>
              <a:gd name="connsiteY57" fmla="*/ 626308 h 3327402"/>
              <a:gd name="connsiteX58" fmla="*/ 282720 w 1962365"/>
              <a:gd name="connsiteY58" fmla="*/ 979461 h 3327402"/>
              <a:gd name="connsiteX59" fmla="*/ 345272 w 1962365"/>
              <a:gd name="connsiteY59" fmla="*/ 1028322 h 3327402"/>
              <a:gd name="connsiteX60" fmla="*/ 345456 w 1962365"/>
              <a:gd name="connsiteY60" fmla="*/ 1004557 h 3327402"/>
              <a:gd name="connsiteX61" fmla="*/ 344313 w 1962365"/>
              <a:gd name="connsiteY61" fmla="*/ 857195 h 3327402"/>
              <a:gd name="connsiteX62" fmla="*/ 429629 w 1962365"/>
              <a:gd name="connsiteY62" fmla="*/ 638431 h 3327402"/>
              <a:gd name="connsiteX63" fmla="*/ 649015 w 1962365"/>
              <a:gd name="connsiteY63" fmla="*/ 541203 h 3327402"/>
              <a:gd name="connsiteX64" fmla="*/ 859259 w 1962365"/>
              <a:gd name="connsiteY64" fmla="*/ 626277 h 3327402"/>
              <a:gd name="connsiteX65" fmla="*/ 959810 w 1962365"/>
              <a:gd name="connsiteY65" fmla="*/ 854156 h 3327402"/>
              <a:gd name="connsiteX66" fmla="*/ 961689 w 1962365"/>
              <a:gd name="connsiteY66" fmla="*/ 1008367 h 3327402"/>
              <a:gd name="connsiteX67" fmla="*/ 997413 w 1962365"/>
              <a:gd name="connsiteY67" fmla="*/ 981171 h 3327402"/>
              <a:gd name="connsiteX68" fmla="*/ 1145078 w 1962365"/>
              <a:gd name="connsiteY68" fmla="*/ 626308 h 3327402"/>
              <a:gd name="connsiteX69" fmla="*/ 639828 w 1962365"/>
              <a:gd name="connsiteY69" fmla="*/ 121613 h 3327402"/>
              <a:gd name="connsiteX70" fmla="*/ 639828 w 1962365"/>
              <a:gd name="connsiteY70" fmla="*/ 0 h 3327402"/>
              <a:gd name="connsiteX71" fmla="*/ 1266825 w 1962365"/>
              <a:gd name="connsiteY71" fmla="*/ 626308 h 3327402"/>
              <a:gd name="connsiteX72" fmla="*/ 1024764 w 1962365"/>
              <a:gd name="connsiteY72" fmla="*/ 1121039 h 3327402"/>
              <a:gd name="connsiteX73" fmla="*/ 960481 w 1962365"/>
              <a:gd name="connsiteY73" fmla="*/ 1164696 h 3327402"/>
              <a:gd name="connsiteX74" fmla="*/ 959810 w 1962365"/>
              <a:gd name="connsiteY74" fmla="*/ 1215724 h 3327402"/>
              <a:gd name="connsiteX75" fmla="*/ 1261465 w 1962365"/>
              <a:gd name="connsiteY75" fmla="*/ 1388912 h 3327402"/>
              <a:gd name="connsiteX76" fmla="*/ 1596636 w 1962365"/>
              <a:gd name="connsiteY76" fmla="*/ 1549947 h 3327402"/>
              <a:gd name="connsiteX77" fmla="*/ 1843445 w 1962365"/>
              <a:gd name="connsiteY77" fmla="*/ 1613753 h 3327402"/>
              <a:gd name="connsiteX78" fmla="*/ 1959231 w 1962365"/>
              <a:gd name="connsiteY78" fmla="*/ 1865939 h 3327402"/>
              <a:gd name="connsiteX79" fmla="*/ 1959231 w 1962365"/>
              <a:gd name="connsiteY79" fmla="*/ 2200161 h 3327402"/>
              <a:gd name="connsiteX80" fmla="*/ 1962278 w 1962365"/>
              <a:gd name="connsiteY80" fmla="*/ 2631612 h 3327402"/>
              <a:gd name="connsiteX81" fmla="*/ 1742893 w 1962365"/>
              <a:gd name="connsiteY81" fmla="*/ 3160291 h 3327402"/>
              <a:gd name="connsiteX82" fmla="*/ 1316311 w 1962365"/>
              <a:gd name="connsiteY82" fmla="*/ 3327402 h 3327402"/>
              <a:gd name="connsiteX83" fmla="*/ 981139 w 1962365"/>
              <a:gd name="connsiteY83" fmla="*/ 3327402 h 3327402"/>
              <a:gd name="connsiteX84" fmla="*/ 652062 w 1962365"/>
              <a:gd name="connsiteY84" fmla="*/ 3327402 h 3327402"/>
              <a:gd name="connsiteX85" fmla="*/ 0 w 1962365"/>
              <a:gd name="connsiteY85" fmla="*/ 2674149 h 3327402"/>
              <a:gd name="connsiteX86" fmla="*/ 0 w 1962365"/>
              <a:gd name="connsiteY86" fmla="*/ 2014820 h 3327402"/>
              <a:gd name="connsiteX87" fmla="*/ 271185 w 1962365"/>
              <a:gd name="connsiteY87" fmla="*/ 1695789 h 3327402"/>
              <a:gd name="connsiteX88" fmla="*/ 344313 w 1962365"/>
              <a:gd name="connsiteY88" fmla="*/ 1692751 h 3327402"/>
              <a:gd name="connsiteX89" fmla="*/ 344313 w 1962365"/>
              <a:gd name="connsiteY89" fmla="*/ 1282569 h 3327402"/>
              <a:gd name="connsiteX90" fmla="*/ 344313 w 1962365"/>
              <a:gd name="connsiteY90" fmla="*/ 1276492 h 3327402"/>
              <a:gd name="connsiteX91" fmla="*/ 344313 w 1962365"/>
              <a:gd name="connsiteY91" fmla="*/ 1169483 h 3327402"/>
              <a:gd name="connsiteX92" fmla="*/ 326330 w 1962365"/>
              <a:gd name="connsiteY92" fmla="*/ 1167487 h 3327402"/>
              <a:gd name="connsiteX93" fmla="*/ 15875 w 1962365"/>
              <a:gd name="connsiteY93" fmla="*/ 626308 h 3327402"/>
              <a:gd name="connsiteX94" fmla="*/ 639828 w 1962365"/>
              <a:gd name="connsiteY94" fmla="*/ 0 h 332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962365" h="3327402">
                <a:moveTo>
                  <a:pt x="652199" y="661855"/>
                </a:moveTo>
                <a:cubicBezTo>
                  <a:pt x="603467" y="661855"/>
                  <a:pt x="554735" y="683138"/>
                  <a:pt x="518186" y="722665"/>
                </a:cubicBezTo>
                <a:cubicBezTo>
                  <a:pt x="484683" y="759151"/>
                  <a:pt x="463362" y="807799"/>
                  <a:pt x="466408" y="853406"/>
                </a:cubicBezTo>
                <a:cubicBezTo>
                  <a:pt x="469454" y="953743"/>
                  <a:pt x="466408" y="1054079"/>
                  <a:pt x="466408" y="1151375"/>
                </a:cubicBezTo>
                <a:cubicBezTo>
                  <a:pt x="466408" y="1193942"/>
                  <a:pt x="466408" y="1236509"/>
                  <a:pt x="466408" y="1282116"/>
                </a:cubicBezTo>
                <a:cubicBezTo>
                  <a:pt x="466408" y="1282116"/>
                  <a:pt x="466408" y="1285157"/>
                  <a:pt x="466408" y="1285157"/>
                </a:cubicBezTo>
                <a:cubicBezTo>
                  <a:pt x="466408" y="1726029"/>
                  <a:pt x="466408" y="1726029"/>
                  <a:pt x="466408" y="1726029"/>
                </a:cubicBezTo>
                <a:cubicBezTo>
                  <a:pt x="466408" y="1729070"/>
                  <a:pt x="466408" y="1729070"/>
                  <a:pt x="466408" y="1732110"/>
                </a:cubicBezTo>
                <a:lnTo>
                  <a:pt x="466280" y="1733367"/>
                </a:lnTo>
                <a:lnTo>
                  <a:pt x="466726" y="1735547"/>
                </a:lnTo>
                <a:cubicBezTo>
                  <a:pt x="466726" y="2345918"/>
                  <a:pt x="466726" y="2345918"/>
                  <a:pt x="466726" y="2345918"/>
                </a:cubicBezTo>
                <a:cubicBezTo>
                  <a:pt x="466726" y="2379321"/>
                  <a:pt x="439223" y="2406651"/>
                  <a:pt x="405607" y="2406651"/>
                </a:cubicBezTo>
                <a:cubicBezTo>
                  <a:pt x="371992" y="2406651"/>
                  <a:pt x="344488" y="2379321"/>
                  <a:pt x="344488" y="2345918"/>
                </a:cubicBezTo>
                <a:cubicBezTo>
                  <a:pt x="344488" y="2117029"/>
                  <a:pt x="344488" y="1973973"/>
                  <a:pt x="344488" y="1884564"/>
                </a:cubicBezTo>
                <a:lnTo>
                  <a:pt x="344488" y="1816216"/>
                </a:lnTo>
                <a:lnTo>
                  <a:pt x="314121" y="1811163"/>
                </a:lnTo>
                <a:cubicBezTo>
                  <a:pt x="308029" y="1811163"/>
                  <a:pt x="298892" y="1811163"/>
                  <a:pt x="292800" y="1814204"/>
                </a:cubicBezTo>
                <a:cubicBezTo>
                  <a:pt x="189245" y="1832447"/>
                  <a:pt x="122238" y="1911500"/>
                  <a:pt x="122238" y="2014877"/>
                </a:cubicBezTo>
                <a:cubicBezTo>
                  <a:pt x="122238" y="2233793"/>
                  <a:pt x="122238" y="2455749"/>
                  <a:pt x="122238" y="2671624"/>
                </a:cubicBezTo>
                <a:cubicBezTo>
                  <a:pt x="122238" y="2969593"/>
                  <a:pt x="356761" y="3203712"/>
                  <a:pt x="655245" y="3206752"/>
                </a:cubicBezTo>
                <a:cubicBezTo>
                  <a:pt x="874539" y="3206752"/>
                  <a:pt x="1096879" y="3206752"/>
                  <a:pt x="1316173" y="3206752"/>
                </a:cubicBezTo>
                <a:cubicBezTo>
                  <a:pt x="1447140" y="3203712"/>
                  <a:pt x="1562879" y="3158104"/>
                  <a:pt x="1660343" y="3069930"/>
                </a:cubicBezTo>
                <a:cubicBezTo>
                  <a:pt x="1782173" y="2960472"/>
                  <a:pt x="1843088" y="2817568"/>
                  <a:pt x="1840042" y="2635138"/>
                </a:cubicBezTo>
                <a:cubicBezTo>
                  <a:pt x="1836997" y="2489194"/>
                  <a:pt x="1836997" y="2343251"/>
                  <a:pt x="1836997" y="2200347"/>
                </a:cubicBezTo>
                <a:cubicBezTo>
                  <a:pt x="1836997" y="2090889"/>
                  <a:pt x="1840042" y="1978391"/>
                  <a:pt x="1836997" y="1865892"/>
                </a:cubicBezTo>
                <a:cubicBezTo>
                  <a:pt x="1836997" y="1802042"/>
                  <a:pt x="1812631" y="1747313"/>
                  <a:pt x="1766944" y="1710827"/>
                </a:cubicBezTo>
                <a:cubicBezTo>
                  <a:pt x="1744101" y="1692584"/>
                  <a:pt x="1718974" y="1679662"/>
                  <a:pt x="1691943" y="1673201"/>
                </a:cubicBezTo>
                <a:lnTo>
                  <a:pt x="1627188" y="1674055"/>
                </a:lnTo>
                <a:lnTo>
                  <a:pt x="1627188" y="1739862"/>
                </a:lnTo>
                <a:cubicBezTo>
                  <a:pt x="1627188" y="2002880"/>
                  <a:pt x="1627188" y="2002880"/>
                  <a:pt x="1627188" y="2002880"/>
                </a:cubicBezTo>
                <a:cubicBezTo>
                  <a:pt x="1627188" y="2036359"/>
                  <a:pt x="1599685" y="2063750"/>
                  <a:pt x="1566069" y="2063750"/>
                </a:cubicBezTo>
                <a:cubicBezTo>
                  <a:pt x="1532454" y="2063750"/>
                  <a:pt x="1504950" y="2036359"/>
                  <a:pt x="1504950" y="2002880"/>
                </a:cubicBezTo>
                <a:cubicBezTo>
                  <a:pt x="1504950" y="1806575"/>
                  <a:pt x="1504950" y="1708423"/>
                  <a:pt x="1504950" y="1659347"/>
                </a:cubicBezTo>
                <a:lnTo>
                  <a:pt x="1504950" y="1634494"/>
                </a:lnTo>
                <a:lnTo>
                  <a:pt x="1492827" y="1616571"/>
                </a:lnTo>
                <a:cubicBezTo>
                  <a:pt x="1456278" y="1550441"/>
                  <a:pt x="1402597" y="1509964"/>
                  <a:pt x="1343347" y="1504121"/>
                </a:cubicBezTo>
                <a:lnTo>
                  <a:pt x="1295401" y="1508888"/>
                </a:lnTo>
                <a:lnTo>
                  <a:pt x="1295401" y="1587395"/>
                </a:lnTo>
                <a:cubicBezTo>
                  <a:pt x="1295401" y="1853811"/>
                  <a:pt x="1295401" y="1853811"/>
                  <a:pt x="1295401" y="1853811"/>
                </a:cubicBezTo>
                <a:cubicBezTo>
                  <a:pt x="1295401" y="1887204"/>
                  <a:pt x="1270954" y="1914526"/>
                  <a:pt x="1234282" y="1914526"/>
                </a:cubicBezTo>
                <a:cubicBezTo>
                  <a:pt x="1200667" y="1914526"/>
                  <a:pt x="1173163" y="1887204"/>
                  <a:pt x="1173163" y="1853811"/>
                </a:cubicBezTo>
                <a:cubicBezTo>
                  <a:pt x="1173163" y="1654970"/>
                  <a:pt x="1173163" y="1555549"/>
                  <a:pt x="1173163" y="1505839"/>
                </a:cubicBezTo>
                <a:lnTo>
                  <a:pt x="1173163" y="1481814"/>
                </a:lnTo>
                <a:lnTo>
                  <a:pt x="1154748" y="1452384"/>
                </a:lnTo>
                <a:cubicBezTo>
                  <a:pt x="1127336" y="1388534"/>
                  <a:pt x="1074226" y="1346917"/>
                  <a:pt x="1014692" y="1336513"/>
                </a:cubicBezTo>
                <a:lnTo>
                  <a:pt x="960438" y="1336809"/>
                </a:lnTo>
                <a:lnTo>
                  <a:pt x="960438" y="1351429"/>
                </a:lnTo>
                <a:cubicBezTo>
                  <a:pt x="960438" y="1856956"/>
                  <a:pt x="960438" y="1856956"/>
                  <a:pt x="960438" y="1856956"/>
                </a:cubicBezTo>
                <a:cubicBezTo>
                  <a:pt x="960438" y="1890366"/>
                  <a:pt x="932935" y="1917701"/>
                  <a:pt x="899319" y="1917701"/>
                </a:cubicBezTo>
                <a:cubicBezTo>
                  <a:pt x="865704" y="1917701"/>
                  <a:pt x="838200" y="1890366"/>
                  <a:pt x="838200" y="1856956"/>
                </a:cubicBezTo>
                <a:cubicBezTo>
                  <a:pt x="838200" y="1320124"/>
                  <a:pt x="838200" y="1253020"/>
                  <a:pt x="838200" y="1244632"/>
                </a:cubicBezTo>
                <a:lnTo>
                  <a:pt x="838200" y="1244582"/>
                </a:lnTo>
                <a:lnTo>
                  <a:pt x="837990" y="1242590"/>
                </a:lnTo>
                <a:cubicBezTo>
                  <a:pt x="841036" y="1127051"/>
                  <a:pt x="841036" y="993269"/>
                  <a:pt x="837990" y="853406"/>
                </a:cubicBezTo>
                <a:cubicBezTo>
                  <a:pt x="837990" y="801718"/>
                  <a:pt x="816670" y="750029"/>
                  <a:pt x="777075" y="713543"/>
                </a:cubicBezTo>
                <a:cubicBezTo>
                  <a:pt x="740526" y="677057"/>
                  <a:pt x="694840" y="658814"/>
                  <a:pt x="652199" y="661855"/>
                </a:cubicBezTo>
                <a:close/>
                <a:moveTo>
                  <a:pt x="639828" y="121613"/>
                </a:moveTo>
                <a:cubicBezTo>
                  <a:pt x="362854" y="121613"/>
                  <a:pt x="137622" y="346598"/>
                  <a:pt x="137622" y="626308"/>
                </a:cubicBezTo>
                <a:cubicBezTo>
                  <a:pt x="137622" y="758562"/>
                  <a:pt x="190696" y="885686"/>
                  <a:pt x="282720" y="979461"/>
                </a:cubicBezTo>
                <a:lnTo>
                  <a:pt x="345272" y="1028322"/>
                </a:lnTo>
                <a:lnTo>
                  <a:pt x="345456" y="1004557"/>
                </a:lnTo>
                <a:cubicBezTo>
                  <a:pt x="345837" y="955183"/>
                  <a:pt x="345837" y="905809"/>
                  <a:pt x="344313" y="857195"/>
                </a:cubicBezTo>
                <a:cubicBezTo>
                  <a:pt x="341266" y="781235"/>
                  <a:pt x="371736" y="699199"/>
                  <a:pt x="429629" y="638431"/>
                </a:cubicBezTo>
                <a:cubicBezTo>
                  <a:pt x="490570" y="577663"/>
                  <a:pt x="566745" y="541203"/>
                  <a:pt x="649015" y="541203"/>
                </a:cubicBezTo>
                <a:cubicBezTo>
                  <a:pt x="725190" y="538164"/>
                  <a:pt x="801365" y="568548"/>
                  <a:pt x="859259" y="626277"/>
                </a:cubicBezTo>
                <a:cubicBezTo>
                  <a:pt x="923246" y="687045"/>
                  <a:pt x="959810" y="769081"/>
                  <a:pt x="959810" y="854156"/>
                </a:cubicBezTo>
                <a:lnTo>
                  <a:pt x="961689" y="1008367"/>
                </a:lnTo>
                <a:lnTo>
                  <a:pt x="997413" y="981171"/>
                </a:lnTo>
                <a:cubicBezTo>
                  <a:pt x="1090292" y="888536"/>
                  <a:pt x="1145078" y="760842"/>
                  <a:pt x="1145078" y="626308"/>
                </a:cubicBezTo>
                <a:cubicBezTo>
                  <a:pt x="1145078" y="346598"/>
                  <a:pt x="919846" y="121613"/>
                  <a:pt x="639828" y="121613"/>
                </a:cubicBezTo>
                <a:close/>
                <a:moveTo>
                  <a:pt x="639828" y="0"/>
                </a:moveTo>
                <a:cubicBezTo>
                  <a:pt x="986807" y="0"/>
                  <a:pt x="1266825" y="279710"/>
                  <a:pt x="1266825" y="626308"/>
                </a:cubicBezTo>
                <a:cubicBezTo>
                  <a:pt x="1266825" y="820509"/>
                  <a:pt x="1175943" y="1003071"/>
                  <a:pt x="1024764" y="1121039"/>
                </a:cubicBezTo>
                <a:lnTo>
                  <a:pt x="960481" y="1164696"/>
                </a:lnTo>
                <a:lnTo>
                  <a:pt x="959810" y="1215724"/>
                </a:lnTo>
                <a:cubicBezTo>
                  <a:pt x="1084738" y="1203571"/>
                  <a:pt x="1200524" y="1273454"/>
                  <a:pt x="1261465" y="1388912"/>
                </a:cubicBezTo>
                <a:cubicBezTo>
                  <a:pt x="1392486" y="1358528"/>
                  <a:pt x="1523508" y="1422334"/>
                  <a:pt x="1596636" y="1549947"/>
                </a:cubicBezTo>
                <a:cubicBezTo>
                  <a:pt x="1688047" y="1537793"/>
                  <a:pt x="1776410" y="1559062"/>
                  <a:pt x="1843445" y="1613753"/>
                </a:cubicBezTo>
                <a:cubicBezTo>
                  <a:pt x="1916573" y="1674520"/>
                  <a:pt x="1959231" y="1765672"/>
                  <a:pt x="1959231" y="1865939"/>
                </a:cubicBezTo>
                <a:cubicBezTo>
                  <a:pt x="1962278" y="1975321"/>
                  <a:pt x="1959231" y="2090779"/>
                  <a:pt x="1959231" y="2200161"/>
                </a:cubicBezTo>
                <a:cubicBezTo>
                  <a:pt x="1959231" y="2339927"/>
                  <a:pt x="1959231" y="2488808"/>
                  <a:pt x="1962278" y="2631612"/>
                </a:cubicBezTo>
                <a:cubicBezTo>
                  <a:pt x="1965325" y="2847337"/>
                  <a:pt x="1889150" y="3026602"/>
                  <a:pt x="1742893" y="3160291"/>
                </a:cubicBezTo>
                <a:cubicBezTo>
                  <a:pt x="1621012" y="3269673"/>
                  <a:pt x="1477803" y="3324364"/>
                  <a:pt x="1316311" y="3327402"/>
                </a:cubicBezTo>
                <a:cubicBezTo>
                  <a:pt x="1206618" y="3327402"/>
                  <a:pt x="1093879" y="3327402"/>
                  <a:pt x="981139" y="3327402"/>
                </a:cubicBezTo>
                <a:cubicBezTo>
                  <a:pt x="871447" y="3327402"/>
                  <a:pt x="761754" y="3327402"/>
                  <a:pt x="652062" y="3327402"/>
                </a:cubicBezTo>
                <a:cubicBezTo>
                  <a:pt x="289467" y="3324364"/>
                  <a:pt x="3047" y="3035717"/>
                  <a:pt x="0" y="2674149"/>
                </a:cubicBezTo>
                <a:cubicBezTo>
                  <a:pt x="0" y="2455386"/>
                  <a:pt x="0" y="2233583"/>
                  <a:pt x="0" y="2014820"/>
                </a:cubicBezTo>
                <a:cubicBezTo>
                  <a:pt x="0" y="1853785"/>
                  <a:pt x="109693" y="1723135"/>
                  <a:pt x="271185" y="1695789"/>
                </a:cubicBezTo>
                <a:cubicBezTo>
                  <a:pt x="295561" y="1689712"/>
                  <a:pt x="319937" y="1689712"/>
                  <a:pt x="344313" y="1692751"/>
                </a:cubicBezTo>
                <a:cubicBezTo>
                  <a:pt x="344313" y="1282569"/>
                  <a:pt x="344313" y="1282569"/>
                  <a:pt x="344313" y="1282569"/>
                </a:cubicBezTo>
                <a:cubicBezTo>
                  <a:pt x="344313" y="1279530"/>
                  <a:pt x="344313" y="1279530"/>
                  <a:pt x="344313" y="1276492"/>
                </a:cubicBezTo>
                <a:lnTo>
                  <a:pt x="344313" y="1169483"/>
                </a:lnTo>
                <a:lnTo>
                  <a:pt x="326330" y="1167487"/>
                </a:lnTo>
                <a:cubicBezTo>
                  <a:pt x="134579" y="1054994"/>
                  <a:pt x="15875" y="848252"/>
                  <a:pt x="15875" y="626308"/>
                </a:cubicBezTo>
                <a:cubicBezTo>
                  <a:pt x="15875" y="279710"/>
                  <a:pt x="295893" y="0"/>
                  <a:pt x="639828" y="0"/>
                </a:cubicBezTo>
                <a:close/>
              </a:path>
            </a:pathLst>
          </a:custGeom>
          <a:solidFill>
            <a:srgbClr val="002050"/>
          </a:solidFill>
          <a:ln>
            <a:noFill/>
          </a:ln>
        </p:spPr>
        <p:txBody>
          <a:bodyPr vert="horz" wrap="square" lIns="89642" tIns="44821" rIns="89642" bIns="44821" numCol="1" anchor="t" anchorCtr="0" compatLnSpc="1">
            <a:prstTxWarp prst="textNoShape">
              <a:avLst/>
            </a:prstTxWarp>
            <a:noAutofit/>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a:ln>
                <a:noFill/>
              </a:ln>
              <a:solidFill>
                <a:srgbClr val="FFFFFF"/>
              </a:solidFill>
              <a:effectLst/>
              <a:uLnTx/>
              <a:uFillTx/>
              <a:latin typeface="Segoe UI"/>
              <a:ea typeface="+mn-ea"/>
              <a:cs typeface="+mn-cs"/>
            </a:endParaRPr>
          </a:p>
        </p:txBody>
      </p:sp>
      <p:sp>
        <p:nvSpPr>
          <p:cNvPr id="153" name="Rectangle 128">
            <a:extLst>
              <a:ext uri="{FF2B5EF4-FFF2-40B4-BE49-F238E27FC236}">
                <a16:creationId xmlns:a16="http://schemas.microsoft.com/office/drawing/2014/main" id="{5A5E2FAD-E2F0-44F7-8262-CE739B617BD9}"/>
              </a:ext>
            </a:extLst>
          </p:cNvPr>
          <p:cNvSpPr>
            <a:spLocks noChangeArrowheads="1"/>
          </p:cNvSpPr>
          <p:nvPr/>
        </p:nvSpPr>
        <p:spPr bwMode="auto">
          <a:xfrm>
            <a:off x="444162" y="3470274"/>
            <a:ext cx="1033937" cy="241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568" b="0" i="0" u="none" strike="noStrike" kern="0" cap="none" spc="0" normalizeH="0" baseline="0" noProof="0">
                <a:ln>
                  <a:noFill/>
                </a:ln>
                <a:solidFill>
                  <a:srgbClr val="353535"/>
                </a:solidFill>
                <a:effectLst/>
                <a:uLnTx/>
                <a:uFillTx/>
                <a:latin typeface="Segoe UI Semilight"/>
                <a:ea typeface="+mn-ea"/>
                <a:cs typeface="+mn-cs"/>
              </a:rPr>
              <a:t>Power Apps</a:t>
            </a:r>
          </a:p>
        </p:txBody>
      </p:sp>
      <p:sp>
        <p:nvSpPr>
          <p:cNvPr id="155" name="Rectangle 128">
            <a:extLst>
              <a:ext uri="{FF2B5EF4-FFF2-40B4-BE49-F238E27FC236}">
                <a16:creationId xmlns:a16="http://schemas.microsoft.com/office/drawing/2014/main" id="{9CBC9867-FCD3-4357-BEE9-E7E71F9C1CC0}"/>
              </a:ext>
            </a:extLst>
          </p:cNvPr>
          <p:cNvSpPr>
            <a:spLocks noChangeArrowheads="1"/>
          </p:cNvSpPr>
          <p:nvPr/>
        </p:nvSpPr>
        <p:spPr bwMode="auto">
          <a:xfrm>
            <a:off x="370233" y="4872832"/>
            <a:ext cx="1122102" cy="241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568" b="0" i="0" u="none" strike="noStrike" kern="0" cap="none" spc="0" normalizeH="0" baseline="0" noProof="0">
                <a:ln>
                  <a:noFill/>
                </a:ln>
                <a:solidFill>
                  <a:srgbClr val="353535"/>
                </a:solidFill>
                <a:effectLst/>
                <a:uLnTx/>
                <a:uFillTx/>
                <a:latin typeface="Segoe UI Semilight"/>
                <a:ea typeface="+mn-ea"/>
                <a:cs typeface="+mn-cs"/>
              </a:rPr>
              <a:t>Sensors Data</a:t>
            </a:r>
          </a:p>
        </p:txBody>
      </p:sp>
      <p:cxnSp>
        <p:nvCxnSpPr>
          <p:cNvPr id="97" name="Straight Connector 96">
            <a:extLst>
              <a:ext uri="{FF2B5EF4-FFF2-40B4-BE49-F238E27FC236}">
                <a16:creationId xmlns:a16="http://schemas.microsoft.com/office/drawing/2014/main" id="{0E170626-76F6-4B6A-81F9-24D85C73D4D5}"/>
              </a:ext>
            </a:extLst>
          </p:cNvPr>
          <p:cNvCxnSpPr>
            <a:cxnSpLocks/>
          </p:cNvCxnSpPr>
          <p:nvPr/>
        </p:nvCxnSpPr>
        <p:spPr>
          <a:xfrm>
            <a:off x="1608501" y="1595745"/>
            <a:ext cx="0" cy="3874991"/>
          </a:xfrm>
          <a:prstGeom prst="line">
            <a:avLst/>
          </a:prstGeom>
          <a:noFill/>
          <a:ln w="9525" cap="flat" cmpd="sng" algn="ctr">
            <a:solidFill>
              <a:schemeClr val="bg1">
                <a:lumMod val="65000"/>
              </a:schemeClr>
            </a:solidFill>
            <a:prstDash val="solid"/>
            <a:headEnd type="none" w="med" len="med"/>
            <a:tailEnd type="none" w="med" len="med"/>
          </a:ln>
          <a:effectLst/>
        </p:spPr>
      </p:cxnSp>
      <p:sp>
        <p:nvSpPr>
          <p:cNvPr id="99" name="Rectangle 98">
            <a:extLst>
              <a:ext uri="{FF2B5EF4-FFF2-40B4-BE49-F238E27FC236}">
                <a16:creationId xmlns:a16="http://schemas.microsoft.com/office/drawing/2014/main" id="{A60FB83E-2643-48EE-BDB7-35530E8E84CF}"/>
              </a:ext>
            </a:extLst>
          </p:cNvPr>
          <p:cNvSpPr/>
          <p:nvPr/>
        </p:nvSpPr>
        <p:spPr bwMode="auto">
          <a:xfrm>
            <a:off x="2526875" y="2927498"/>
            <a:ext cx="186518" cy="961286"/>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2" name="Freeform 14">
            <a:extLst>
              <a:ext uri="{FF2B5EF4-FFF2-40B4-BE49-F238E27FC236}">
                <a16:creationId xmlns:a16="http://schemas.microsoft.com/office/drawing/2014/main" id="{5E434E6D-ECBB-41D3-8DD8-97073E6774C5}"/>
              </a:ext>
            </a:extLst>
          </p:cNvPr>
          <p:cNvSpPr>
            <a:spLocks/>
          </p:cNvSpPr>
          <p:nvPr/>
        </p:nvSpPr>
        <p:spPr bwMode="auto">
          <a:xfrm>
            <a:off x="2374595" y="2979036"/>
            <a:ext cx="452048" cy="506729"/>
          </a:xfrm>
          <a:custGeom>
            <a:avLst/>
            <a:gdLst>
              <a:gd name="T0" fmla="*/ 917 w 1834"/>
              <a:gd name="T1" fmla="*/ 0 h 2050"/>
              <a:gd name="T2" fmla="*/ 1731 w 1834"/>
              <a:gd name="T3" fmla="*/ 0 h 2050"/>
              <a:gd name="T4" fmla="*/ 1831 w 1834"/>
              <a:gd name="T5" fmla="*/ 66 h 2050"/>
              <a:gd name="T6" fmla="*/ 1834 w 1834"/>
              <a:gd name="T7" fmla="*/ 98 h 2050"/>
              <a:gd name="T8" fmla="*/ 1834 w 1834"/>
              <a:gd name="T9" fmla="*/ 1418 h 2050"/>
              <a:gd name="T10" fmla="*/ 1736 w 1834"/>
              <a:gd name="T11" fmla="*/ 1516 h 2050"/>
              <a:gd name="T12" fmla="*/ 1398 w 1834"/>
              <a:gd name="T13" fmla="*/ 1515 h 2050"/>
              <a:gd name="T14" fmla="*/ 1374 w 1834"/>
              <a:gd name="T15" fmla="*/ 1535 h 2050"/>
              <a:gd name="T16" fmla="*/ 1147 w 1834"/>
              <a:gd name="T17" fmla="*/ 1911 h 2050"/>
              <a:gd name="T18" fmla="*/ 718 w 1834"/>
              <a:gd name="T19" fmla="*/ 2037 h 2050"/>
              <a:gd name="T20" fmla="*/ 498 w 1834"/>
              <a:gd name="T21" fmla="*/ 1976 h 2050"/>
              <a:gd name="T22" fmla="*/ 490 w 1834"/>
              <a:gd name="T23" fmla="*/ 1949 h 2050"/>
              <a:gd name="T24" fmla="*/ 554 w 1834"/>
              <a:gd name="T25" fmla="*/ 1828 h 2050"/>
              <a:gd name="T26" fmla="*/ 584 w 1834"/>
              <a:gd name="T27" fmla="*/ 1819 h 2050"/>
              <a:gd name="T28" fmla="*/ 968 w 1834"/>
              <a:gd name="T29" fmla="*/ 1815 h 2050"/>
              <a:gd name="T30" fmla="*/ 1201 w 1834"/>
              <a:gd name="T31" fmla="*/ 1492 h 2050"/>
              <a:gd name="T32" fmla="*/ 860 w 1834"/>
              <a:gd name="T33" fmla="*/ 1001 h 2050"/>
              <a:gd name="T34" fmla="*/ 581 w 1834"/>
              <a:gd name="T35" fmla="*/ 1037 h 2050"/>
              <a:gd name="T36" fmla="*/ 555 w 1834"/>
              <a:gd name="T37" fmla="*/ 1029 h 2050"/>
              <a:gd name="T38" fmla="*/ 488 w 1834"/>
              <a:gd name="T39" fmla="*/ 902 h 2050"/>
              <a:gd name="T40" fmla="*/ 494 w 1834"/>
              <a:gd name="T41" fmla="*/ 881 h 2050"/>
              <a:gd name="T42" fmla="*/ 825 w 1834"/>
              <a:gd name="T43" fmla="*/ 817 h 2050"/>
              <a:gd name="T44" fmla="*/ 1320 w 1834"/>
              <a:gd name="T45" fmla="*/ 1153 h 2050"/>
              <a:gd name="T46" fmla="*/ 1374 w 1834"/>
              <a:gd name="T47" fmla="*/ 1317 h 2050"/>
              <a:gd name="T48" fmla="*/ 1400 w 1834"/>
              <a:gd name="T49" fmla="*/ 1340 h 2050"/>
              <a:gd name="T50" fmla="*/ 1640 w 1834"/>
              <a:gd name="T51" fmla="*/ 1339 h 2050"/>
              <a:gd name="T52" fmla="*/ 1658 w 1834"/>
              <a:gd name="T53" fmla="*/ 1321 h 2050"/>
              <a:gd name="T54" fmla="*/ 1658 w 1834"/>
              <a:gd name="T55" fmla="*/ 401 h 2050"/>
              <a:gd name="T56" fmla="*/ 1637 w 1834"/>
              <a:gd name="T57" fmla="*/ 383 h 2050"/>
              <a:gd name="T58" fmla="*/ 719 w 1834"/>
              <a:gd name="T59" fmla="*/ 383 h 2050"/>
              <a:gd name="T60" fmla="*/ 197 w 1834"/>
              <a:gd name="T61" fmla="*/ 383 h 2050"/>
              <a:gd name="T62" fmla="*/ 177 w 1834"/>
              <a:gd name="T63" fmla="*/ 402 h 2050"/>
              <a:gd name="T64" fmla="*/ 177 w 1834"/>
              <a:gd name="T65" fmla="*/ 1320 h 2050"/>
              <a:gd name="T66" fmla="*/ 197 w 1834"/>
              <a:gd name="T67" fmla="*/ 1339 h 2050"/>
              <a:gd name="T68" fmla="*/ 497 w 1834"/>
              <a:gd name="T69" fmla="*/ 1339 h 2050"/>
              <a:gd name="T70" fmla="*/ 522 w 1834"/>
              <a:gd name="T71" fmla="*/ 1323 h 2050"/>
              <a:gd name="T72" fmla="*/ 783 w 1834"/>
              <a:gd name="T73" fmla="*/ 1158 h 2050"/>
              <a:gd name="T74" fmla="*/ 1033 w 1834"/>
              <a:gd name="T75" fmla="*/ 1351 h 2050"/>
              <a:gd name="T76" fmla="*/ 958 w 1834"/>
              <a:gd name="T77" fmla="*/ 1623 h 2050"/>
              <a:gd name="T78" fmla="*/ 674 w 1834"/>
              <a:gd name="T79" fmla="*/ 1678 h 2050"/>
              <a:gd name="T80" fmla="*/ 521 w 1834"/>
              <a:gd name="T81" fmla="*/ 1528 h 2050"/>
              <a:gd name="T82" fmla="*/ 498 w 1834"/>
              <a:gd name="T83" fmla="*/ 1515 h 2050"/>
              <a:gd name="T84" fmla="*/ 102 w 1834"/>
              <a:gd name="T85" fmla="*/ 1516 h 2050"/>
              <a:gd name="T86" fmla="*/ 1 w 1834"/>
              <a:gd name="T87" fmla="*/ 1415 h 2050"/>
              <a:gd name="T88" fmla="*/ 1 w 1834"/>
              <a:gd name="T89" fmla="*/ 101 h 2050"/>
              <a:gd name="T90" fmla="*/ 103 w 1834"/>
              <a:gd name="T91" fmla="*/ 0 h 2050"/>
              <a:gd name="T92" fmla="*/ 917 w 1834"/>
              <a:gd name="T93" fmla="*/ 0 h 2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34" h="2050">
                <a:moveTo>
                  <a:pt x="917" y="0"/>
                </a:moveTo>
                <a:cubicBezTo>
                  <a:pt x="1189" y="0"/>
                  <a:pt x="1460" y="0"/>
                  <a:pt x="1731" y="0"/>
                </a:cubicBezTo>
                <a:cubicBezTo>
                  <a:pt x="1783" y="0"/>
                  <a:pt x="1818" y="23"/>
                  <a:pt x="1831" y="66"/>
                </a:cubicBezTo>
                <a:cubicBezTo>
                  <a:pt x="1834" y="77"/>
                  <a:pt x="1834" y="87"/>
                  <a:pt x="1834" y="98"/>
                </a:cubicBezTo>
                <a:cubicBezTo>
                  <a:pt x="1834" y="538"/>
                  <a:pt x="1834" y="978"/>
                  <a:pt x="1834" y="1418"/>
                </a:cubicBezTo>
                <a:cubicBezTo>
                  <a:pt x="1834" y="1481"/>
                  <a:pt x="1799" y="1515"/>
                  <a:pt x="1736" y="1516"/>
                </a:cubicBezTo>
                <a:cubicBezTo>
                  <a:pt x="1623" y="1516"/>
                  <a:pt x="1511" y="1516"/>
                  <a:pt x="1398" y="1515"/>
                </a:cubicBezTo>
                <a:cubicBezTo>
                  <a:pt x="1381" y="1515"/>
                  <a:pt x="1377" y="1521"/>
                  <a:pt x="1374" y="1535"/>
                </a:cubicBezTo>
                <a:cubicBezTo>
                  <a:pt x="1348" y="1690"/>
                  <a:pt x="1271" y="1815"/>
                  <a:pt x="1147" y="1911"/>
                </a:cubicBezTo>
                <a:cubicBezTo>
                  <a:pt x="1021" y="2009"/>
                  <a:pt x="877" y="2050"/>
                  <a:pt x="718" y="2037"/>
                </a:cubicBezTo>
                <a:cubicBezTo>
                  <a:pt x="640" y="2030"/>
                  <a:pt x="567" y="2010"/>
                  <a:pt x="498" y="1976"/>
                </a:cubicBezTo>
                <a:cubicBezTo>
                  <a:pt x="484" y="1969"/>
                  <a:pt x="482" y="1963"/>
                  <a:pt x="490" y="1949"/>
                </a:cubicBezTo>
                <a:cubicBezTo>
                  <a:pt x="512" y="1909"/>
                  <a:pt x="534" y="1869"/>
                  <a:pt x="554" y="1828"/>
                </a:cubicBezTo>
                <a:cubicBezTo>
                  <a:pt x="562" y="1811"/>
                  <a:pt x="570" y="1812"/>
                  <a:pt x="584" y="1819"/>
                </a:cubicBezTo>
                <a:cubicBezTo>
                  <a:pt x="713" y="1881"/>
                  <a:pt x="842" y="1880"/>
                  <a:pt x="968" y="1815"/>
                </a:cubicBezTo>
                <a:cubicBezTo>
                  <a:pt x="1099" y="1747"/>
                  <a:pt x="1178" y="1638"/>
                  <a:pt x="1201" y="1492"/>
                </a:cubicBezTo>
                <a:cubicBezTo>
                  <a:pt x="1238" y="1261"/>
                  <a:pt x="1081" y="1050"/>
                  <a:pt x="860" y="1001"/>
                </a:cubicBezTo>
                <a:cubicBezTo>
                  <a:pt x="763" y="979"/>
                  <a:pt x="669" y="992"/>
                  <a:pt x="581" y="1037"/>
                </a:cubicBezTo>
                <a:cubicBezTo>
                  <a:pt x="567" y="1043"/>
                  <a:pt x="562" y="1043"/>
                  <a:pt x="555" y="1029"/>
                </a:cubicBezTo>
                <a:cubicBezTo>
                  <a:pt x="534" y="986"/>
                  <a:pt x="511" y="944"/>
                  <a:pt x="488" y="902"/>
                </a:cubicBezTo>
                <a:cubicBezTo>
                  <a:pt x="483" y="892"/>
                  <a:pt x="481" y="887"/>
                  <a:pt x="494" y="881"/>
                </a:cubicBezTo>
                <a:cubicBezTo>
                  <a:pt x="599" y="832"/>
                  <a:pt x="709" y="805"/>
                  <a:pt x="825" y="817"/>
                </a:cubicBezTo>
                <a:cubicBezTo>
                  <a:pt x="1048" y="841"/>
                  <a:pt x="1214" y="954"/>
                  <a:pt x="1320" y="1153"/>
                </a:cubicBezTo>
                <a:cubicBezTo>
                  <a:pt x="1347" y="1204"/>
                  <a:pt x="1365" y="1259"/>
                  <a:pt x="1374" y="1317"/>
                </a:cubicBezTo>
                <a:cubicBezTo>
                  <a:pt x="1376" y="1333"/>
                  <a:pt x="1381" y="1340"/>
                  <a:pt x="1400" y="1340"/>
                </a:cubicBezTo>
                <a:cubicBezTo>
                  <a:pt x="1480" y="1338"/>
                  <a:pt x="1560" y="1339"/>
                  <a:pt x="1640" y="1339"/>
                </a:cubicBezTo>
                <a:cubicBezTo>
                  <a:pt x="1654" y="1339"/>
                  <a:pt x="1658" y="1335"/>
                  <a:pt x="1658" y="1321"/>
                </a:cubicBezTo>
                <a:cubicBezTo>
                  <a:pt x="1657" y="1015"/>
                  <a:pt x="1657" y="708"/>
                  <a:pt x="1658" y="401"/>
                </a:cubicBezTo>
                <a:cubicBezTo>
                  <a:pt x="1658" y="384"/>
                  <a:pt x="1651" y="383"/>
                  <a:pt x="1637" y="383"/>
                </a:cubicBezTo>
                <a:cubicBezTo>
                  <a:pt x="1331" y="383"/>
                  <a:pt x="1025" y="383"/>
                  <a:pt x="719" y="383"/>
                </a:cubicBezTo>
                <a:cubicBezTo>
                  <a:pt x="545" y="383"/>
                  <a:pt x="371" y="383"/>
                  <a:pt x="197" y="383"/>
                </a:cubicBezTo>
                <a:cubicBezTo>
                  <a:pt x="182" y="383"/>
                  <a:pt x="177" y="386"/>
                  <a:pt x="177" y="402"/>
                </a:cubicBezTo>
                <a:cubicBezTo>
                  <a:pt x="177" y="708"/>
                  <a:pt x="177" y="1014"/>
                  <a:pt x="177" y="1320"/>
                </a:cubicBezTo>
                <a:cubicBezTo>
                  <a:pt x="177" y="1337"/>
                  <a:pt x="182" y="1339"/>
                  <a:pt x="197" y="1339"/>
                </a:cubicBezTo>
                <a:cubicBezTo>
                  <a:pt x="297" y="1339"/>
                  <a:pt x="397" y="1339"/>
                  <a:pt x="497" y="1339"/>
                </a:cubicBezTo>
                <a:cubicBezTo>
                  <a:pt x="510" y="1339"/>
                  <a:pt x="516" y="1336"/>
                  <a:pt x="522" y="1323"/>
                </a:cubicBezTo>
                <a:cubicBezTo>
                  <a:pt x="563" y="1220"/>
                  <a:pt x="671" y="1152"/>
                  <a:pt x="783" y="1158"/>
                </a:cubicBezTo>
                <a:cubicBezTo>
                  <a:pt x="903" y="1165"/>
                  <a:pt x="1002" y="1242"/>
                  <a:pt x="1033" y="1351"/>
                </a:cubicBezTo>
                <a:cubicBezTo>
                  <a:pt x="1063" y="1457"/>
                  <a:pt x="1037" y="1549"/>
                  <a:pt x="958" y="1623"/>
                </a:cubicBezTo>
                <a:cubicBezTo>
                  <a:pt x="876" y="1699"/>
                  <a:pt x="779" y="1716"/>
                  <a:pt x="674" y="1678"/>
                </a:cubicBezTo>
                <a:cubicBezTo>
                  <a:pt x="601" y="1651"/>
                  <a:pt x="549" y="1601"/>
                  <a:pt x="521" y="1528"/>
                </a:cubicBezTo>
                <a:cubicBezTo>
                  <a:pt x="516" y="1515"/>
                  <a:pt x="508" y="1515"/>
                  <a:pt x="498" y="1515"/>
                </a:cubicBezTo>
                <a:cubicBezTo>
                  <a:pt x="366" y="1516"/>
                  <a:pt x="234" y="1516"/>
                  <a:pt x="102" y="1516"/>
                </a:cubicBezTo>
                <a:cubicBezTo>
                  <a:pt x="35" y="1516"/>
                  <a:pt x="1" y="1481"/>
                  <a:pt x="1" y="1415"/>
                </a:cubicBezTo>
                <a:cubicBezTo>
                  <a:pt x="0" y="977"/>
                  <a:pt x="0" y="539"/>
                  <a:pt x="1" y="101"/>
                </a:cubicBezTo>
                <a:cubicBezTo>
                  <a:pt x="1" y="34"/>
                  <a:pt x="35" y="0"/>
                  <a:pt x="103" y="0"/>
                </a:cubicBezTo>
                <a:cubicBezTo>
                  <a:pt x="375" y="0"/>
                  <a:pt x="646" y="0"/>
                  <a:pt x="917" y="0"/>
                </a:cubicBezTo>
                <a:close/>
              </a:path>
            </a:pathLst>
          </a:custGeom>
          <a:solidFill>
            <a:srgbClr val="002050"/>
          </a:solidFill>
          <a:ln>
            <a:noFill/>
          </a:ln>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03" name="Rectangle 180">
            <a:extLst>
              <a:ext uri="{FF2B5EF4-FFF2-40B4-BE49-F238E27FC236}">
                <a16:creationId xmlns:a16="http://schemas.microsoft.com/office/drawing/2014/main" id="{977AECC9-88C9-4C36-A02A-E04192B956D4}"/>
              </a:ext>
            </a:extLst>
          </p:cNvPr>
          <p:cNvSpPr>
            <a:spLocks noChangeArrowheads="1"/>
          </p:cNvSpPr>
          <p:nvPr/>
        </p:nvSpPr>
        <p:spPr bwMode="auto">
          <a:xfrm>
            <a:off x="2480579" y="3596491"/>
            <a:ext cx="216865" cy="18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API</a:t>
            </a:r>
            <a:endParaRPr kumimoji="0" lang="en-US" altLang="en-US" sz="1961" b="0" i="0" u="none" strike="noStrike" kern="0" cap="none" spc="0" normalizeH="0" baseline="0" noProof="0">
              <a:ln>
                <a:noFill/>
              </a:ln>
              <a:solidFill>
                <a:srgbClr val="353535"/>
              </a:solidFill>
              <a:effectLst/>
              <a:uLnTx/>
              <a:uFillTx/>
              <a:latin typeface="Segoe UI Semilight"/>
              <a:ea typeface="+mn-ea"/>
              <a:cs typeface="+mn-cs"/>
            </a:endParaRPr>
          </a:p>
        </p:txBody>
      </p:sp>
      <p:sp>
        <p:nvSpPr>
          <p:cNvPr id="129" name="Freeform 58">
            <a:extLst>
              <a:ext uri="{FF2B5EF4-FFF2-40B4-BE49-F238E27FC236}">
                <a16:creationId xmlns:a16="http://schemas.microsoft.com/office/drawing/2014/main" id="{C4FE65CE-3682-46FD-BD2E-887DAADE11B3}"/>
              </a:ext>
            </a:extLst>
          </p:cNvPr>
          <p:cNvSpPr>
            <a:spLocks/>
          </p:cNvSpPr>
          <p:nvPr/>
        </p:nvSpPr>
        <p:spPr bwMode="auto">
          <a:xfrm>
            <a:off x="4400080" y="4405662"/>
            <a:ext cx="517662" cy="452162"/>
          </a:xfrm>
          <a:custGeom>
            <a:avLst/>
            <a:gdLst>
              <a:gd name="connsiteX0" fmla="*/ 2715505 w 6153926"/>
              <a:gd name="connsiteY0" fmla="*/ 2987675 h 5375275"/>
              <a:gd name="connsiteX1" fmla="*/ 2830615 w 6153926"/>
              <a:gd name="connsiteY1" fmla="*/ 3081961 h 5375275"/>
              <a:gd name="connsiteX2" fmla="*/ 2830615 w 6153926"/>
              <a:gd name="connsiteY2" fmla="*/ 3538182 h 5375275"/>
              <a:gd name="connsiteX3" fmla="*/ 2712476 w 6153926"/>
              <a:gd name="connsiteY3" fmla="*/ 3635509 h 5375275"/>
              <a:gd name="connsiteX4" fmla="*/ 2597366 w 6153926"/>
              <a:gd name="connsiteY4" fmla="*/ 3541223 h 5375275"/>
              <a:gd name="connsiteX5" fmla="*/ 2570103 w 6153926"/>
              <a:gd name="connsiteY5" fmla="*/ 3319196 h 5375275"/>
              <a:gd name="connsiteX6" fmla="*/ 2597366 w 6153926"/>
              <a:gd name="connsiteY6" fmla="*/ 3081961 h 5375275"/>
              <a:gd name="connsiteX7" fmla="*/ 2715505 w 6153926"/>
              <a:gd name="connsiteY7" fmla="*/ 2987675 h 5375275"/>
              <a:gd name="connsiteX8" fmla="*/ 3501273 w 6153926"/>
              <a:gd name="connsiteY8" fmla="*/ 2853918 h 5375275"/>
              <a:gd name="connsiteX9" fmla="*/ 3201995 w 6153926"/>
              <a:gd name="connsiteY9" fmla="*/ 3002840 h 5375275"/>
              <a:gd name="connsiteX10" fmla="*/ 3198973 w 6153926"/>
              <a:gd name="connsiteY10" fmla="*/ 3103134 h 5375275"/>
              <a:gd name="connsiteX11" fmla="*/ 3271525 w 6153926"/>
              <a:gd name="connsiteY11" fmla="*/ 3090978 h 5375275"/>
              <a:gd name="connsiteX12" fmla="*/ 3313847 w 6153926"/>
              <a:gd name="connsiteY12" fmla="*/ 3066664 h 5375275"/>
              <a:gd name="connsiteX13" fmla="*/ 3383375 w 6153926"/>
              <a:gd name="connsiteY13" fmla="*/ 3103134 h 5375275"/>
              <a:gd name="connsiteX14" fmla="*/ 3383375 w 6153926"/>
              <a:gd name="connsiteY14" fmla="*/ 3492156 h 5375275"/>
              <a:gd name="connsiteX15" fmla="*/ 3250363 w 6153926"/>
              <a:gd name="connsiteY15" fmla="*/ 3631960 h 5375275"/>
              <a:gd name="connsiteX16" fmla="*/ 3186881 w 6153926"/>
              <a:gd name="connsiteY16" fmla="*/ 3698823 h 5375275"/>
              <a:gd name="connsiteX17" fmla="*/ 3253387 w 6153926"/>
              <a:gd name="connsiteY17" fmla="*/ 3765686 h 5375275"/>
              <a:gd name="connsiteX18" fmla="*/ 3676607 w 6153926"/>
              <a:gd name="connsiteY18" fmla="*/ 3765686 h 5375275"/>
              <a:gd name="connsiteX19" fmla="*/ 3740091 w 6153926"/>
              <a:gd name="connsiteY19" fmla="*/ 3692745 h 5375275"/>
              <a:gd name="connsiteX20" fmla="*/ 3676607 w 6153926"/>
              <a:gd name="connsiteY20" fmla="*/ 3631960 h 5375275"/>
              <a:gd name="connsiteX21" fmla="*/ 3628239 w 6153926"/>
              <a:gd name="connsiteY21" fmla="*/ 3631960 h 5375275"/>
              <a:gd name="connsiteX22" fmla="*/ 3561733 w 6153926"/>
              <a:gd name="connsiteY22" fmla="*/ 3565097 h 5375275"/>
              <a:gd name="connsiteX23" fmla="*/ 3561733 w 6153926"/>
              <a:gd name="connsiteY23" fmla="*/ 3252057 h 5375275"/>
              <a:gd name="connsiteX24" fmla="*/ 3561733 w 6153926"/>
              <a:gd name="connsiteY24" fmla="*/ 2917742 h 5375275"/>
              <a:gd name="connsiteX25" fmla="*/ 3501273 w 6153926"/>
              <a:gd name="connsiteY25" fmla="*/ 2853918 h 5375275"/>
              <a:gd name="connsiteX26" fmla="*/ 2756101 w 6153926"/>
              <a:gd name="connsiteY26" fmla="*/ 2846544 h 5375275"/>
              <a:gd name="connsiteX27" fmla="*/ 2669771 w 6153926"/>
              <a:gd name="connsiteY27" fmla="*/ 2849012 h 5375275"/>
              <a:gd name="connsiteX28" fmla="*/ 2439935 w 6153926"/>
              <a:gd name="connsiteY28" fmla="*/ 3028205 h 5375275"/>
              <a:gd name="connsiteX29" fmla="*/ 2418766 w 6153926"/>
              <a:gd name="connsiteY29" fmla="*/ 3553638 h 5375275"/>
              <a:gd name="connsiteX30" fmla="*/ 2703037 w 6153926"/>
              <a:gd name="connsiteY30" fmla="*/ 3781426 h 5375275"/>
              <a:gd name="connsiteX31" fmla="*/ 3011501 w 6153926"/>
              <a:gd name="connsiteY31" fmla="*/ 3538452 h 5375275"/>
              <a:gd name="connsiteX32" fmla="*/ 3023597 w 6153926"/>
              <a:gd name="connsiteY32" fmla="*/ 3116284 h 5375275"/>
              <a:gd name="connsiteX33" fmla="*/ 2969163 w 6153926"/>
              <a:gd name="connsiteY33" fmla="*/ 2964425 h 5375275"/>
              <a:gd name="connsiteX34" fmla="*/ 2756101 w 6153926"/>
              <a:gd name="connsiteY34" fmla="*/ 2846544 h 5375275"/>
              <a:gd name="connsiteX35" fmla="*/ 3447343 w 6153926"/>
              <a:gd name="connsiteY35" fmla="*/ 1736726 h 5375275"/>
              <a:gd name="connsiteX36" fmla="*/ 3562455 w 6153926"/>
              <a:gd name="connsiteY36" fmla="*/ 1840157 h 5375275"/>
              <a:gd name="connsiteX37" fmla="*/ 3562455 w 6153926"/>
              <a:gd name="connsiteY37" fmla="*/ 2287345 h 5375275"/>
              <a:gd name="connsiteX38" fmla="*/ 3438255 w 6153926"/>
              <a:gd name="connsiteY38" fmla="*/ 2387734 h 5375275"/>
              <a:gd name="connsiteX39" fmla="*/ 3323147 w 6153926"/>
              <a:gd name="connsiteY39" fmla="*/ 2284303 h 5375275"/>
              <a:gd name="connsiteX40" fmla="*/ 3304971 w 6153926"/>
              <a:gd name="connsiteY40" fmla="*/ 2059188 h 5375275"/>
              <a:gd name="connsiteX41" fmla="*/ 3323147 w 6153926"/>
              <a:gd name="connsiteY41" fmla="*/ 1843199 h 5375275"/>
              <a:gd name="connsiteX42" fmla="*/ 3447343 w 6153926"/>
              <a:gd name="connsiteY42" fmla="*/ 1736726 h 5375275"/>
              <a:gd name="connsiteX43" fmla="*/ 2721400 w 6153926"/>
              <a:gd name="connsiteY43" fmla="*/ 1605002 h 5375275"/>
              <a:gd name="connsiteX44" fmla="*/ 2648022 w 6153926"/>
              <a:gd name="connsiteY44" fmla="*/ 1630452 h 5375275"/>
              <a:gd name="connsiteX45" fmla="*/ 2508830 w 6153926"/>
              <a:gd name="connsiteY45" fmla="*/ 1718576 h 5375275"/>
              <a:gd name="connsiteX46" fmla="*/ 2460416 w 6153926"/>
              <a:gd name="connsiteY46" fmla="*/ 1812778 h 5375275"/>
              <a:gd name="connsiteX47" fmla="*/ 2520934 w 6153926"/>
              <a:gd name="connsiteY47" fmla="*/ 1852283 h 5375275"/>
              <a:gd name="connsiteX48" fmla="*/ 2593556 w 6153926"/>
              <a:gd name="connsiteY48" fmla="*/ 1809740 h 5375275"/>
              <a:gd name="connsiteX49" fmla="*/ 2654074 w 6153926"/>
              <a:gd name="connsiteY49" fmla="*/ 1846205 h 5375275"/>
              <a:gd name="connsiteX50" fmla="*/ 2654074 w 6153926"/>
              <a:gd name="connsiteY50" fmla="*/ 2241246 h 5375275"/>
              <a:gd name="connsiteX51" fmla="*/ 2523960 w 6153926"/>
              <a:gd name="connsiteY51" fmla="*/ 2381030 h 5375275"/>
              <a:gd name="connsiteX52" fmla="*/ 2460416 w 6153926"/>
              <a:gd name="connsiteY52" fmla="*/ 2447883 h 5375275"/>
              <a:gd name="connsiteX53" fmla="*/ 2523960 w 6153926"/>
              <a:gd name="connsiteY53" fmla="*/ 2514736 h 5375275"/>
              <a:gd name="connsiteX54" fmla="*/ 2941535 w 6153926"/>
              <a:gd name="connsiteY54" fmla="*/ 2514736 h 5375275"/>
              <a:gd name="connsiteX55" fmla="*/ 3005079 w 6153926"/>
              <a:gd name="connsiteY55" fmla="*/ 2444844 h 5375275"/>
              <a:gd name="connsiteX56" fmla="*/ 2938509 w 6153926"/>
              <a:gd name="connsiteY56" fmla="*/ 2381030 h 5375275"/>
              <a:gd name="connsiteX57" fmla="*/ 2896145 w 6153926"/>
              <a:gd name="connsiteY57" fmla="*/ 2381030 h 5375275"/>
              <a:gd name="connsiteX58" fmla="*/ 2832601 w 6153926"/>
              <a:gd name="connsiteY58" fmla="*/ 2317216 h 5375275"/>
              <a:gd name="connsiteX59" fmla="*/ 2832601 w 6153926"/>
              <a:gd name="connsiteY59" fmla="*/ 1998144 h 5375275"/>
              <a:gd name="connsiteX60" fmla="*/ 2832601 w 6153926"/>
              <a:gd name="connsiteY60" fmla="*/ 1669956 h 5375275"/>
              <a:gd name="connsiteX61" fmla="*/ 2799317 w 6153926"/>
              <a:gd name="connsiteY61" fmla="*/ 1609180 h 5375275"/>
              <a:gd name="connsiteX62" fmla="*/ 2721400 w 6153926"/>
              <a:gd name="connsiteY62" fmla="*/ 1605002 h 5375275"/>
              <a:gd name="connsiteX63" fmla="*/ 3471919 w 6153926"/>
              <a:gd name="connsiteY63" fmla="*/ 1593715 h 5375275"/>
              <a:gd name="connsiteX64" fmla="*/ 3190671 w 6153926"/>
              <a:gd name="connsiteY64" fmla="*/ 1733485 h 5375275"/>
              <a:gd name="connsiteX65" fmla="*/ 3127167 w 6153926"/>
              <a:gd name="connsiteY65" fmla="*/ 2070759 h 5375275"/>
              <a:gd name="connsiteX66" fmla="*/ 3148335 w 6153926"/>
              <a:gd name="connsiteY66" fmla="*/ 2310800 h 5375275"/>
              <a:gd name="connsiteX67" fmla="*/ 3372123 w 6153926"/>
              <a:gd name="connsiteY67" fmla="*/ 2526533 h 5375275"/>
              <a:gd name="connsiteX68" fmla="*/ 3704779 w 6153926"/>
              <a:gd name="connsiteY68" fmla="*/ 2371570 h 5375275"/>
              <a:gd name="connsiteX69" fmla="*/ 3716875 w 6153926"/>
              <a:gd name="connsiteY69" fmla="*/ 1748678 h 5375275"/>
              <a:gd name="connsiteX70" fmla="*/ 3471919 w 6153926"/>
              <a:gd name="connsiteY70" fmla="*/ 1593715 h 5375275"/>
              <a:gd name="connsiteX71" fmla="*/ 1973628 w 6153926"/>
              <a:gd name="connsiteY71" fmla="*/ 1300163 h 5375275"/>
              <a:gd name="connsiteX72" fmla="*/ 3807727 w 6153926"/>
              <a:gd name="connsiteY72" fmla="*/ 1300163 h 5375275"/>
              <a:gd name="connsiteX73" fmla="*/ 3889445 w 6153926"/>
              <a:gd name="connsiteY73" fmla="*/ 1385185 h 5375275"/>
              <a:gd name="connsiteX74" fmla="*/ 3889445 w 6153926"/>
              <a:gd name="connsiteY74" fmla="*/ 1743493 h 5375275"/>
              <a:gd name="connsiteX75" fmla="*/ 3968135 w 6153926"/>
              <a:gd name="connsiteY75" fmla="*/ 1825479 h 5375275"/>
              <a:gd name="connsiteX76" fmla="*/ 4331325 w 6153926"/>
              <a:gd name="connsiteY76" fmla="*/ 1822442 h 5375275"/>
              <a:gd name="connsiteX77" fmla="*/ 4410015 w 6153926"/>
              <a:gd name="connsiteY77" fmla="*/ 1898355 h 5375275"/>
              <a:gd name="connsiteX78" fmla="*/ 4406989 w 6153926"/>
              <a:gd name="connsiteY78" fmla="*/ 3835645 h 5375275"/>
              <a:gd name="connsiteX79" fmla="*/ 4158809 w 6153926"/>
              <a:gd name="connsiteY79" fmla="*/ 4081602 h 5375275"/>
              <a:gd name="connsiteX80" fmla="*/ 1997840 w 6153926"/>
              <a:gd name="connsiteY80" fmla="*/ 4081602 h 5375275"/>
              <a:gd name="connsiteX81" fmla="*/ 1810193 w 6153926"/>
              <a:gd name="connsiteY81" fmla="*/ 4020872 h 5375275"/>
              <a:gd name="connsiteX82" fmla="*/ 1755715 w 6153926"/>
              <a:gd name="connsiteY82" fmla="*/ 3869046 h 5375275"/>
              <a:gd name="connsiteX83" fmla="*/ 1755715 w 6153926"/>
              <a:gd name="connsiteY83" fmla="*/ 2684809 h 5375275"/>
              <a:gd name="connsiteX84" fmla="*/ 1755715 w 6153926"/>
              <a:gd name="connsiteY84" fmla="*/ 1521828 h 5375275"/>
              <a:gd name="connsiteX85" fmla="*/ 1973628 w 6153926"/>
              <a:gd name="connsiteY85" fmla="*/ 1300163 h 5375275"/>
              <a:gd name="connsiteX86" fmla="*/ 1970524 w 6153926"/>
              <a:gd name="connsiteY86" fmla="*/ 1071563 h 5375275"/>
              <a:gd name="connsiteX87" fmla="*/ 1531729 w 6153926"/>
              <a:gd name="connsiteY87" fmla="*/ 1515054 h 5375275"/>
              <a:gd name="connsiteX88" fmla="*/ 1531729 w 6153926"/>
              <a:gd name="connsiteY88" fmla="*/ 3854010 h 5375275"/>
              <a:gd name="connsiteX89" fmla="*/ 1979603 w 6153926"/>
              <a:gd name="connsiteY89" fmla="*/ 4300538 h 5375275"/>
              <a:gd name="connsiteX90" fmla="*/ 3081129 w 6153926"/>
              <a:gd name="connsiteY90" fmla="*/ 4300538 h 5375275"/>
              <a:gd name="connsiteX91" fmla="*/ 4185683 w 6153926"/>
              <a:gd name="connsiteY91" fmla="*/ 4300538 h 5375275"/>
              <a:gd name="connsiteX92" fmla="*/ 4627503 w 6153926"/>
              <a:gd name="connsiteY92" fmla="*/ 3860085 h 5375275"/>
              <a:gd name="connsiteX93" fmla="*/ 4627503 w 6153926"/>
              <a:gd name="connsiteY93" fmla="*/ 1776288 h 5375275"/>
              <a:gd name="connsiteX94" fmla="*/ 4579085 w 6153926"/>
              <a:gd name="connsiteY94" fmla="*/ 1660859 h 5375275"/>
              <a:gd name="connsiteX95" fmla="*/ 4022269 w 6153926"/>
              <a:gd name="connsiteY95" fmla="*/ 1111052 h 5375275"/>
              <a:gd name="connsiteX96" fmla="*/ 3925431 w 6153926"/>
              <a:gd name="connsiteY96" fmla="*/ 1071563 h 5375275"/>
              <a:gd name="connsiteX97" fmla="*/ 1970524 w 6153926"/>
              <a:gd name="connsiteY97" fmla="*/ 1071563 h 5375275"/>
              <a:gd name="connsiteX98" fmla="*/ 1606981 w 6153926"/>
              <a:gd name="connsiteY98" fmla="*/ 0 h 5375275"/>
              <a:gd name="connsiteX99" fmla="*/ 3062967 w 6153926"/>
              <a:gd name="connsiteY99" fmla="*/ 0 h 5375275"/>
              <a:gd name="connsiteX100" fmla="*/ 4540143 w 6153926"/>
              <a:gd name="connsiteY100" fmla="*/ 0 h 5375275"/>
              <a:gd name="connsiteX101" fmla="*/ 4664251 w 6153926"/>
              <a:gd name="connsiteY101" fmla="*/ 72885 h 5375275"/>
              <a:gd name="connsiteX102" fmla="*/ 5944671 w 6153926"/>
              <a:gd name="connsiteY102" fmla="*/ 2295880 h 5375275"/>
              <a:gd name="connsiteX103" fmla="*/ 6132345 w 6153926"/>
              <a:gd name="connsiteY103" fmla="*/ 2620826 h 5375275"/>
              <a:gd name="connsiteX104" fmla="*/ 6132345 w 6153926"/>
              <a:gd name="connsiteY104" fmla="*/ 2754449 h 5375275"/>
              <a:gd name="connsiteX105" fmla="*/ 5366515 w 6153926"/>
              <a:gd name="connsiteY105" fmla="*/ 4084602 h 5375275"/>
              <a:gd name="connsiteX106" fmla="*/ 4661223 w 6153926"/>
              <a:gd name="connsiteY106" fmla="*/ 5308464 h 5375275"/>
              <a:gd name="connsiteX107" fmla="*/ 4552251 w 6153926"/>
              <a:gd name="connsiteY107" fmla="*/ 5372238 h 5375275"/>
              <a:gd name="connsiteX108" fmla="*/ 3075075 w 6153926"/>
              <a:gd name="connsiteY108" fmla="*/ 5372238 h 5375275"/>
              <a:gd name="connsiteX109" fmla="*/ 1616062 w 6153926"/>
              <a:gd name="connsiteY109" fmla="*/ 5375275 h 5375275"/>
              <a:gd name="connsiteX110" fmla="*/ 1491955 w 6153926"/>
              <a:gd name="connsiteY110" fmla="*/ 5302390 h 5375275"/>
              <a:gd name="connsiteX111" fmla="*/ 160075 w 6153926"/>
              <a:gd name="connsiteY111" fmla="*/ 2982215 h 5375275"/>
              <a:gd name="connsiteX112" fmla="*/ 14779 w 6153926"/>
              <a:gd name="connsiteY112" fmla="*/ 2736228 h 5375275"/>
              <a:gd name="connsiteX113" fmla="*/ 14779 w 6153926"/>
              <a:gd name="connsiteY113" fmla="*/ 2642084 h 5375275"/>
              <a:gd name="connsiteX114" fmla="*/ 1370875 w 6153926"/>
              <a:gd name="connsiteY114" fmla="*/ 285467 h 5375275"/>
              <a:gd name="connsiteX115" fmla="*/ 1501036 w 6153926"/>
              <a:gd name="connsiteY115" fmla="*/ 60738 h 5375275"/>
              <a:gd name="connsiteX116" fmla="*/ 1606981 w 6153926"/>
              <a:gd name="connsiteY116" fmla="*/ 0 h 537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6153926" h="5375275">
                <a:moveTo>
                  <a:pt x="2715505" y="2987675"/>
                </a:moveTo>
                <a:cubicBezTo>
                  <a:pt x="2779119" y="2987675"/>
                  <a:pt x="2818499" y="3024173"/>
                  <a:pt x="2830615" y="3081961"/>
                </a:cubicBezTo>
                <a:cubicBezTo>
                  <a:pt x="2866967" y="3234034"/>
                  <a:pt x="2866967" y="3389150"/>
                  <a:pt x="2830615" y="3538182"/>
                </a:cubicBezTo>
                <a:cubicBezTo>
                  <a:pt x="2815469" y="3611177"/>
                  <a:pt x="2776090" y="3635509"/>
                  <a:pt x="2712476" y="3635509"/>
                </a:cubicBezTo>
                <a:cubicBezTo>
                  <a:pt x="2642804" y="3638550"/>
                  <a:pt x="2612512" y="3599011"/>
                  <a:pt x="2597366" y="3541223"/>
                </a:cubicBezTo>
                <a:cubicBezTo>
                  <a:pt x="2573132" y="3465186"/>
                  <a:pt x="2576161" y="3389150"/>
                  <a:pt x="2570103" y="3319196"/>
                </a:cubicBezTo>
                <a:cubicBezTo>
                  <a:pt x="2573132" y="3234034"/>
                  <a:pt x="2576161" y="3157998"/>
                  <a:pt x="2597366" y="3081961"/>
                </a:cubicBezTo>
                <a:cubicBezTo>
                  <a:pt x="2615541" y="3027214"/>
                  <a:pt x="2648863" y="2987675"/>
                  <a:pt x="2715505" y="2987675"/>
                </a:cubicBezTo>
                <a:close/>
                <a:moveTo>
                  <a:pt x="3501273" y="2853918"/>
                </a:moveTo>
                <a:cubicBezTo>
                  <a:pt x="3371283" y="2844800"/>
                  <a:pt x="3292685" y="2939016"/>
                  <a:pt x="3201995" y="3002840"/>
                </a:cubicBezTo>
                <a:cubicBezTo>
                  <a:pt x="3171765" y="3021075"/>
                  <a:pt x="3174789" y="3075781"/>
                  <a:pt x="3198973" y="3103134"/>
                </a:cubicBezTo>
                <a:cubicBezTo>
                  <a:pt x="3220133" y="3133527"/>
                  <a:pt x="3247341" y="3100095"/>
                  <a:pt x="3271525" y="3090978"/>
                </a:cubicBezTo>
                <a:cubicBezTo>
                  <a:pt x="3286639" y="3084899"/>
                  <a:pt x="3298731" y="3075781"/>
                  <a:pt x="3313847" y="3066664"/>
                </a:cubicBezTo>
                <a:cubicBezTo>
                  <a:pt x="3374307" y="3033232"/>
                  <a:pt x="3380353" y="3036271"/>
                  <a:pt x="3383375" y="3103134"/>
                </a:cubicBezTo>
                <a:cubicBezTo>
                  <a:pt x="3383375" y="3233821"/>
                  <a:pt x="3383375" y="3364508"/>
                  <a:pt x="3383375" y="3492156"/>
                </a:cubicBezTo>
                <a:cubicBezTo>
                  <a:pt x="3383375" y="3625882"/>
                  <a:pt x="3383375" y="3628921"/>
                  <a:pt x="3250363" y="3631960"/>
                </a:cubicBezTo>
                <a:cubicBezTo>
                  <a:pt x="3201995" y="3634999"/>
                  <a:pt x="3186881" y="3656274"/>
                  <a:pt x="3186881" y="3698823"/>
                </a:cubicBezTo>
                <a:cubicBezTo>
                  <a:pt x="3189903" y="3744411"/>
                  <a:pt x="3205019" y="3768725"/>
                  <a:pt x="3253387" y="3765686"/>
                </a:cubicBezTo>
                <a:cubicBezTo>
                  <a:pt x="3392445" y="3765686"/>
                  <a:pt x="3534525" y="3765686"/>
                  <a:pt x="3676607" y="3765686"/>
                </a:cubicBezTo>
                <a:cubicBezTo>
                  <a:pt x="3727999" y="3768725"/>
                  <a:pt x="3740091" y="3735294"/>
                  <a:pt x="3740091" y="3692745"/>
                </a:cubicBezTo>
                <a:cubicBezTo>
                  <a:pt x="3740091" y="3650195"/>
                  <a:pt x="3718929" y="3631960"/>
                  <a:pt x="3676607" y="3631960"/>
                </a:cubicBezTo>
                <a:cubicBezTo>
                  <a:pt x="3658469" y="3634999"/>
                  <a:pt x="3643353" y="3631960"/>
                  <a:pt x="3628239" y="3631960"/>
                </a:cubicBezTo>
                <a:cubicBezTo>
                  <a:pt x="3576847" y="3638038"/>
                  <a:pt x="3558709" y="3616764"/>
                  <a:pt x="3561733" y="3565097"/>
                </a:cubicBezTo>
                <a:cubicBezTo>
                  <a:pt x="3561733" y="3461763"/>
                  <a:pt x="3561733" y="3355390"/>
                  <a:pt x="3561733" y="3252057"/>
                </a:cubicBezTo>
                <a:cubicBezTo>
                  <a:pt x="3561733" y="3139605"/>
                  <a:pt x="3558709" y="3027154"/>
                  <a:pt x="3561733" y="2917742"/>
                </a:cubicBezTo>
                <a:cubicBezTo>
                  <a:pt x="3561733" y="2872153"/>
                  <a:pt x="3543595" y="2856957"/>
                  <a:pt x="3501273" y="2853918"/>
                </a:cubicBezTo>
                <a:close/>
                <a:moveTo>
                  <a:pt x="2756101" y="2846544"/>
                </a:moveTo>
                <a:cubicBezTo>
                  <a:pt x="2728175" y="2844836"/>
                  <a:pt x="2699257" y="2845975"/>
                  <a:pt x="2669771" y="2849012"/>
                </a:cubicBezTo>
                <a:cubicBezTo>
                  <a:pt x="2560901" y="2861161"/>
                  <a:pt x="2479249" y="2924941"/>
                  <a:pt x="2439935" y="3028205"/>
                </a:cubicBezTo>
                <a:cubicBezTo>
                  <a:pt x="2376428" y="3201325"/>
                  <a:pt x="2379452" y="3377481"/>
                  <a:pt x="2418766" y="3553638"/>
                </a:cubicBezTo>
                <a:cubicBezTo>
                  <a:pt x="2452032" y="3711571"/>
                  <a:pt x="2542756" y="3778389"/>
                  <a:pt x="2703037" y="3781426"/>
                </a:cubicBezTo>
                <a:cubicBezTo>
                  <a:pt x="2869365" y="3781426"/>
                  <a:pt x="2969163" y="3702460"/>
                  <a:pt x="3011501" y="3538452"/>
                </a:cubicBezTo>
                <a:cubicBezTo>
                  <a:pt x="3044767" y="3398742"/>
                  <a:pt x="3041741" y="3259031"/>
                  <a:pt x="3023597" y="3116284"/>
                </a:cubicBezTo>
                <a:cubicBezTo>
                  <a:pt x="3014525" y="3064652"/>
                  <a:pt x="2999403" y="3009982"/>
                  <a:pt x="2969163" y="2964425"/>
                </a:cubicBezTo>
                <a:cubicBezTo>
                  <a:pt x="2914727" y="2882421"/>
                  <a:pt x="2839879" y="2851669"/>
                  <a:pt x="2756101" y="2846544"/>
                </a:cubicBezTo>
                <a:close/>
                <a:moveTo>
                  <a:pt x="3447343" y="1736726"/>
                </a:moveTo>
                <a:cubicBezTo>
                  <a:pt x="3507927" y="1736726"/>
                  <a:pt x="3544279" y="1767147"/>
                  <a:pt x="3562455" y="1840157"/>
                </a:cubicBezTo>
                <a:cubicBezTo>
                  <a:pt x="3595775" y="1989220"/>
                  <a:pt x="3598803" y="2138282"/>
                  <a:pt x="3562455" y="2287345"/>
                </a:cubicBezTo>
                <a:cubicBezTo>
                  <a:pt x="3547307" y="2357313"/>
                  <a:pt x="3498839" y="2390776"/>
                  <a:pt x="3438255" y="2387734"/>
                </a:cubicBezTo>
                <a:cubicBezTo>
                  <a:pt x="3377671" y="2387734"/>
                  <a:pt x="3341319" y="2354271"/>
                  <a:pt x="3323147" y="2284303"/>
                </a:cubicBezTo>
                <a:cubicBezTo>
                  <a:pt x="3301939" y="2211293"/>
                  <a:pt x="3304971" y="2135240"/>
                  <a:pt x="3304971" y="2059188"/>
                </a:cubicBezTo>
                <a:cubicBezTo>
                  <a:pt x="3307999" y="1986178"/>
                  <a:pt x="3301939" y="1913168"/>
                  <a:pt x="3323147" y="1843199"/>
                </a:cubicBezTo>
                <a:cubicBezTo>
                  <a:pt x="3344351" y="1773231"/>
                  <a:pt x="3386759" y="1736726"/>
                  <a:pt x="3447343" y="1736726"/>
                </a:cubicBezTo>
                <a:close/>
                <a:moveTo>
                  <a:pt x="2721400" y="1605002"/>
                </a:moveTo>
                <a:cubicBezTo>
                  <a:pt x="2695680" y="1606901"/>
                  <a:pt x="2670716" y="1613738"/>
                  <a:pt x="2648022" y="1630452"/>
                </a:cubicBezTo>
                <a:cubicBezTo>
                  <a:pt x="2602633" y="1660839"/>
                  <a:pt x="2557245" y="1691227"/>
                  <a:pt x="2508830" y="1718576"/>
                </a:cubicBezTo>
                <a:cubicBezTo>
                  <a:pt x="2472520" y="1739848"/>
                  <a:pt x="2457390" y="1770236"/>
                  <a:pt x="2460416" y="1812778"/>
                </a:cubicBezTo>
                <a:cubicBezTo>
                  <a:pt x="2463442" y="1867476"/>
                  <a:pt x="2472520" y="1876593"/>
                  <a:pt x="2520934" y="1852283"/>
                </a:cubicBezTo>
                <a:cubicBezTo>
                  <a:pt x="2545141" y="1840127"/>
                  <a:pt x="2569348" y="1824934"/>
                  <a:pt x="2593556" y="1809740"/>
                </a:cubicBezTo>
                <a:cubicBezTo>
                  <a:pt x="2638944" y="1785429"/>
                  <a:pt x="2657099" y="1794546"/>
                  <a:pt x="2654074" y="1846205"/>
                </a:cubicBezTo>
                <a:cubicBezTo>
                  <a:pt x="2654074" y="1976873"/>
                  <a:pt x="2654074" y="2110579"/>
                  <a:pt x="2654074" y="2241246"/>
                </a:cubicBezTo>
                <a:cubicBezTo>
                  <a:pt x="2654074" y="2374953"/>
                  <a:pt x="2654074" y="2377991"/>
                  <a:pt x="2523960" y="2381030"/>
                </a:cubicBezTo>
                <a:cubicBezTo>
                  <a:pt x="2475545" y="2384069"/>
                  <a:pt x="2460416" y="2405340"/>
                  <a:pt x="2460416" y="2447883"/>
                </a:cubicBezTo>
                <a:cubicBezTo>
                  <a:pt x="2460416" y="2493465"/>
                  <a:pt x="2475545" y="2517775"/>
                  <a:pt x="2523960" y="2514736"/>
                </a:cubicBezTo>
                <a:cubicBezTo>
                  <a:pt x="2663151" y="2514736"/>
                  <a:pt x="2802343" y="2514736"/>
                  <a:pt x="2941535" y="2514736"/>
                </a:cubicBezTo>
                <a:cubicBezTo>
                  <a:pt x="2992975" y="2517775"/>
                  <a:pt x="3005079" y="2490426"/>
                  <a:pt x="3005079" y="2444844"/>
                </a:cubicBezTo>
                <a:cubicBezTo>
                  <a:pt x="3005079" y="2396224"/>
                  <a:pt x="2983897" y="2377991"/>
                  <a:pt x="2938509" y="2381030"/>
                </a:cubicBezTo>
                <a:cubicBezTo>
                  <a:pt x="2926405" y="2384069"/>
                  <a:pt x="2911275" y="2381030"/>
                  <a:pt x="2896145" y="2381030"/>
                </a:cubicBezTo>
                <a:cubicBezTo>
                  <a:pt x="2850757" y="2387108"/>
                  <a:pt x="2832601" y="2365836"/>
                  <a:pt x="2832601" y="2317216"/>
                </a:cubicBezTo>
                <a:cubicBezTo>
                  <a:pt x="2835627" y="2210858"/>
                  <a:pt x="2832601" y="2104501"/>
                  <a:pt x="2832601" y="1998144"/>
                </a:cubicBezTo>
                <a:cubicBezTo>
                  <a:pt x="2832601" y="1888748"/>
                  <a:pt x="2832601" y="1779352"/>
                  <a:pt x="2832601" y="1669956"/>
                </a:cubicBezTo>
                <a:cubicBezTo>
                  <a:pt x="2832601" y="1642607"/>
                  <a:pt x="2835627" y="1612219"/>
                  <a:pt x="2799317" y="1609180"/>
                </a:cubicBezTo>
                <a:cubicBezTo>
                  <a:pt x="2773597" y="1606141"/>
                  <a:pt x="2747120" y="1603103"/>
                  <a:pt x="2721400" y="1605002"/>
                </a:cubicBezTo>
                <a:close/>
                <a:moveTo>
                  <a:pt x="3471919" y="1593715"/>
                </a:moveTo>
                <a:cubicBezTo>
                  <a:pt x="3353975" y="1590676"/>
                  <a:pt x="3254179" y="1624100"/>
                  <a:pt x="3190671" y="1733485"/>
                </a:cubicBezTo>
                <a:cubicBezTo>
                  <a:pt x="3130191" y="1839833"/>
                  <a:pt x="3124139" y="1952257"/>
                  <a:pt x="3127167" y="2070759"/>
                </a:cubicBezTo>
                <a:cubicBezTo>
                  <a:pt x="3127167" y="2149760"/>
                  <a:pt x="3127167" y="2231799"/>
                  <a:pt x="3148335" y="2310800"/>
                </a:cubicBezTo>
                <a:cubicBezTo>
                  <a:pt x="3181599" y="2438417"/>
                  <a:pt x="3257203" y="2511341"/>
                  <a:pt x="3372123" y="2526533"/>
                </a:cubicBezTo>
                <a:cubicBezTo>
                  <a:pt x="3538451" y="2544764"/>
                  <a:pt x="3650343" y="2499187"/>
                  <a:pt x="3704779" y="2371570"/>
                </a:cubicBezTo>
                <a:cubicBezTo>
                  <a:pt x="3792479" y="2167991"/>
                  <a:pt x="3789455" y="1955296"/>
                  <a:pt x="3716875" y="1748678"/>
                </a:cubicBezTo>
                <a:cubicBezTo>
                  <a:pt x="3677563" y="1639292"/>
                  <a:pt x="3580787" y="1599792"/>
                  <a:pt x="3471919" y="1593715"/>
                </a:cubicBezTo>
                <a:close/>
                <a:moveTo>
                  <a:pt x="1973628" y="1300163"/>
                </a:moveTo>
                <a:cubicBezTo>
                  <a:pt x="2584995" y="1300163"/>
                  <a:pt x="3196361" y="1300163"/>
                  <a:pt x="3807727" y="1300163"/>
                </a:cubicBezTo>
                <a:cubicBezTo>
                  <a:pt x="3889445" y="1300163"/>
                  <a:pt x="3889445" y="1300163"/>
                  <a:pt x="3889445" y="1385185"/>
                </a:cubicBezTo>
                <a:cubicBezTo>
                  <a:pt x="3889445" y="1503609"/>
                  <a:pt x="3892471" y="1625069"/>
                  <a:pt x="3889445" y="1743493"/>
                </a:cubicBezTo>
                <a:cubicBezTo>
                  <a:pt x="3886419" y="1804223"/>
                  <a:pt x="3904579" y="1825479"/>
                  <a:pt x="3968135" y="1825479"/>
                </a:cubicBezTo>
                <a:cubicBezTo>
                  <a:pt x="4089199" y="1819405"/>
                  <a:pt x="4210261" y="1825479"/>
                  <a:pt x="4331325" y="1822442"/>
                </a:cubicBezTo>
                <a:cubicBezTo>
                  <a:pt x="4385803" y="1822442"/>
                  <a:pt x="4410015" y="1837625"/>
                  <a:pt x="4410015" y="1898355"/>
                </a:cubicBezTo>
                <a:cubicBezTo>
                  <a:pt x="4406989" y="2545130"/>
                  <a:pt x="4410015" y="3188869"/>
                  <a:pt x="4406989" y="3835645"/>
                </a:cubicBezTo>
                <a:cubicBezTo>
                  <a:pt x="4406989" y="4008726"/>
                  <a:pt x="4331325" y="4081602"/>
                  <a:pt x="4158809" y="4081602"/>
                </a:cubicBezTo>
                <a:cubicBezTo>
                  <a:pt x="3438487" y="4084638"/>
                  <a:pt x="2718164" y="4081602"/>
                  <a:pt x="1997840" y="4081602"/>
                </a:cubicBezTo>
                <a:cubicBezTo>
                  <a:pt x="1928229" y="4081602"/>
                  <a:pt x="1861645" y="4072492"/>
                  <a:pt x="1810193" y="4020872"/>
                </a:cubicBezTo>
                <a:cubicBezTo>
                  <a:pt x="1767821" y="3978360"/>
                  <a:pt x="1755715" y="3926740"/>
                  <a:pt x="1755715" y="3869046"/>
                </a:cubicBezTo>
                <a:cubicBezTo>
                  <a:pt x="1755715" y="3474301"/>
                  <a:pt x="1755715" y="3079555"/>
                  <a:pt x="1755715" y="2684809"/>
                </a:cubicBezTo>
                <a:cubicBezTo>
                  <a:pt x="1755715" y="2296137"/>
                  <a:pt x="1755715" y="1910501"/>
                  <a:pt x="1755715" y="1521828"/>
                </a:cubicBezTo>
                <a:cubicBezTo>
                  <a:pt x="1755715" y="1373039"/>
                  <a:pt x="1825326" y="1300163"/>
                  <a:pt x="1973628" y="1300163"/>
                </a:cubicBezTo>
                <a:close/>
                <a:moveTo>
                  <a:pt x="1970524" y="1071563"/>
                </a:moveTo>
                <a:cubicBezTo>
                  <a:pt x="1707247" y="1071563"/>
                  <a:pt x="1531729" y="1250782"/>
                  <a:pt x="1531729" y="1515054"/>
                </a:cubicBezTo>
                <a:cubicBezTo>
                  <a:pt x="1528703" y="2295718"/>
                  <a:pt x="1528703" y="3076383"/>
                  <a:pt x="1531729" y="3854010"/>
                </a:cubicBezTo>
                <a:cubicBezTo>
                  <a:pt x="1531729" y="4130432"/>
                  <a:pt x="1704221" y="4300538"/>
                  <a:pt x="1979603" y="4300538"/>
                </a:cubicBezTo>
                <a:cubicBezTo>
                  <a:pt x="2345769" y="4300538"/>
                  <a:pt x="2711936" y="4300538"/>
                  <a:pt x="3081129" y="4300538"/>
                </a:cubicBezTo>
                <a:cubicBezTo>
                  <a:pt x="3450323" y="4300538"/>
                  <a:pt x="3816489" y="4300538"/>
                  <a:pt x="4185683" y="4300538"/>
                </a:cubicBezTo>
                <a:cubicBezTo>
                  <a:pt x="4455011" y="4300538"/>
                  <a:pt x="4627503" y="4130432"/>
                  <a:pt x="4627503" y="3860085"/>
                </a:cubicBezTo>
                <a:cubicBezTo>
                  <a:pt x="4627503" y="3167511"/>
                  <a:pt x="4627503" y="2471899"/>
                  <a:pt x="4627503" y="1776288"/>
                </a:cubicBezTo>
                <a:cubicBezTo>
                  <a:pt x="4627503" y="1727686"/>
                  <a:pt x="4612373" y="1694272"/>
                  <a:pt x="4579085" y="1660859"/>
                </a:cubicBezTo>
                <a:cubicBezTo>
                  <a:pt x="4391461" y="1478602"/>
                  <a:pt x="4206865" y="1296346"/>
                  <a:pt x="4022269" y="1111052"/>
                </a:cubicBezTo>
                <a:cubicBezTo>
                  <a:pt x="3995033" y="1083714"/>
                  <a:pt x="3964771" y="1071563"/>
                  <a:pt x="3925431" y="1071563"/>
                </a:cubicBezTo>
                <a:cubicBezTo>
                  <a:pt x="3274805" y="1071563"/>
                  <a:pt x="2621151" y="1071563"/>
                  <a:pt x="1970524" y="1071563"/>
                </a:cubicBezTo>
                <a:close/>
                <a:moveTo>
                  <a:pt x="1606981" y="0"/>
                </a:moveTo>
                <a:cubicBezTo>
                  <a:pt x="2091301" y="3037"/>
                  <a:pt x="2578647" y="0"/>
                  <a:pt x="3062967" y="0"/>
                </a:cubicBezTo>
                <a:cubicBezTo>
                  <a:pt x="3556369" y="0"/>
                  <a:pt x="4049769" y="3037"/>
                  <a:pt x="4540143" y="0"/>
                </a:cubicBezTo>
                <a:cubicBezTo>
                  <a:pt x="4600683" y="0"/>
                  <a:pt x="4633979" y="18221"/>
                  <a:pt x="4664251" y="72885"/>
                </a:cubicBezTo>
                <a:cubicBezTo>
                  <a:pt x="5091057" y="813884"/>
                  <a:pt x="5517863" y="1554882"/>
                  <a:pt x="5944671" y="2295880"/>
                </a:cubicBezTo>
                <a:cubicBezTo>
                  <a:pt x="6005211" y="2405208"/>
                  <a:pt x="6065751" y="2514536"/>
                  <a:pt x="6132345" y="2620826"/>
                </a:cubicBezTo>
                <a:cubicBezTo>
                  <a:pt x="6162615" y="2669416"/>
                  <a:pt x="6159587" y="2708896"/>
                  <a:pt x="6132345" y="2754449"/>
                </a:cubicBezTo>
                <a:cubicBezTo>
                  <a:pt x="5875051" y="3197833"/>
                  <a:pt x="5620783" y="3641217"/>
                  <a:pt x="5366515" y="4084602"/>
                </a:cubicBezTo>
                <a:cubicBezTo>
                  <a:pt x="5130407" y="4491544"/>
                  <a:pt x="4894303" y="4901522"/>
                  <a:pt x="4661223" y="5308464"/>
                </a:cubicBezTo>
                <a:cubicBezTo>
                  <a:pt x="4633979" y="5357054"/>
                  <a:pt x="4606737" y="5375275"/>
                  <a:pt x="4552251" y="5372238"/>
                </a:cubicBezTo>
                <a:cubicBezTo>
                  <a:pt x="4058851" y="5372238"/>
                  <a:pt x="3568477" y="5372238"/>
                  <a:pt x="3075075" y="5372238"/>
                </a:cubicBezTo>
                <a:cubicBezTo>
                  <a:pt x="2587729" y="5372238"/>
                  <a:pt x="2103409" y="5372238"/>
                  <a:pt x="1616062" y="5375275"/>
                </a:cubicBezTo>
                <a:cubicBezTo>
                  <a:pt x="1555522" y="5375275"/>
                  <a:pt x="1522225" y="5357054"/>
                  <a:pt x="1491955" y="5302390"/>
                </a:cubicBezTo>
                <a:cubicBezTo>
                  <a:pt x="1050013" y="4527986"/>
                  <a:pt x="605044" y="3756619"/>
                  <a:pt x="160075" y="2982215"/>
                </a:cubicBezTo>
                <a:cubicBezTo>
                  <a:pt x="111643" y="2900219"/>
                  <a:pt x="63211" y="2818223"/>
                  <a:pt x="14779" y="2736228"/>
                </a:cubicBezTo>
                <a:cubicBezTo>
                  <a:pt x="-3383" y="2705859"/>
                  <a:pt x="-6410" y="2678527"/>
                  <a:pt x="14779" y="2642084"/>
                </a:cubicBezTo>
                <a:cubicBezTo>
                  <a:pt x="465802" y="1858570"/>
                  <a:pt x="919852" y="1072018"/>
                  <a:pt x="1370875" y="285467"/>
                </a:cubicBezTo>
                <a:cubicBezTo>
                  <a:pt x="1413253" y="212582"/>
                  <a:pt x="1458658" y="136660"/>
                  <a:pt x="1501036" y="60738"/>
                </a:cubicBezTo>
                <a:cubicBezTo>
                  <a:pt x="1522225" y="15184"/>
                  <a:pt x="1555522" y="0"/>
                  <a:pt x="1606981" y="0"/>
                </a:cubicBezTo>
                <a:close/>
              </a:path>
            </a:pathLst>
          </a:custGeom>
          <a:solidFill>
            <a:srgbClr val="002050"/>
          </a:solidFill>
          <a:ln>
            <a:noFill/>
          </a:ln>
        </p:spPr>
        <p:txBody>
          <a:bodyPr vert="horz" wrap="square" lIns="89642" tIns="44821" rIns="89642" bIns="44821" numCol="1" anchor="t" anchorCtr="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cxnSp>
        <p:nvCxnSpPr>
          <p:cNvPr id="159" name="Straight Connector 158">
            <a:extLst>
              <a:ext uri="{FF2B5EF4-FFF2-40B4-BE49-F238E27FC236}">
                <a16:creationId xmlns:a16="http://schemas.microsoft.com/office/drawing/2014/main" id="{9199CBFD-230B-43FD-93B8-AAC1DFBAA5CC}"/>
              </a:ext>
            </a:extLst>
          </p:cNvPr>
          <p:cNvCxnSpPr>
            <a:cxnSpLocks/>
          </p:cNvCxnSpPr>
          <p:nvPr/>
        </p:nvCxnSpPr>
        <p:spPr>
          <a:xfrm flipH="1">
            <a:off x="2853912" y="3221715"/>
            <a:ext cx="301470" cy="0"/>
          </a:xfrm>
          <a:prstGeom prst="line">
            <a:avLst/>
          </a:prstGeom>
          <a:noFill/>
          <a:ln w="6350" cap="flat" cmpd="sng" algn="ctr">
            <a:solidFill>
              <a:srgbClr val="002050"/>
            </a:solidFill>
            <a:prstDash val="solid"/>
            <a:headEnd type="triangle" w="med" len="med"/>
            <a:tailEnd type="none" w="med" len="med"/>
          </a:ln>
          <a:effectLst/>
        </p:spPr>
      </p:cxnSp>
      <p:cxnSp>
        <p:nvCxnSpPr>
          <p:cNvPr id="229" name="Straight Connector 228">
            <a:extLst>
              <a:ext uri="{FF2B5EF4-FFF2-40B4-BE49-F238E27FC236}">
                <a16:creationId xmlns:a16="http://schemas.microsoft.com/office/drawing/2014/main" id="{AC2C0035-78CC-4881-9A58-018B107001F3}"/>
              </a:ext>
            </a:extLst>
          </p:cNvPr>
          <p:cNvCxnSpPr>
            <a:cxnSpLocks/>
          </p:cNvCxnSpPr>
          <p:nvPr/>
        </p:nvCxnSpPr>
        <p:spPr>
          <a:xfrm flipH="1">
            <a:off x="5005329" y="3238757"/>
            <a:ext cx="509505" cy="2908"/>
          </a:xfrm>
          <a:prstGeom prst="line">
            <a:avLst/>
          </a:prstGeom>
          <a:noFill/>
          <a:ln w="6350" cap="flat" cmpd="sng" algn="ctr">
            <a:solidFill>
              <a:srgbClr val="002050"/>
            </a:solidFill>
            <a:prstDash val="solid"/>
            <a:headEnd type="triangle" w="med" len="med"/>
            <a:tailEnd type="none" w="med" len="med"/>
          </a:ln>
          <a:effectLst/>
        </p:spPr>
      </p:cxnSp>
      <p:sp>
        <p:nvSpPr>
          <p:cNvPr id="235" name="Rectangle 266">
            <a:extLst>
              <a:ext uri="{FF2B5EF4-FFF2-40B4-BE49-F238E27FC236}">
                <a16:creationId xmlns:a16="http://schemas.microsoft.com/office/drawing/2014/main" id="{24C14B21-B5D6-4ECC-A231-9B4C77938A13}"/>
              </a:ext>
            </a:extLst>
          </p:cNvPr>
          <p:cNvSpPr/>
          <p:nvPr/>
        </p:nvSpPr>
        <p:spPr bwMode="auto">
          <a:xfrm>
            <a:off x="7995338" y="1845448"/>
            <a:ext cx="634435" cy="3222885"/>
          </a:xfrm>
          <a:custGeom>
            <a:avLst/>
            <a:gdLst>
              <a:gd name="connsiteX0" fmla="*/ 0 w 7055610"/>
              <a:gd name="connsiteY0" fmla="*/ 0 h 4250800"/>
              <a:gd name="connsiteX1" fmla="*/ 7055610 w 7055610"/>
              <a:gd name="connsiteY1" fmla="*/ 0 h 4250800"/>
              <a:gd name="connsiteX2" fmla="*/ 7055610 w 7055610"/>
              <a:gd name="connsiteY2" fmla="*/ 4250800 h 4250800"/>
              <a:gd name="connsiteX3" fmla="*/ 0 w 7055610"/>
              <a:gd name="connsiteY3" fmla="*/ 4250800 h 4250800"/>
              <a:gd name="connsiteX4" fmla="*/ 0 w 7055610"/>
              <a:gd name="connsiteY4" fmla="*/ 0 h 4250800"/>
              <a:gd name="connsiteX0" fmla="*/ 7055610 w 7147050"/>
              <a:gd name="connsiteY0" fmla="*/ 4250800 h 4342240"/>
              <a:gd name="connsiteX1" fmla="*/ 0 w 7147050"/>
              <a:gd name="connsiteY1" fmla="*/ 4250800 h 4342240"/>
              <a:gd name="connsiteX2" fmla="*/ 0 w 7147050"/>
              <a:gd name="connsiteY2" fmla="*/ 0 h 4342240"/>
              <a:gd name="connsiteX3" fmla="*/ 7055610 w 7147050"/>
              <a:gd name="connsiteY3" fmla="*/ 0 h 4342240"/>
              <a:gd name="connsiteX4" fmla="*/ 7147050 w 7147050"/>
              <a:gd name="connsiteY4" fmla="*/ 4342240 h 4342240"/>
              <a:gd name="connsiteX0" fmla="*/ 7055610 w 7055610"/>
              <a:gd name="connsiteY0" fmla="*/ 4250800 h 4250800"/>
              <a:gd name="connsiteX1" fmla="*/ 0 w 7055610"/>
              <a:gd name="connsiteY1" fmla="*/ 4250800 h 4250800"/>
              <a:gd name="connsiteX2" fmla="*/ 0 w 7055610"/>
              <a:gd name="connsiteY2" fmla="*/ 0 h 4250800"/>
              <a:gd name="connsiteX3" fmla="*/ 7055610 w 7055610"/>
              <a:gd name="connsiteY3" fmla="*/ 0 h 4250800"/>
            </a:gdLst>
            <a:ahLst/>
            <a:cxnLst>
              <a:cxn ang="0">
                <a:pos x="connsiteX0" y="connsiteY0"/>
              </a:cxn>
              <a:cxn ang="0">
                <a:pos x="connsiteX1" y="connsiteY1"/>
              </a:cxn>
              <a:cxn ang="0">
                <a:pos x="connsiteX2" y="connsiteY2"/>
              </a:cxn>
              <a:cxn ang="0">
                <a:pos x="connsiteX3" y="connsiteY3"/>
              </a:cxn>
            </a:cxnLst>
            <a:rect l="l" t="t" r="r" b="b"/>
            <a:pathLst>
              <a:path w="7055610" h="4250800">
                <a:moveTo>
                  <a:pt x="7055610" y="4250800"/>
                </a:moveTo>
                <a:lnTo>
                  <a:pt x="0" y="4250800"/>
                </a:lnTo>
                <a:lnTo>
                  <a:pt x="0" y="0"/>
                </a:lnTo>
                <a:lnTo>
                  <a:pt x="7055610" y="0"/>
                </a:lnTo>
              </a:path>
            </a:pathLst>
          </a:custGeom>
          <a:noFill/>
          <a:ln w="6350" cap="flat" cmpd="sng" algn="ctr">
            <a:solidFill>
              <a:srgbClr val="002050"/>
            </a:solidFill>
            <a:prstDash val="solid"/>
            <a:headEnd type="triangle" w="med" len="med"/>
            <a:tailEnd type="triangle" w="med" len="med"/>
          </a:ln>
          <a:effectLst/>
        </p:spPr>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2050"/>
              </a:solidFill>
              <a:effectLst/>
              <a:uLnTx/>
              <a:uFillTx/>
              <a:latin typeface="Segoe UI Semibold" panose="020B0702040204020203" pitchFamily="34" charset="0"/>
              <a:ea typeface="+mn-ea"/>
              <a:cs typeface="Segoe UI" pitchFamily="34" charset="0"/>
            </a:endParaRPr>
          </a:p>
        </p:txBody>
      </p:sp>
      <p:sp>
        <p:nvSpPr>
          <p:cNvPr id="126" name="Freeform 52">
            <a:extLst>
              <a:ext uri="{FF2B5EF4-FFF2-40B4-BE49-F238E27FC236}">
                <a16:creationId xmlns:a16="http://schemas.microsoft.com/office/drawing/2014/main" id="{21ECCC67-D827-4DEC-B021-7CDC732977CF}"/>
              </a:ext>
            </a:extLst>
          </p:cNvPr>
          <p:cNvSpPr>
            <a:spLocks/>
          </p:cNvSpPr>
          <p:nvPr/>
        </p:nvSpPr>
        <p:spPr bwMode="auto">
          <a:xfrm>
            <a:off x="4535137" y="1812725"/>
            <a:ext cx="399952" cy="534901"/>
          </a:xfrm>
          <a:custGeom>
            <a:avLst/>
            <a:gdLst>
              <a:gd name="connsiteX0" fmla="*/ 2357708 w 4634134"/>
              <a:gd name="connsiteY0" fmla="*/ 2986464 h 6197751"/>
              <a:gd name="connsiteX1" fmla="*/ 2533172 w 4634134"/>
              <a:gd name="connsiteY1" fmla="*/ 3119963 h 6197751"/>
              <a:gd name="connsiteX2" fmla="*/ 2539222 w 4634134"/>
              <a:gd name="connsiteY2" fmla="*/ 3487083 h 6197751"/>
              <a:gd name="connsiteX3" fmla="*/ 2336531 w 4634134"/>
              <a:gd name="connsiteY3" fmla="*/ 3632718 h 6197751"/>
              <a:gd name="connsiteX4" fmla="*/ 2136865 w 4634134"/>
              <a:gd name="connsiteY4" fmla="*/ 3484049 h 6197751"/>
              <a:gd name="connsiteX5" fmla="*/ 2109638 w 4634134"/>
              <a:gd name="connsiteY5" fmla="*/ 3305040 h 6197751"/>
              <a:gd name="connsiteX6" fmla="*/ 2151992 w 4634134"/>
              <a:gd name="connsiteY6" fmla="*/ 3107826 h 6197751"/>
              <a:gd name="connsiteX7" fmla="*/ 2357708 w 4634134"/>
              <a:gd name="connsiteY7" fmla="*/ 2986464 h 6197751"/>
              <a:gd name="connsiteX8" fmla="*/ 3208068 w 4634134"/>
              <a:gd name="connsiteY8" fmla="*/ 2686428 h 6197751"/>
              <a:gd name="connsiteX9" fmla="*/ 3138488 w 4634134"/>
              <a:gd name="connsiteY9" fmla="*/ 2756263 h 6197751"/>
              <a:gd name="connsiteX10" fmla="*/ 3141513 w 4634134"/>
              <a:gd name="connsiteY10" fmla="*/ 3308867 h 6197751"/>
              <a:gd name="connsiteX11" fmla="*/ 3138488 w 4634134"/>
              <a:gd name="connsiteY11" fmla="*/ 3873616 h 6197751"/>
              <a:gd name="connsiteX12" fmla="*/ 3198993 w 4634134"/>
              <a:gd name="connsiteY12" fmla="*/ 3934342 h 6197751"/>
              <a:gd name="connsiteX13" fmla="*/ 3879671 w 4634134"/>
              <a:gd name="connsiteY13" fmla="*/ 3934342 h 6197751"/>
              <a:gd name="connsiteX14" fmla="*/ 3937151 w 4634134"/>
              <a:gd name="connsiteY14" fmla="*/ 3876653 h 6197751"/>
              <a:gd name="connsiteX15" fmla="*/ 3937151 w 4634134"/>
              <a:gd name="connsiteY15" fmla="*/ 3718766 h 6197751"/>
              <a:gd name="connsiteX16" fmla="*/ 3864545 w 4634134"/>
              <a:gd name="connsiteY16" fmla="*/ 3642859 h 6197751"/>
              <a:gd name="connsiteX17" fmla="*/ 3592274 w 4634134"/>
              <a:gd name="connsiteY17" fmla="*/ 3642859 h 6197751"/>
              <a:gd name="connsiteX18" fmla="*/ 3510592 w 4634134"/>
              <a:gd name="connsiteY18" fmla="*/ 3560879 h 6197751"/>
              <a:gd name="connsiteX19" fmla="*/ 3513617 w 4634134"/>
              <a:gd name="connsiteY19" fmla="*/ 2756263 h 6197751"/>
              <a:gd name="connsiteX20" fmla="*/ 3444037 w 4634134"/>
              <a:gd name="connsiteY20" fmla="*/ 2686428 h 6197751"/>
              <a:gd name="connsiteX21" fmla="*/ 3208068 w 4634134"/>
              <a:gd name="connsiteY21" fmla="*/ 2686428 h 6197751"/>
              <a:gd name="connsiteX22" fmla="*/ 1262101 w 4634134"/>
              <a:gd name="connsiteY22" fmla="*/ 2670553 h 6197751"/>
              <a:gd name="connsiteX23" fmla="*/ 871308 w 4634134"/>
              <a:gd name="connsiteY23" fmla="*/ 2764659 h 6197751"/>
              <a:gd name="connsiteX24" fmla="*/ 847073 w 4634134"/>
              <a:gd name="connsiteY24" fmla="*/ 3335367 h 6197751"/>
              <a:gd name="connsiteX25" fmla="*/ 1119719 w 4634134"/>
              <a:gd name="connsiteY25" fmla="*/ 3475008 h 6197751"/>
              <a:gd name="connsiteX26" fmla="*/ 1210601 w 4634134"/>
              <a:gd name="connsiteY26" fmla="*/ 3608578 h 6197751"/>
              <a:gd name="connsiteX27" fmla="*/ 1059131 w 4634134"/>
              <a:gd name="connsiteY27" fmla="*/ 3675363 h 6197751"/>
              <a:gd name="connsiteX28" fmla="*/ 1047013 w 4634134"/>
              <a:gd name="connsiteY28" fmla="*/ 3672328 h 6197751"/>
              <a:gd name="connsiteX29" fmla="*/ 786485 w 4634134"/>
              <a:gd name="connsiteY29" fmla="*/ 3581257 h 6197751"/>
              <a:gd name="connsiteX30" fmla="*/ 741044 w 4634134"/>
              <a:gd name="connsiteY30" fmla="*/ 3605543 h 6197751"/>
              <a:gd name="connsiteX31" fmla="*/ 741044 w 4634134"/>
              <a:gd name="connsiteY31" fmla="*/ 3848397 h 6197751"/>
              <a:gd name="connsiteX32" fmla="*/ 783455 w 4634134"/>
              <a:gd name="connsiteY32" fmla="*/ 3900004 h 6197751"/>
              <a:gd name="connsiteX33" fmla="*/ 1437806 w 4634134"/>
              <a:gd name="connsiteY33" fmla="*/ 3875718 h 6197751"/>
              <a:gd name="connsiteX34" fmla="*/ 1492335 w 4634134"/>
              <a:gd name="connsiteY34" fmla="*/ 3283760 h 6197751"/>
              <a:gd name="connsiteX35" fmla="*/ 1186366 w 4634134"/>
              <a:gd name="connsiteY35" fmla="*/ 3122869 h 6197751"/>
              <a:gd name="connsiteX36" fmla="*/ 1119719 w 4634134"/>
              <a:gd name="connsiteY36" fmla="*/ 3019656 h 6197751"/>
              <a:gd name="connsiteX37" fmla="*/ 1213630 w 4634134"/>
              <a:gd name="connsiteY37" fmla="*/ 2949836 h 6197751"/>
              <a:gd name="connsiteX38" fmla="*/ 1513541 w 4634134"/>
              <a:gd name="connsiteY38" fmla="*/ 3004478 h 6197751"/>
              <a:gd name="connsiteX39" fmla="*/ 1562012 w 4634134"/>
              <a:gd name="connsiteY39" fmla="*/ 2971085 h 6197751"/>
              <a:gd name="connsiteX40" fmla="*/ 1562012 w 4634134"/>
              <a:gd name="connsiteY40" fmla="*/ 2770731 h 6197751"/>
              <a:gd name="connsiteX41" fmla="*/ 1504453 w 4634134"/>
              <a:gd name="connsiteY41" fmla="*/ 2700910 h 6197751"/>
              <a:gd name="connsiteX42" fmla="*/ 1262101 w 4634134"/>
              <a:gd name="connsiteY42" fmla="*/ 2670553 h 6197751"/>
              <a:gd name="connsiteX43" fmla="*/ 2365917 w 4634134"/>
              <a:gd name="connsiteY43" fmla="*/ 2669970 h 6197751"/>
              <a:gd name="connsiteX44" fmla="*/ 2200676 w 4634134"/>
              <a:gd name="connsiteY44" fmla="*/ 2685757 h 6197751"/>
              <a:gd name="connsiteX45" fmla="*/ 1719371 w 4634134"/>
              <a:gd name="connsiteY45" fmla="*/ 3268975 h 6197751"/>
              <a:gd name="connsiteX46" fmla="*/ 2243055 w 4634134"/>
              <a:gd name="connsiteY46" fmla="*/ 3943321 h 6197751"/>
              <a:gd name="connsiteX47" fmla="*/ 2330840 w 4634134"/>
              <a:gd name="connsiteY47" fmla="*/ 3991922 h 6197751"/>
              <a:gd name="connsiteX48" fmla="*/ 2530627 w 4634134"/>
              <a:gd name="connsiteY48" fmla="*/ 4210629 h 6197751"/>
              <a:gd name="connsiteX49" fmla="*/ 2582087 w 4634134"/>
              <a:gd name="connsiteY49" fmla="*/ 4247080 h 6197751"/>
              <a:gd name="connsiteX50" fmla="*/ 3011932 w 4634134"/>
              <a:gd name="connsiteY50" fmla="*/ 4247080 h 6197751"/>
              <a:gd name="connsiteX51" fmla="*/ 3021013 w 4634134"/>
              <a:gd name="connsiteY51" fmla="*/ 4228855 h 6197751"/>
              <a:gd name="connsiteX52" fmla="*/ 2993769 w 4634134"/>
              <a:gd name="connsiteY52" fmla="*/ 4213667 h 6197751"/>
              <a:gd name="connsiteX53" fmla="*/ 2657764 w 4634134"/>
              <a:gd name="connsiteY53" fmla="*/ 3928133 h 6197751"/>
              <a:gd name="connsiteX54" fmla="*/ 2663818 w 4634134"/>
              <a:gd name="connsiteY54" fmla="*/ 3864343 h 6197751"/>
              <a:gd name="connsiteX55" fmla="*/ 2818199 w 4634134"/>
              <a:gd name="connsiteY55" fmla="*/ 3733727 h 6197751"/>
              <a:gd name="connsiteX56" fmla="*/ 2957444 w 4634134"/>
              <a:gd name="connsiteY56" fmla="*/ 3278088 h 6197751"/>
              <a:gd name="connsiteX57" fmla="*/ 2365917 w 4634134"/>
              <a:gd name="connsiteY57" fmla="*/ 2669970 h 6197751"/>
              <a:gd name="connsiteX58" fmla="*/ 2302839 w 4634134"/>
              <a:gd name="connsiteY58" fmla="*/ 343135 h 6197751"/>
              <a:gd name="connsiteX59" fmla="*/ 1186001 w 4634134"/>
              <a:gd name="connsiteY59" fmla="*/ 476617 h 6197751"/>
              <a:gd name="connsiteX60" fmla="*/ 756215 w 4634134"/>
              <a:gd name="connsiteY60" fmla="*/ 679874 h 6197751"/>
              <a:gd name="connsiteX61" fmla="*/ 747135 w 4634134"/>
              <a:gd name="connsiteY61" fmla="*/ 998410 h 6197751"/>
              <a:gd name="connsiteX62" fmla="*/ 1074014 w 4634134"/>
              <a:gd name="connsiteY62" fmla="*/ 1174364 h 6197751"/>
              <a:gd name="connsiteX63" fmla="*/ 2139400 w 4634134"/>
              <a:gd name="connsiteY63" fmla="*/ 1344250 h 6197751"/>
              <a:gd name="connsiteX64" fmla="*/ 3334931 w 4634134"/>
              <a:gd name="connsiteY64" fmla="*/ 1238071 h 6197751"/>
              <a:gd name="connsiteX65" fmla="*/ 3828277 w 4634134"/>
              <a:gd name="connsiteY65" fmla="*/ 1040882 h 6197751"/>
              <a:gd name="connsiteX66" fmla="*/ 3819197 w 4634134"/>
              <a:gd name="connsiteY66" fmla="*/ 640436 h 6197751"/>
              <a:gd name="connsiteX67" fmla="*/ 3443891 w 4634134"/>
              <a:gd name="connsiteY67" fmla="*/ 476617 h 6197751"/>
              <a:gd name="connsiteX68" fmla="*/ 2302839 w 4634134"/>
              <a:gd name="connsiteY68" fmla="*/ 343135 h 6197751"/>
              <a:gd name="connsiteX69" fmla="*/ 2420226 w 4634134"/>
              <a:gd name="connsiteY69" fmla="*/ 921 h 6197751"/>
              <a:gd name="connsiteX70" fmla="*/ 3595862 w 4634134"/>
              <a:gd name="connsiteY70" fmla="*/ 169562 h 6197751"/>
              <a:gd name="connsiteX71" fmla="*/ 4400996 w 4634134"/>
              <a:gd name="connsiteY71" fmla="*/ 549064 h 6197751"/>
              <a:gd name="connsiteX72" fmla="*/ 4552337 w 4634134"/>
              <a:gd name="connsiteY72" fmla="*/ 709973 h 6197751"/>
              <a:gd name="connsiteX73" fmla="*/ 4631034 w 4634134"/>
              <a:gd name="connsiteY73" fmla="*/ 955890 h 6197751"/>
              <a:gd name="connsiteX74" fmla="*/ 4631034 w 4634134"/>
              <a:gd name="connsiteY74" fmla="*/ 3117534 h 6197751"/>
              <a:gd name="connsiteX75" fmla="*/ 4634061 w 4634134"/>
              <a:gd name="connsiteY75" fmla="*/ 5197206 h 6197751"/>
              <a:gd name="connsiteX76" fmla="*/ 4388889 w 4634134"/>
              <a:gd name="connsiteY76" fmla="*/ 5682968 h 6197751"/>
              <a:gd name="connsiteX77" fmla="*/ 3744176 w 4634134"/>
              <a:gd name="connsiteY77" fmla="*/ 5995678 h 6197751"/>
              <a:gd name="connsiteX78" fmla="*/ 2657548 w 4634134"/>
              <a:gd name="connsiteY78" fmla="*/ 6186947 h 6197751"/>
              <a:gd name="connsiteX79" fmla="*/ 1056360 w 4634134"/>
              <a:gd name="connsiteY79" fmla="*/ 6038182 h 6197751"/>
              <a:gd name="connsiteX80" fmla="*/ 308736 w 4634134"/>
              <a:gd name="connsiteY80" fmla="*/ 5716365 h 6197751"/>
              <a:gd name="connsiteX81" fmla="*/ 93831 w 4634134"/>
              <a:gd name="connsiteY81" fmla="*/ 5515987 h 6197751"/>
              <a:gd name="connsiteX82" fmla="*/ 0 w 4634134"/>
              <a:gd name="connsiteY82" fmla="*/ 5251854 h 6197751"/>
              <a:gd name="connsiteX83" fmla="*/ 0 w 4634134"/>
              <a:gd name="connsiteY83" fmla="*/ 934638 h 6197751"/>
              <a:gd name="connsiteX84" fmla="*/ 181609 w 4634134"/>
              <a:gd name="connsiteY84" fmla="*/ 573352 h 6197751"/>
              <a:gd name="connsiteX85" fmla="*/ 953448 w 4634134"/>
              <a:gd name="connsiteY85" fmla="*/ 184742 h 6197751"/>
              <a:gd name="connsiteX86" fmla="*/ 2021916 w 4634134"/>
              <a:gd name="connsiteY86" fmla="*/ 8653 h 6197751"/>
              <a:gd name="connsiteX87" fmla="*/ 2420226 w 4634134"/>
              <a:gd name="connsiteY87" fmla="*/ 921 h 619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4634134" h="6197751">
                <a:moveTo>
                  <a:pt x="2357708" y="2986464"/>
                </a:moveTo>
                <a:cubicBezTo>
                  <a:pt x="2448465" y="2989498"/>
                  <a:pt x="2499894" y="3041077"/>
                  <a:pt x="2533172" y="3119963"/>
                </a:cubicBezTo>
                <a:cubicBezTo>
                  <a:pt x="2581576" y="3241325"/>
                  <a:pt x="2587626" y="3362687"/>
                  <a:pt x="2539222" y="3487083"/>
                </a:cubicBezTo>
                <a:cubicBezTo>
                  <a:pt x="2499894" y="3584173"/>
                  <a:pt x="2430314" y="3632718"/>
                  <a:pt x="2336531" y="3632718"/>
                </a:cubicBezTo>
                <a:cubicBezTo>
                  <a:pt x="2242749" y="3632718"/>
                  <a:pt x="2176194" y="3584173"/>
                  <a:pt x="2136865" y="3484049"/>
                </a:cubicBezTo>
                <a:cubicBezTo>
                  <a:pt x="2115689" y="3426402"/>
                  <a:pt x="2106613" y="3368755"/>
                  <a:pt x="2109638" y="3305040"/>
                </a:cubicBezTo>
                <a:cubicBezTo>
                  <a:pt x="2109638" y="3238291"/>
                  <a:pt x="2118714" y="3168508"/>
                  <a:pt x="2151992" y="3107826"/>
                </a:cubicBezTo>
                <a:cubicBezTo>
                  <a:pt x="2194345" y="3022873"/>
                  <a:pt x="2260900" y="2983430"/>
                  <a:pt x="2357708" y="2986464"/>
                </a:cubicBezTo>
                <a:close/>
                <a:moveTo>
                  <a:pt x="3208068" y="2686428"/>
                </a:moveTo>
                <a:cubicBezTo>
                  <a:pt x="3153614" y="2683392"/>
                  <a:pt x="3138488" y="2704646"/>
                  <a:pt x="3138488" y="2756263"/>
                </a:cubicBezTo>
                <a:cubicBezTo>
                  <a:pt x="3141513" y="2941476"/>
                  <a:pt x="3141513" y="3123654"/>
                  <a:pt x="3141513" y="3308867"/>
                </a:cubicBezTo>
                <a:cubicBezTo>
                  <a:pt x="3141513" y="3497117"/>
                  <a:pt x="3141513" y="3685367"/>
                  <a:pt x="3138488" y="3873616"/>
                </a:cubicBezTo>
                <a:cubicBezTo>
                  <a:pt x="3138488" y="3916124"/>
                  <a:pt x="3153614" y="3934342"/>
                  <a:pt x="3198993" y="3934342"/>
                </a:cubicBezTo>
                <a:cubicBezTo>
                  <a:pt x="3425886" y="3931306"/>
                  <a:pt x="3652778" y="3934342"/>
                  <a:pt x="3879671" y="3934342"/>
                </a:cubicBezTo>
                <a:cubicBezTo>
                  <a:pt x="3922025" y="3934342"/>
                  <a:pt x="3937151" y="3916124"/>
                  <a:pt x="3937151" y="3876653"/>
                </a:cubicBezTo>
                <a:cubicBezTo>
                  <a:pt x="3934126" y="3822000"/>
                  <a:pt x="3934126" y="3770383"/>
                  <a:pt x="3937151" y="3718766"/>
                </a:cubicBezTo>
                <a:cubicBezTo>
                  <a:pt x="3940176" y="3664113"/>
                  <a:pt x="3922025" y="3639822"/>
                  <a:pt x="3864545" y="3642859"/>
                </a:cubicBezTo>
                <a:cubicBezTo>
                  <a:pt x="3773788" y="3645895"/>
                  <a:pt x="3683031" y="3645895"/>
                  <a:pt x="3592274" y="3642859"/>
                </a:cubicBezTo>
                <a:cubicBezTo>
                  <a:pt x="3513617" y="3642859"/>
                  <a:pt x="3510592" y="3642859"/>
                  <a:pt x="3510592" y="3560879"/>
                </a:cubicBezTo>
                <a:cubicBezTo>
                  <a:pt x="3510592" y="3293686"/>
                  <a:pt x="3510592" y="3023456"/>
                  <a:pt x="3513617" y="2756263"/>
                </a:cubicBezTo>
                <a:cubicBezTo>
                  <a:pt x="3513617" y="2704646"/>
                  <a:pt x="3495466" y="2683392"/>
                  <a:pt x="3444037" y="2686428"/>
                </a:cubicBezTo>
                <a:cubicBezTo>
                  <a:pt x="3365381" y="2689465"/>
                  <a:pt x="3286725" y="2689465"/>
                  <a:pt x="3208068" y="2686428"/>
                </a:cubicBezTo>
                <a:close/>
                <a:moveTo>
                  <a:pt x="1262101" y="2670553"/>
                </a:moveTo>
                <a:cubicBezTo>
                  <a:pt x="1074278" y="2670553"/>
                  <a:pt x="971278" y="2697874"/>
                  <a:pt x="871308" y="2764659"/>
                </a:cubicBezTo>
                <a:cubicBezTo>
                  <a:pt x="677426" y="2895193"/>
                  <a:pt x="668338" y="3186619"/>
                  <a:pt x="847073" y="3335367"/>
                </a:cubicBezTo>
                <a:cubicBezTo>
                  <a:pt x="928867" y="3402152"/>
                  <a:pt x="1025807" y="3432509"/>
                  <a:pt x="1119719" y="3475008"/>
                </a:cubicBezTo>
                <a:cubicBezTo>
                  <a:pt x="1192425" y="3511437"/>
                  <a:pt x="1225748" y="3563043"/>
                  <a:pt x="1210601" y="3608578"/>
                </a:cubicBezTo>
                <a:cubicBezTo>
                  <a:pt x="1192425" y="3654114"/>
                  <a:pt x="1131837" y="3681435"/>
                  <a:pt x="1059131" y="3675363"/>
                </a:cubicBezTo>
                <a:cubicBezTo>
                  <a:pt x="1056102" y="3675363"/>
                  <a:pt x="1053072" y="3672328"/>
                  <a:pt x="1047013" y="3672328"/>
                </a:cubicBezTo>
                <a:cubicBezTo>
                  <a:pt x="953102" y="3663221"/>
                  <a:pt x="868279" y="3629828"/>
                  <a:pt x="786485" y="3581257"/>
                </a:cubicBezTo>
                <a:cubicBezTo>
                  <a:pt x="759220" y="3566079"/>
                  <a:pt x="741044" y="3566079"/>
                  <a:pt x="741044" y="3605543"/>
                </a:cubicBezTo>
                <a:cubicBezTo>
                  <a:pt x="741044" y="3687506"/>
                  <a:pt x="741044" y="3766434"/>
                  <a:pt x="741044" y="3848397"/>
                </a:cubicBezTo>
                <a:cubicBezTo>
                  <a:pt x="741044" y="3875718"/>
                  <a:pt x="756191" y="3893932"/>
                  <a:pt x="783455" y="3900004"/>
                </a:cubicBezTo>
                <a:cubicBezTo>
                  <a:pt x="1004602" y="3963753"/>
                  <a:pt x="1225748" y="3981967"/>
                  <a:pt x="1437806" y="3875718"/>
                </a:cubicBezTo>
                <a:cubicBezTo>
                  <a:pt x="1668041" y="3760362"/>
                  <a:pt x="1692276" y="3441616"/>
                  <a:pt x="1492335" y="3283760"/>
                </a:cubicBezTo>
                <a:cubicBezTo>
                  <a:pt x="1398424" y="3207868"/>
                  <a:pt x="1286336" y="3177512"/>
                  <a:pt x="1186366" y="3122869"/>
                </a:cubicBezTo>
                <a:cubicBezTo>
                  <a:pt x="1146984" y="3098584"/>
                  <a:pt x="1107601" y="3071263"/>
                  <a:pt x="1119719" y="3019656"/>
                </a:cubicBezTo>
                <a:cubicBezTo>
                  <a:pt x="1128807" y="2971085"/>
                  <a:pt x="1171219" y="2955907"/>
                  <a:pt x="1213630" y="2949836"/>
                </a:cubicBezTo>
                <a:cubicBezTo>
                  <a:pt x="1319660" y="2928586"/>
                  <a:pt x="1416600" y="2961978"/>
                  <a:pt x="1513541" y="3004478"/>
                </a:cubicBezTo>
                <a:cubicBezTo>
                  <a:pt x="1549894" y="3019656"/>
                  <a:pt x="1565041" y="3010549"/>
                  <a:pt x="1562012" y="2971085"/>
                </a:cubicBezTo>
                <a:cubicBezTo>
                  <a:pt x="1562012" y="2904300"/>
                  <a:pt x="1562012" y="2837516"/>
                  <a:pt x="1562012" y="2770731"/>
                </a:cubicBezTo>
                <a:cubicBezTo>
                  <a:pt x="1565041" y="2728231"/>
                  <a:pt x="1543835" y="2710017"/>
                  <a:pt x="1504453" y="2700910"/>
                </a:cubicBezTo>
                <a:cubicBezTo>
                  <a:pt x="1419630" y="2679660"/>
                  <a:pt x="1334806" y="2667517"/>
                  <a:pt x="1262101" y="2670553"/>
                </a:cubicBezTo>
                <a:close/>
                <a:moveTo>
                  <a:pt x="2365917" y="2669970"/>
                </a:moveTo>
                <a:cubicBezTo>
                  <a:pt x="2313718" y="2669668"/>
                  <a:pt x="2258569" y="2674746"/>
                  <a:pt x="2200676" y="2685757"/>
                </a:cubicBezTo>
                <a:cubicBezTo>
                  <a:pt x="1913104" y="2740434"/>
                  <a:pt x="1749642" y="2953066"/>
                  <a:pt x="1719371" y="3268975"/>
                </a:cubicBezTo>
                <a:cubicBezTo>
                  <a:pt x="1689100" y="3627411"/>
                  <a:pt x="1907049" y="3897757"/>
                  <a:pt x="2243055" y="3943321"/>
                </a:cubicBezTo>
                <a:cubicBezTo>
                  <a:pt x="2279380" y="3949396"/>
                  <a:pt x="2306623" y="3964584"/>
                  <a:pt x="2330840" y="3991922"/>
                </a:cubicBezTo>
                <a:cubicBezTo>
                  <a:pt x="2394408" y="4064825"/>
                  <a:pt x="2464031" y="4137727"/>
                  <a:pt x="2530627" y="4210629"/>
                </a:cubicBezTo>
                <a:cubicBezTo>
                  <a:pt x="2545762" y="4228855"/>
                  <a:pt x="2557870" y="4247080"/>
                  <a:pt x="2582087" y="4247080"/>
                </a:cubicBezTo>
                <a:cubicBezTo>
                  <a:pt x="2724360" y="4247080"/>
                  <a:pt x="2866632" y="4247080"/>
                  <a:pt x="3011932" y="4247080"/>
                </a:cubicBezTo>
                <a:cubicBezTo>
                  <a:pt x="3014959" y="4241005"/>
                  <a:pt x="3017986" y="4234930"/>
                  <a:pt x="3021013" y="4228855"/>
                </a:cubicBezTo>
                <a:cubicBezTo>
                  <a:pt x="3011932" y="4222779"/>
                  <a:pt x="3002850" y="4219742"/>
                  <a:pt x="2993769" y="4213667"/>
                </a:cubicBezTo>
                <a:cubicBezTo>
                  <a:pt x="2881768" y="4119501"/>
                  <a:pt x="2769766" y="4022298"/>
                  <a:pt x="2657764" y="3928133"/>
                </a:cubicBezTo>
                <a:cubicBezTo>
                  <a:pt x="2624466" y="3900795"/>
                  <a:pt x="2621439" y="3885607"/>
                  <a:pt x="2663818" y="3864343"/>
                </a:cubicBezTo>
                <a:cubicBezTo>
                  <a:pt x="2724360" y="3830930"/>
                  <a:pt x="2775820" y="3788404"/>
                  <a:pt x="2818199" y="3733727"/>
                </a:cubicBezTo>
                <a:cubicBezTo>
                  <a:pt x="2924147" y="3597035"/>
                  <a:pt x="2960472" y="3445156"/>
                  <a:pt x="2957444" y="3278088"/>
                </a:cubicBezTo>
                <a:cubicBezTo>
                  <a:pt x="2952147" y="2937878"/>
                  <a:pt x="2731312" y="2672088"/>
                  <a:pt x="2365917" y="2669970"/>
                </a:cubicBezTo>
                <a:close/>
                <a:moveTo>
                  <a:pt x="2302839" y="343135"/>
                </a:moveTo>
                <a:cubicBezTo>
                  <a:pt x="1933586" y="337068"/>
                  <a:pt x="1555254" y="373472"/>
                  <a:pt x="1186001" y="476617"/>
                </a:cubicBezTo>
                <a:cubicBezTo>
                  <a:pt x="1031641" y="519089"/>
                  <a:pt x="880308" y="573695"/>
                  <a:pt x="756215" y="679874"/>
                </a:cubicBezTo>
                <a:cubicBezTo>
                  <a:pt x="644228" y="776952"/>
                  <a:pt x="638175" y="892232"/>
                  <a:pt x="747135" y="998410"/>
                </a:cubicBezTo>
                <a:cubicBezTo>
                  <a:pt x="840961" y="1086387"/>
                  <a:pt x="955975" y="1134926"/>
                  <a:pt x="1074014" y="1174364"/>
                </a:cubicBezTo>
                <a:cubicBezTo>
                  <a:pt x="1419054" y="1292677"/>
                  <a:pt x="1779227" y="1332115"/>
                  <a:pt x="2139400" y="1344250"/>
                </a:cubicBezTo>
                <a:cubicBezTo>
                  <a:pt x="2541946" y="1359418"/>
                  <a:pt x="2941465" y="1332115"/>
                  <a:pt x="3334931" y="1238071"/>
                </a:cubicBezTo>
                <a:cubicBezTo>
                  <a:pt x="3507451" y="1195599"/>
                  <a:pt x="3679970" y="1147061"/>
                  <a:pt x="3828277" y="1040882"/>
                </a:cubicBezTo>
                <a:cubicBezTo>
                  <a:pt x="4006850" y="910434"/>
                  <a:pt x="4003823" y="764817"/>
                  <a:pt x="3819197" y="640436"/>
                </a:cubicBezTo>
                <a:cubicBezTo>
                  <a:pt x="3704184" y="561560"/>
                  <a:pt x="3574037" y="513022"/>
                  <a:pt x="3443891" y="476617"/>
                </a:cubicBezTo>
                <a:cubicBezTo>
                  <a:pt x="3074638" y="376506"/>
                  <a:pt x="2699332" y="340102"/>
                  <a:pt x="2302839" y="343135"/>
                </a:cubicBezTo>
                <a:close/>
                <a:moveTo>
                  <a:pt x="2420226" y="921"/>
                </a:moveTo>
                <a:cubicBezTo>
                  <a:pt x="2817212" y="8464"/>
                  <a:pt x="3209942" y="62543"/>
                  <a:pt x="3595862" y="169562"/>
                </a:cubicBezTo>
                <a:cubicBezTo>
                  <a:pt x="3886437" y="248499"/>
                  <a:pt x="4161877" y="357795"/>
                  <a:pt x="4400996" y="549064"/>
                </a:cubicBezTo>
                <a:cubicBezTo>
                  <a:pt x="4458506" y="594604"/>
                  <a:pt x="4509962" y="649253"/>
                  <a:pt x="4552337" y="709973"/>
                </a:cubicBezTo>
                <a:cubicBezTo>
                  <a:pt x="4603793" y="782838"/>
                  <a:pt x="4631034" y="864810"/>
                  <a:pt x="4631034" y="955890"/>
                </a:cubicBezTo>
                <a:cubicBezTo>
                  <a:pt x="4631034" y="1675426"/>
                  <a:pt x="4631034" y="2394963"/>
                  <a:pt x="4631034" y="3117534"/>
                </a:cubicBezTo>
                <a:cubicBezTo>
                  <a:pt x="4631034" y="3809746"/>
                  <a:pt x="4624980" y="4504994"/>
                  <a:pt x="4634061" y="5197206"/>
                </a:cubicBezTo>
                <a:cubicBezTo>
                  <a:pt x="4637088" y="5412763"/>
                  <a:pt x="4546284" y="5561528"/>
                  <a:pt x="4388889" y="5682968"/>
                </a:cubicBezTo>
                <a:cubicBezTo>
                  <a:pt x="4195172" y="5831733"/>
                  <a:pt x="3974214" y="5925850"/>
                  <a:pt x="3744176" y="5995678"/>
                </a:cubicBezTo>
                <a:cubicBezTo>
                  <a:pt x="3390038" y="6108011"/>
                  <a:pt x="3026820" y="6162659"/>
                  <a:pt x="2657548" y="6186947"/>
                </a:cubicBezTo>
                <a:cubicBezTo>
                  <a:pt x="2115747" y="6220343"/>
                  <a:pt x="1580000" y="6177839"/>
                  <a:pt x="1056360" y="6038182"/>
                </a:cubicBezTo>
                <a:cubicBezTo>
                  <a:pt x="790000" y="5968354"/>
                  <a:pt x="538774" y="5871201"/>
                  <a:pt x="308736" y="5716365"/>
                </a:cubicBezTo>
                <a:cubicBezTo>
                  <a:pt x="227011" y="5658680"/>
                  <a:pt x="154368" y="5594924"/>
                  <a:pt x="93831" y="5515987"/>
                </a:cubicBezTo>
                <a:cubicBezTo>
                  <a:pt x="33295" y="5437051"/>
                  <a:pt x="0" y="5352043"/>
                  <a:pt x="0" y="5251854"/>
                </a:cubicBezTo>
                <a:cubicBezTo>
                  <a:pt x="0" y="3812782"/>
                  <a:pt x="0" y="2373710"/>
                  <a:pt x="0" y="934638"/>
                </a:cubicBezTo>
                <a:cubicBezTo>
                  <a:pt x="0" y="782838"/>
                  <a:pt x="75670" y="670505"/>
                  <a:pt x="181609" y="573352"/>
                </a:cubicBezTo>
                <a:cubicBezTo>
                  <a:pt x="405594" y="372975"/>
                  <a:pt x="674981" y="269751"/>
                  <a:pt x="953448" y="184742"/>
                </a:cubicBezTo>
                <a:cubicBezTo>
                  <a:pt x="1301532" y="81518"/>
                  <a:pt x="1658697" y="29905"/>
                  <a:pt x="2021916" y="8653"/>
                </a:cubicBezTo>
                <a:cubicBezTo>
                  <a:pt x="2155096" y="1063"/>
                  <a:pt x="2287898" y="-1593"/>
                  <a:pt x="2420226" y="921"/>
                </a:cubicBezTo>
                <a:close/>
              </a:path>
            </a:pathLst>
          </a:custGeom>
          <a:solidFill>
            <a:srgbClr val="002050"/>
          </a:solidFill>
          <a:ln>
            <a:noFill/>
          </a:ln>
        </p:spPr>
        <p:txBody>
          <a:bodyPr vert="horz" wrap="square" lIns="89642" tIns="44821" rIns="89642" bIns="44821" numCol="1" anchor="t" anchorCtr="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41" name="Rectangle 180">
            <a:extLst>
              <a:ext uri="{FF2B5EF4-FFF2-40B4-BE49-F238E27FC236}">
                <a16:creationId xmlns:a16="http://schemas.microsoft.com/office/drawing/2014/main" id="{5474BC78-6F34-46C6-AA76-227594DD20BD}"/>
              </a:ext>
            </a:extLst>
          </p:cNvPr>
          <p:cNvSpPr>
            <a:spLocks noChangeArrowheads="1"/>
          </p:cNvSpPr>
          <p:nvPr/>
        </p:nvSpPr>
        <p:spPr bwMode="auto">
          <a:xfrm>
            <a:off x="3399084" y="1631286"/>
            <a:ext cx="1057982" cy="3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Store Meta-data</a:t>
            </a:r>
            <a:b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b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Off-Chain in DB</a:t>
            </a:r>
          </a:p>
        </p:txBody>
      </p:sp>
      <p:sp>
        <p:nvSpPr>
          <p:cNvPr id="242" name="Rectangle 180">
            <a:extLst>
              <a:ext uri="{FF2B5EF4-FFF2-40B4-BE49-F238E27FC236}">
                <a16:creationId xmlns:a16="http://schemas.microsoft.com/office/drawing/2014/main" id="{3665CF13-45BD-47D1-88DA-BBA828A2BBD1}"/>
              </a:ext>
            </a:extLst>
          </p:cNvPr>
          <p:cNvSpPr>
            <a:spLocks noChangeArrowheads="1"/>
          </p:cNvSpPr>
          <p:nvPr/>
        </p:nvSpPr>
        <p:spPr bwMode="auto">
          <a:xfrm>
            <a:off x="3983737" y="4920995"/>
            <a:ext cx="1506823" cy="3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Store Files and Content</a:t>
            </a:r>
            <a:b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b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Off-Chain in Storage</a:t>
            </a:r>
          </a:p>
        </p:txBody>
      </p:sp>
      <p:sp>
        <p:nvSpPr>
          <p:cNvPr id="247" name="Rectangle 180">
            <a:extLst>
              <a:ext uri="{FF2B5EF4-FFF2-40B4-BE49-F238E27FC236}">
                <a16:creationId xmlns:a16="http://schemas.microsoft.com/office/drawing/2014/main" id="{EF42FE08-D406-44FA-966C-28BD7A062C1B}"/>
              </a:ext>
            </a:extLst>
          </p:cNvPr>
          <p:cNvSpPr>
            <a:spLocks noChangeArrowheads="1"/>
          </p:cNvSpPr>
          <p:nvPr/>
        </p:nvSpPr>
        <p:spPr bwMode="auto">
          <a:xfrm>
            <a:off x="8759720" y="2195216"/>
            <a:ext cx="543733" cy="3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Power BI</a:t>
            </a:r>
          </a:p>
        </p:txBody>
      </p:sp>
      <p:sp>
        <p:nvSpPr>
          <p:cNvPr id="250" name="Rectangle 180">
            <a:extLst>
              <a:ext uri="{FF2B5EF4-FFF2-40B4-BE49-F238E27FC236}">
                <a16:creationId xmlns:a16="http://schemas.microsoft.com/office/drawing/2014/main" id="{1C43672F-6A17-4106-A6DC-5E46E9E0B792}"/>
              </a:ext>
            </a:extLst>
          </p:cNvPr>
          <p:cNvSpPr>
            <a:spLocks noChangeArrowheads="1"/>
          </p:cNvSpPr>
          <p:nvPr/>
        </p:nvSpPr>
        <p:spPr bwMode="auto">
          <a:xfrm>
            <a:off x="8651194" y="3990769"/>
            <a:ext cx="641634" cy="3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Event Grid</a:t>
            </a:r>
          </a:p>
        </p:txBody>
      </p:sp>
      <p:grpSp>
        <p:nvGrpSpPr>
          <p:cNvPr id="114" name="Group 113">
            <a:extLst>
              <a:ext uri="{FF2B5EF4-FFF2-40B4-BE49-F238E27FC236}">
                <a16:creationId xmlns:a16="http://schemas.microsoft.com/office/drawing/2014/main" id="{E23A9846-A880-4F2D-AEDF-E0231385B036}"/>
              </a:ext>
            </a:extLst>
          </p:cNvPr>
          <p:cNvGrpSpPr/>
          <p:nvPr/>
        </p:nvGrpSpPr>
        <p:grpSpPr>
          <a:xfrm>
            <a:off x="8812465" y="1836713"/>
            <a:ext cx="433460" cy="292224"/>
            <a:chOff x="10393363" y="8712200"/>
            <a:chExt cx="1141413" cy="868363"/>
          </a:xfrm>
          <a:solidFill>
            <a:srgbClr val="002050"/>
          </a:solidFill>
        </p:grpSpPr>
        <p:sp>
          <p:nvSpPr>
            <p:cNvPr id="123" name="Freeform 7">
              <a:extLst>
                <a:ext uri="{FF2B5EF4-FFF2-40B4-BE49-F238E27FC236}">
                  <a16:creationId xmlns:a16="http://schemas.microsoft.com/office/drawing/2014/main" id="{631C25A0-71D4-42DE-8D13-AF3AAE29A9BB}"/>
                </a:ext>
              </a:extLst>
            </p:cNvPr>
            <p:cNvSpPr>
              <a:spLocks/>
            </p:cNvSpPr>
            <p:nvPr/>
          </p:nvSpPr>
          <p:spPr bwMode="auto">
            <a:xfrm>
              <a:off x="10393363" y="8712200"/>
              <a:ext cx="1141413" cy="762000"/>
            </a:xfrm>
            <a:custGeom>
              <a:avLst/>
              <a:gdLst>
                <a:gd name="T0" fmla="*/ 73 w 528"/>
                <a:gd name="T1" fmla="*/ 326 h 352"/>
                <a:gd name="T2" fmla="*/ 73 w 528"/>
                <a:gd name="T3" fmla="*/ 344 h 352"/>
                <a:gd name="T4" fmla="*/ 3 w 528"/>
                <a:gd name="T5" fmla="*/ 300 h 352"/>
                <a:gd name="T6" fmla="*/ 1 w 528"/>
                <a:gd name="T7" fmla="*/ 280 h 352"/>
                <a:gd name="T8" fmla="*/ 1 w 528"/>
                <a:gd name="T9" fmla="*/ 66 h 352"/>
                <a:gd name="T10" fmla="*/ 66 w 528"/>
                <a:gd name="T11" fmla="*/ 0 h 352"/>
                <a:gd name="T12" fmla="*/ 461 w 528"/>
                <a:gd name="T13" fmla="*/ 0 h 352"/>
                <a:gd name="T14" fmla="*/ 528 w 528"/>
                <a:gd name="T15" fmla="*/ 67 h 352"/>
                <a:gd name="T16" fmla="*/ 528 w 528"/>
                <a:gd name="T17" fmla="*/ 281 h 352"/>
                <a:gd name="T18" fmla="*/ 456 w 528"/>
                <a:gd name="T19" fmla="*/ 345 h 352"/>
                <a:gd name="T20" fmla="*/ 456 w 528"/>
                <a:gd name="T21" fmla="*/ 335 h 352"/>
                <a:gd name="T22" fmla="*/ 456 w 528"/>
                <a:gd name="T23" fmla="*/ 326 h 352"/>
                <a:gd name="T24" fmla="*/ 466 w 528"/>
                <a:gd name="T25" fmla="*/ 325 h 352"/>
                <a:gd name="T26" fmla="*/ 507 w 528"/>
                <a:gd name="T27" fmla="*/ 283 h 352"/>
                <a:gd name="T28" fmla="*/ 507 w 528"/>
                <a:gd name="T29" fmla="*/ 64 h 352"/>
                <a:gd name="T30" fmla="*/ 464 w 528"/>
                <a:gd name="T31" fmla="*/ 21 h 352"/>
                <a:gd name="T32" fmla="*/ 224 w 528"/>
                <a:gd name="T33" fmla="*/ 21 h 352"/>
                <a:gd name="T34" fmla="*/ 67 w 528"/>
                <a:gd name="T35" fmla="*/ 21 h 352"/>
                <a:gd name="T36" fmla="*/ 21 w 528"/>
                <a:gd name="T37" fmla="*/ 67 h 352"/>
                <a:gd name="T38" fmla="*/ 21 w 528"/>
                <a:gd name="T39" fmla="*/ 276 h 352"/>
                <a:gd name="T40" fmla="*/ 68 w 528"/>
                <a:gd name="T41" fmla="*/ 325 h 352"/>
                <a:gd name="T42" fmla="*/ 73 w 528"/>
                <a:gd name="T43" fmla="*/ 32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28" h="352">
                  <a:moveTo>
                    <a:pt x="73" y="326"/>
                  </a:moveTo>
                  <a:cubicBezTo>
                    <a:pt x="73" y="332"/>
                    <a:pt x="73" y="338"/>
                    <a:pt x="73" y="344"/>
                  </a:cubicBezTo>
                  <a:cubicBezTo>
                    <a:pt x="45" y="352"/>
                    <a:pt x="11" y="331"/>
                    <a:pt x="3" y="300"/>
                  </a:cubicBezTo>
                  <a:cubicBezTo>
                    <a:pt x="2" y="294"/>
                    <a:pt x="1" y="287"/>
                    <a:pt x="1" y="280"/>
                  </a:cubicBezTo>
                  <a:cubicBezTo>
                    <a:pt x="0" y="209"/>
                    <a:pt x="0" y="137"/>
                    <a:pt x="1" y="66"/>
                  </a:cubicBezTo>
                  <a:cubicBezTo>
                    <a:pt x="1" y="26"/>
                    <a:pt x="27" y="0"/>
                    <a:pt x="66" y="0"/>
                  </a:cubicBezTo>
                  <a:cubicBezTo>
                    <a:pt x="198" y="0"/>
                    <a:pt x="330" y="0"/>
                    <a:pt x="461" y="0"/>
                  </a:cubicBezTo>
                  <a:cubicBezTo>
                    <a:pt x="501" y="0"/>
                    <a:pt x="528" y="26"/>
                    <a:pt x="528" y="67"/>
                  </a:cubicBezTo>
                  <a:cubicBezTo>
                    <a:pt x="528" y="138"/>
                    <a:pt x="528" y="210"/>
                    <a:pt x="528" y="281"/>
                  </a:cubicBezTo>
                  <a:cubicBezTo>
                    <a:pt x="528" y="321"/>
                    <a:pt x="496" y="350"/>
                    <a:pt x="456" y="345"/>
                  </a:cubicBezTo>
                  <a:cubicBezTo>
                    <a:pt x="456" y="342"/>
                    <a:pt x="456" y="339"/>
                    <a:pt x="456" y="335"/>
                  </a:cubicBezTo>
                  <a:cubicBezTo>
                    <a:pt x="456" y="332"/>
                    <a:pt x="456" y="329"/>
                    <a:pt x="456" y="326"/>
                  </a:cubicBezTo>
                  <a:cubicBezTo>
                    <a:pt x="460" y="325"/>
                    <a:pt x="463" y="325"/>
                    <a:pt x="466" y="325"/>
                  </a:cubicBezTo>
                  <a:cubicBezTo>
                    <a:pt x="490" y="324"/>
                    <a:pt x="507" y="307"/>
                    <a:pt x="507" y="283"/>
                  </a:cubicBezTo>
                  <a:cubicBezTo>
                    <a:pt x="507" y="210"/>
                    <a:pt x="507" y="137"/>
                    <a:pt x="507" y="64"/>
                  </a:cubicBezTo>
                  <a:cubicBezTo>
                    <a:pt x="507" y="38"/>
                    <a:pt x="490" y="21"/>
                    <a:pt x="464" y="21"/>
                  </a:cubicBezTo>
                  <a:cubicBezTo>
                    <a:pt x="384" y="21"/>
                    <a:pt x="304" y="21"/>
                    <a:pt x="224" y="21"/>
                  </a:cubicBezTo>
                  <a:cubicBezTo>
                    <a:pt x="172" y="21"/>
                    <a:pt x="120" y="21"/>
                    <a:pt x="67" y="21"/>
                  </a:cubicBezTo>
                  <a:cubicBezTo>
                    <a:pt x="37" y="21"/>
                    <a:pt x="21" y="37"/>
                    <a:pt x="21" y="67"/>
                  </a:cubicBezTo>
                  <a:cubicBezTo>
                    <a:pt x="21" y="136"/>
                    <a:pt x="21" y="206"/>
                    <a:pt x="21" y="276"/>
                  </a:cubicBezTo>
                  <a:cubicBezTo>
                    <a:pt x="21" y="309"/>
                    <a:pt x="35" y="324"/>
                    <a:pt x="68" y="325"/>
                  </a:cubicBezTo>
                  <a:cubicBezTo>
                    <a:pt x="70" y="325"/>
                    <a:pt x="71" y="326"/>
                    <a:pt x="73" y="3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30" name="Freeform 8">
              <a:extLst>
                <a:ext uri="{FF2B5EF4-FFF2-40B4-BE49-F238E27FC236}">
                  <a16:creationId xmlns:a16="http://schemas.microsoft.com/office/drawing/2014/main" id="{B97E5549-901E-4763-B572-C6C9B9BE30F2}"/>
                </a:ext>
              </a:extLst>
            </p:cNvPr>
            <p:cNvSpPr>
              <a:spLocks/>
            </p:cNvSpPr>
            <p:nvPr/>
          </p:nvSpPr>
          <p:spPr bwMode="auto">
            <a:xfrm>
              <a:off x="11195051" y="8916988"/>
              <a:ext cx="122238" cy="663575"/>
            </a:xfrm>
            <a:custGeom>
              <a:avLst/>
              <a:gdLst>
                <a:gd name="T0" fmla="*/ 57 w 57"/>
                <a:gd name="T1" fmla="*/ 152 h 306"/>
                <a:gd name="T2" fmla="*/ 57 w 57"/>
                <a:gd name="T3" fmla="*/ 274 h 306"/>
                <a:gd name="T4" fmla="*/ 41 w 57"/>
                <a:gd name="T5" fmla="*/ 300 h 306"/>
                <a:gd name="T6" fmla="*/ 12 w 57"/>
                <a:gd name="T7" fmla="*/ 298 h 306"/>
                <a:gd name="T8" fmla="*/ 0 w 57"/>
                <a:gd name="T9" fmla="*/ 273 h 306"/>
                <a:gd name="T10" fmla="*/ 0 w 57"/>
                <a:gd name="T11" fmla="*/ 30 h 306"/>
                <a:gd name="T12" fmla="*/ 29 w 57"/>
                <a:gd name="T13" fmla="*/ 0 h 306"/>
                <a:gd name="T14" fmla="*/ 57 w 57"/>
                <a:gd name="T15" fmla="*/ 30 h 306"/>
                <a:gd name="T16" fmla="*/ 57 w 57"/>
                <a:gd name="T17" fmla="*/ 152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306">
                  <a:moveTo>
                    <a:pt x="57" y="152"/>
                  </a:moveTo>
                  <a:cubicBezTo>
                    <a:pt x="57" y="192"/>
                    <a:pt x="57" y="233"/>
                    <a:pt x="57" y="274"/>
                  </a:cubicBezTo>
                  <a:cubicBezTo>
                    <a:pt x="57" y="286"/>
                    <a:pt x="52" y="295"/>
                    <a:pt x="41" y="300"/>
                  </a:cubicBezTo>
                  <a:cubicBezTo>
                    <a:pt x="31" y="306"/>
                    <a:pt x="21" y="304"/>
                    <a:pt x="12" y="298"/>
                  </a:cubicBezTo>
                  <a:cubicBezTo>
                    <a:pt x="4" y="292"/>
                    <a:pt x="0" y="283"/>
                    <a:pt x="0" y="273"/>
                  </a:cubicBezTo>
                  <a:cubicBezTo>
                    <a:pt x="0" y="192"/>
                    <a:pt x="0" y="111"/>
                    <a:pt x="0" y="30"/>
                  </a:cubicBezTo>
                  <a:cubicBezTo>
                    <a:pt x="0" y="13"/>
                    <a:pt x="13" y="0"/>
                    <a:pt x="29" y="0"/>
                  </a:cubicBezTo>
                  <a:cubicBezTo>
                    <a:pt x="45" y="0"/>
                    <a:pt x="57" y="13"/>
                    <a:pt x="57" y="30"/>
                  </a:cubicBezTo>
                  <a:cubicBezTo>
                    <a:pt x="57" y="71"/>
                    <a:pt x="57" y="111"/>
                    <a:pt x="57"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42" name="Freeform 9">
              <a:extLst>
                <a:ext uri="{FF2B5EF4-FFF2-40B4-BE49-F238E27FC236}">
                  <a16:creationId xmlns:a16="http://schemas.microsoft.com/office/drawing/2014/main" id="{7670AA87-8CAC-4122-9CBA-8C289B7AF6FC}"/>
                </a:ext>
              </a:extLst>
            </p:cNvPr>
            <p:cNvSpPr>
              <a:spLocks/>
            </p:cNvSpPr>
            <p:nvPr/>
          </p:nvSpPr>
          <p:spPr bwMode="auto">
            <a:xfrm>
              <a:off x="10804526" y="9074150"/>
              <a:ext cx="122238" cy="501650"/>
            </a:xfrm>
            <a:custGeom>
              <a:avLst/>
              <a:gdLst>
                <a:gd name="T0" fmla="*/ 0 w 57"/>
                <a:gd name="T1" fmla="*/ 117 h 232"/>
                <a:gd name="T2" fmla="*/ 0 w 57"/>
                <a:gd name="T3" fmla="*/ 32 h 232"/>
                <a:gd name="T4" fmla="*/ 29 w 57"/>
                <a:gd name="T5" fmla="*/ 0 h 232"/>
                <a:gd name="T6" fmla="*/ 57 w 57"/>
                <a:gd name="T7" fmla="*/ 32 h 232"/>
                <a:gd name="T8" fmla="*/ 57 w 57"/>
                <a:gd name="T9" fmla="*/ 199 h 232"/>
                <a:gd name="T10" fmla="*/ 29 w 57"/>
                <a:gd name="T11" fmla="*/ 231 h 232"/>
                <a:gd name="T12" fmla="*/ 0 w 57"/>
                <a:gd name="T13" fmla="*/ 200 h 232"/>
                <a:gd name="T14" fmla="*/ 0 w 57"/>
                <a:gd name="T15" fmla="*/ 117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232">
                  <a:moveTo>
                    <a:pt x="0" y="117"/>
                  </a:moveTo>
                  <a:cubicBezTo>
                    <a:pt x="0" y="88"/>
                    <a:pt x="0" y="60"/>
                    <a:pt x="0" y="32"/>
                  </a:cubicBezTo>
                  <a:cubicBezTo>
                    <a:pt x="0" y="14"/>
                    <a:pt x="12" y="0"/>
                    <a:pt x="29" y="0"/>
                  </a:cubicBezTo>
                  <a:cubicBezTo>
                    <a:pt x="45" y="0"/>
                    <a:pt x="57" y="13"/>
                    <a:pt x="57" y="32"/>
                  </a:cubicBezTo>
                  <a:cubicBezTo>
                    <a:pt x="57" y="88"/>
                    <a:pt x="57" y="144"/>
                    <a:pt x="57" y="199"/>
                  </a:cubicBezTo>
                  <a:cubicBezTo>
                    <a:pt x="57" y="218"/>
                    <a:pt x="45" y="231"/>
                    <a:pt x="29" y="231"/>
                  </a:cubicBezTo>
                  <a:cubicBezTo>
                    <a:pt x="12" y="232"/>
                    <a:pt x="0" y="218"/>
                    <a:pt x="0" y="200"/>
                  </a:cubicBezTo>
                  <a:cubicBezTo>
                    <a:pt x="0" y="172"/>
                    <a:pt x="0" y="144"/>
                    <a:pt x="0"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44" name="Freeform 10">
              <a:extLst>
                <a:ext uri="{FF2B5EF4-FFF2-40B4-BE49-F238E27FC236}">
                  <a16:creationId xmlns:a16="http://schemas.microsoft.com/office/drawing/2014/main" id="{ECA5335E-7AF0-40AC-87F3-6D240FCE6AA4}"/>
                </a:ext>
              </a:extLst>
            </p:cNvPr>
            <p:cNvSpPr>
              <a:spLocks/>
            </p:cNvSpPr>
            <p:nvPr/>
          </p:nvSpPr>
          <p:spPr bwMode="auto">
            <a:xfrm>
              <a:off x="10999788" y="9169400"/>
              <a:ext cx="123825" cy="404812"/>
            </a:xfrm>
            <a:custGeom>
              <a:avLst/>
              <a:gdLst>
                <a:gd name="T0" fmla="*/ 0 w 57"/>
                <a:gd name="T1" fmla="*/ 94 h 187"/>
                <a:gd name="T2" fmla="*/ 0 w 57"/>
                <a:gd name="T3" fmla="*/ 32 h 187"/>
                <a:gd name="T4" fmla="*/ 28 w 57"/>
                <a:gd name="T5" fmla="*/ 0 h 187"/>
                <a:gd name="T6" fmla="*/ 57 w 57"/>
                <a:gd name="T7" fmla="*/ 32 h 187"/>
                <a:gd name="T8" fmla="*/ 57 w 57"/>
                <a:gd name="T9" fmla="*/ 156 h 187"/>
                <a:gd name="T10" fmla="*/ 28 w 57"/>
                <a:gd name="T11" fmla="*/ 187 h 187"/>
                <a:gd name="T12" fmla="*/ 0 w 57"/>
                <a:gd name="T13" fmla="*/ 155 h 187"/>
                <a:gd name="T14" fmla="*/ 0 w 57"/>
                <a:gd name="T15" fmla="*/ 94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87">
                  <a:moveTo>
                    <a:pt x="0" y="94"/>
                  </a:moveTo>
                  <a:cubicBezTo>
                    <a:pt x="0" y="73"/>
                    <a:pt x="0" y="53"/>
                    <a:pt x="0" y="32"/>
                  </a:cubicBezTo>
                  <a:cubicBezTo>
                    <a:pt x="0" y="14"/>
                    <a:pt x="12" y="0"/>
                    <a:pt x="28" y="0"/>
                  </a:cubicBezTo>
                  <a:cubicBezTo>
                    <a:pt x="45" y="0"/>
                    <a:pt x="57" y="14"/>
                    <a:pt x="57" y="32"/>
                  </a:cubicBezTo>
                  <a:cubicBezTo>
                    <a:pt x="57" y="74"/>
                    <a:pt x="57" y="115"/>
                    <a:pt x="57" y="156"/>
                  </a:cubicBezTo>
                  <a:cubicBezTo>
                    <a:pt x="57" y="174"/>
                    <a:pt x="45" y="187"/>
                    <a:pt x="28" y="187"/>
                  </a:cubicBezTo>
                  <a:cubicBezTo>
                    <a:pt x="12" y="187"/>
                    <a:pt x="0" y="174"/>
                    <a:pt x="0" y="155"/>
                  </a:cubicBezTo>
                  <a:cubicBezTo>
                    <a:pt x="0" y="135"/>
                    <a:pt x="0" y="114"/>
                    <a:pt x="0"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48" name="Freeform 11">
              <a:extLst>
                <a:ext uri="{FF2B5EF4-FFF2-40B4-BE49-F238E27FC236}">
                  <a16:creationId xmlns:a16="http://schemas.microsoft.com/office/drawing/2014/main" id="{E95C9D55-530E-484E-B8A2-5165E8CD9F8E}"/>
                </a:ext>
              </a:extLst>
            </p:cNvPr>
            <p:cNvSpPr>
              <a:spLocks/>
            </p:cNvSpPr>
            <p:nvPr/>
          </p:nvSpPr>
          <p:spPr bwMode="auto">
            <a:xfrm>
              <a:off x="10604501" y="9302750"/>
              <a:ext cx="128588" cy="273050"/>
            </a:xfrm>
            <a:custGeom>
              <a:avLst/>
              <a:gdLst>
                <a:gd name="T0" fmla="*/ 1 w 59"/>
                <a:gd name="T1" fmla="*/ 62 h 126"/>
                <a:gd name="T2" fmla="*/ 1 w 59"/>
                <a:gd name="T3" fmla="*/ 30 h 126"/>
                <a:gd name="T4" fmla="*/ 31 w 59"/>
                <a:gd name="T5" fmla="*/ 0 h 126"/>
                <a:gd name="T6" fmla="*/ 59 w 59"/>
                <a:gd name="T7" fmla="*/ 30 h 126"/>
                <a:gd name="T8" fmla="*/ 59 w 59"/>
                <a:gd name="T9" fmla="*/ 96 h 126"/>
                <a:gd name="T10" fmla="*/ 30 w 59"/>
                <a:gd name="T11" fmla="*/ 125 h 126"/>
                <a:gd name="T12" fmla="*/ 1 w 59"/>
                <a:gd name="T13" fmla="*/ 96 h 126"/>
                <a:gd name="T14" fmla="*/ 1 w 59"/>
                <a:gd name="T15" fmla="*/ 62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26">
                  <a:moveTo>
                    <a:pt x="1" y="62"/>
                  </a:moveTo>
                  <a:cubicBezTo>
                    <a:pt x="1" y="51"/>
                    <a:pt x="1" y="41"/>
                    <a:pt x="1" y="30"/>
                  </a:cubicBezTo>
                  <a:cubicBezTo>
                    <a:pt x="1" y="13"/>
                    <a:pt x="15" y="0"/>
                    <a:pt x="31" y="0"/>
                  </a:cubicBezTo>
                  <a:cubicBezTo>
                    <a:pt x="46" y="0"/>
                    <a:pt x="59" y="13"/>
                    <a:pt x="59" y="30"/>
                  </a:cubicBezTo>
                  <a:cubicBezTo>
                    <a:pt x="59" y="52"/>
                    <a:pt x="59" y="74"/>
                    <a:pt x="59" y="96"/>
                  </a:cubicBezTo>
                  <a:cubicBezTo>
                    <a:pt x="59" y="113"/>
                    <a:pt x="46" y="125"/>
                    <a:pt x="30" y="125"/>
                  </a:cubicBezTo>
                  <a:cubicBezTo>
                    <a:pt x="15" y="126"/>
                    <a:pt x="1" y="112"/>
                    <a:pt x="1" y="96"/>
                  </a:cubicBezTo>
                  <a:cubicBezTo>
                    <a:pt x="0" y="85"/>
                    <a:pt x="1" y="73"/>
                    <a:pt x="1"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149" name="Group 148">
            <a:extLst>
              <a:ext uri="{FF2B5EF4-FFF2-40B4-BE49-F238E27FC236}">
                <a16:creationId xmlns:a16="http://schemas.microsoft.com/office/drawing/2014/main" id="{0852A2D3-7834-473A-A624-EEFCF4E24419}"/>
              </a:ext>
            </a:extLst>
          </p:cNvPr>
          <p:cNvGrpSpPr/>
          <p:nvPr/>
        </p:nvGrpSpPr>
        <p:grpSpPr>
          <a:xfrm>
            <a:off x="9643165" y="3449662"/>
            <a:ext cx="301470" cy="148887"/>
            <a:chOff x="1798637" y="3316994"/>
            <a:chExt cx="307515" cy="151872"/>
          </a:xfrm>
        </p:grpSpPr>
        <p:cxnSp>
          <p:nvCxnSpPr>
            <p:cNvPr id="150" name="Straight Connector 149">
              <a:extLst>
                <a:ext uri="{FF2B5EF4-FFF2-40B4-BE49-F238E27FC236}">
                  <a16:creationId xmlns:a16="http://schemas.microsoft.com/office/drawing/2014/main" id="{13058C39-2FC3-43B8-B65B-FCA022E2E9CB}"/>
                </a:ext>
              </a:extLst>
            </p:cNvPr>
            <p:cNvCxnSpPr>
              <a:cxnSpLocks/>
            </p:cNvCxnSpPr>
            <p:nvPr/>
          </p:nvCxnSpPr>
          <p:spPr>
            <a:xfrm>
              <a:off x="1798637" y="3316994"/>
              <a:ext cx="307514" cy="0"/>
            </a:xfrm>
            <a:prstGeom prst="line">
              <a:avLst/>
            </a:prstGeom>
            <a:noFill/>
            <a:ln w="6350" cap="flat" cmpd="sng" algn="ctr">
              <a:solidFill>
                <a:srgbClr val="002050"/>
              </a:solidFill>
              <a:prstDash val="solid"/>
              <a:headEnd type="triangle" w="med" len="med"/>
              <a:tailEnd type="none" w="med" len="med"/>
            </a:ln>
            <a:effectLst/>
          </p:spPr>
        </p:cxnSp>
        <p:cxnSp>
          <p:nvCxnSpPr>
            <p:cNvPr id="151" name="Straight Connector 150">
              <a:extLst>
                <a:ext uri="{FF2B5EF4-FFF2-40B4-BE49-F238E27FC236}">
                  <a16:creationId xmlns:a16="http://schemas.microsoft.com/office/drawing/2014/main" id="{D29C5C1D-448C-4F36-843B-DAA818C2078E}"/>
                </a:ext>
              </a:extLst>
            </p:cNvPr>
            <p:cNvCxnSpPr>
              <a:cxnSpLocks/>
            </p:cNvCxnSpPr>
            <p:nvPr/>
          </p:nvCxnSpPr>
          <p:spPr>
            <a:xfrm flipH="1">
              <a:off x="1798637" y="3468866"/>
              <a:ext cx="307515" cy="0"/>
            </a:xfrm>
            <a:prstGeom prst="line">
              <a:avLst/>
            </a:prstGeom>
            <a:noFill/>
            <a:ln w="6350" cap="flat" cmpd="sng" algn="ctr">
              <a:solidFill>
                <a:srgbClr val="002050"/>
              </a:solidFill>
              <a:prstDash val="solid"/>
              <a:headEnd type="triangle" w="med" len="med"/>
              <a:tailEnd type="none" w="med" len="med"/>
            </a:ln>
            <a:effectLst/>
          </p:spPr>
        </p:cxnSp>
      </p:grpSp>
      <p:sp>
        <p:nvSpPr>
          <p:cNvPr id="175" name="Freeform 26">
            <a:extLst>
              <a:ext uri="{FF2B5EF4-FFF2-40B4-BE49-F238E27FC236}">
                <a16:creationId xmlns:a16="http://schemas.microsoft.com/office/drawing/2014/main" id="{4FAE1255-D0B3-4C20-9B47-3FEAD705E310}"/>
              </a:ext>
            </a:extLst>
          </p:cNvPr>
          <p:cNvSpPr>
            <a:spLocks/>
          </p:cNvSpPr>
          <p:nvPr/>
        </p:nvSpPr>
        <p:spPr bwMode="auto">
          <a:xfrm>
            <a:off x="5997040" y="5063379"/>
            <a:ext cx="3446" cy="4954"/>
          </a:xfrm>
          <a:custGeom>
            <a:avLst/>
            <a:gdLst>
              <a:gd name="T0" fmla="*/ 0 w 12"/>
              <a:gd name="T1" fmla="*/ 17 h 17"/>
              <a:gd name="T2" fmla="*/ 12 w 12"/>
              <a:gd name="T3" fmla="*/ 0 h 17"/>
              <a:gd name="T4" fmla="*/ 0 w 12"/>
              <a:gd name="T5" fmla="*/ 17 h 17"/>
            </a:gdLst>
            <a:ahLst/>
            <a:cxnLst>
              <a:cxn ang="0">
                <a:pos x="T0" y="T1"/>
              </a:cxn>
              <a:cxn ang="0">
                <a:pos x="T2" y="T3"/>
              </a:cxn>
              <a:cxn ang="0">
                <a:pos x="T4" y="T5"/>
              </a:cxn>
            </a:cxnLst>
            <a:rect l="0" t="0" r="r" b="b"/>
            <a:pathLst>
              <a:path w="12" h="17">
                <a:moveTo>
                  <a:pt x="0" y="17"/>
                </a:moveTo>
                <a:cubicBezTo>
                  <a:pt x="1" y="9"/>
                  <a:pt x="2" y="1"/>
                  <a:pt x="12" y="0"/>
                </a:cubicBezTo>
                <a:cubicBezTo>
                  <a:pt x="10" y="7"/>
                  <a:pt x="6" y="12"/>
                  <a:pt x="0" y="17"/>
                </a:cubicBezTo>
                <a:close/>
              </a:path>
            </a:pathLst>
          </a:custGeom>
          <a:solidFill>
            <a:srgbClr val="002050"/>
          </a:solidFill>
          <a:ln>
            <a:noFill/>
          </a:ln>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nvGrpSpPr>
          <p:cNvPr id="48" name="Group 47">
            <a:extLst>
              <a:ext uri="{FF2B5EF4-FFF2-40B4-BE49-F238E27FC236}">
                <a16:creationId xmlns:a16="http://schemas.microsoft.com/office/drawing/2014/main" id="{3A5303D1-D794-4DDE-B005-1F9E22EA2454}"/>
              </a:ext>
            </a:extLst>
          </p:cNvPr>
          <p:cNvGrpSpPr/>
          <p:nvPr/>
        </p:nvGrpSpPr>
        <p:grpSpPr>
          <a:xfrm>
            <a:off x="8753406" y="3563324"/>
            <a:ext cx="425607" cy="355427"/>
            <a:chOff x="11070167" y="6026175"/>
            <a:chExt cx="452966" cy="426871"/>
          </a:xfrm>
        </p:grpSpPr>
        <p:cxnSp>
          <p:nvCxnSpPr>
            <p:cNvPr id="3" name="Straight Arrow Connector 2">
              <a:extLst>
                <a:ext uri="{FF2B5EF4-FFF2-40B4-BE49-F238E27FC236}">
                  <a16:creationId xmlns:a16="http://schemas.microsoft.com/office/drawing/2014/main" id="{64E72058-2498-4A12-90F3-A630CD2204A6}"/>
                </a:ext>
              </a:extLst>
            </p:cNvPr>
            <p:cNvCxnSpPr>
              <a:cxnSpLocks/>
            </p:cNvCxnSpPr>
            <p:nvPr/>
          </p:nvCxnSpPr>
          <p:spPr>
            <a:xfrm>
              <a:off x="11083925" y="6285012"/>
              <a:ext cx="293504" cy="0"/>
            </a:xfrm>
            <a:prstGeom prst="straightConnector1">
              <a:avLst/>
            </a:prstGeom>
            <a:ln w="22225">
              <a:solidFill>
                <a:srgbClr val="00205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C356024-56E3-495C-9326-2B842611895C}"/>
                </a:ext>
              </a:extLst>
            </p:cNvPr>
            <p:cNvCxnSpPr>
              <a:cxnSpLocks/>
            </p:cNvCxnSpPr>
            <p:nvPr/>
          </p:nvCxnSpPr>
          <p:spPr>
            <a:xfrm flipV="1">
              <a:off x="11127437" y="6132974"/>
              <a:ext cx="103240" cy="149756"/>
            </a:xfrm>
            <a:prstGeom prst="line">
              <a:avLst/>
            </a:prstGeom>
            <a:ln w="2222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48E163C-AB88-4D7C-A378-261E957C8101}"/>
                </a:ext>
              </a:extLst>
            </p:cNvPr>
            <p:cNvCxnSpPr>
              <a:cxnSpLocks/>
            </p:cNvCxnSpPr>
            <p:nvPr/>
          </p:nvCxnSpPr>
          <p:spPr>
            <a:xfrm>
              <a:off x="11225387" y="6137206"/>
              <a:ext cx="185565" cy="0"/>
            </a:xfrm>
            <a:prstGeom prst="straightConnector1">
              <a:avLst/>
            </a:prstGeom>
            <a:ln w="22225">
              <a:solidFill>
                <a:srgbClr val="00205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26985D80-5A29-4AFE-A5E9-B270DD10294E}"/>
                </a:ext>
              </a:extLst>
            </p:cNvPr>
            <p:cNvCxnSpPr>
              <a:cxnSpLocks/>
            </p:cNvCxnSpPr>
            <p:nvPr/>
          </p:nvCxnSpPr>
          <p:spPr>
            <a:xfrm flipV="1">
              <a:off x="11233925" y="6204185"/>
              <a:ext cx="59550" cy="86381"/>
            </a:xfrm>
            <a:prstGeom prst="line">
              <a:avLst/>
            </a:prstGeom>
            <a:ln w="2222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19B141FB-43D0-4661-9098-AE34B3E5EB23}"/>
                </a:ext>
              </a:extLst>
            </p:cNvPr>
            <p:cNvCxnSpPr>
              <a:cxnSpLocks/>
            </p:cNvCxnSpPr>
            <p:nvPr/>
          </p:nvCxnSpPr>
          <p:spPr>
            <a:xfrm>
              <a:off x="11284646" y="6210449"/>
              <a:ext cx="185565" cy="0"/>
            </a:xfrm>
            <a:prstGeom prst="straightConnector1">
              <a:avLst/>
            </a:prstGeom>
            <a:ln w="22225">
              <a:solidFill>
                <a:srgbClr val="00205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3A3ADA7E-4AA4-4D3F-A209-52C6F5989E25}"/>
                </a:ext>
              </a:extLst>
            </p:cNvPr>
            <p:cNvCxnSpPr>
              <a:cxnSpLocks/>
            </p:cNvCxnSpPr>
            <p:nvPr/>
          </p:nvCxnSpPr>
          <p:spPr>
            <a:xfrm flipH="1" flipV="1">
              <a:off x="11190006" y="6290566"/>
              <a:ext cx="82303" cy="82718"/>
            </a:xfrm>
            <a:prstGeom prst="line">
              <a:avLst/>
            </a:prstGeom>
            <a:ln w="2222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FD5C2025-0A53-4684-8D08-C2AB9E6F4C47}"/>
                </a:ext>
              </a:extLst>
            </p:cNvPr>
            <p:cNvCxnSpPr>
              <a:cxnSpLocks/>
            </p:cNvCxnSpPr>
            <p:nvPr/>
          </p:nvCxnSpPr>
          <p:spPr>
            <a:xfrm>
              <a:off x="11263700" y="6369198"/>
              <a:ext cx="185565" cy="0"/>
            </a:xfrm>
            <a:prstGeom prst="straightConnector1">
              <a:avLst/>
            </a:prstGeom>
            <a:ln w="22225">
              <a:solidFill>
                <a:srgbClr val="00205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69D02C2D-72C9-4180-84D1-DC182D37269E}"/>
                </a:ext>
              </a:extLst>
            </p:cNvPr>
            <p:cNvGrpSpPr/>
            <p:nvPr/>
          </p:nvGrpSpPr>
          <p:grpSpPr>
            <a:xfrm>
              <a:off x="11070167" y="6026175"/>
              <a:ext cx="452966" cy="81653"/>
              <a:chOff x="11070167" y="6000523"/>
              <a:chExt cx="452966" cy="81653"/>
            </a:xfrm>
          </p:grpSpPr>
          <p:cxnSp>
            <p:nvCxnSpPr>
              <p:cNvPr id="32" name="Straight Connector 31">
                <a:extLst>
                  <a:ext uri="{FF2B5EF4-FFF2-40B4-BE49-F238E27FC236}">
                    <a16:creationId xmlns:a16="http://schemas.microsoft.com/office/drawing/2014/main" id="{1B09FBD8-BAD4-4EAB-8671-7E38C3EE0824}"/>
                  </a:ext>
                </a:extLst>
              </p:cNvPr>
              <p:cNvCxnSpPr>
                <a:cxnSpLocks/>
              </p:cNvCxnSpPr>
              <p:nvPr/>
            </p:nvCxnSpPr>
            <p:spPr>
              <a:xfrm>
                <a:off x="11070167" y="6000523"/>
                <a:ext cx="452966" cy="0"/>
              </a:xfrm>
              <a:prstGeom prst="line">
                <a:avLst/>
              </a:prstGeom>
              <a:ln w="3492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0AD2ABE-17E5-4AE1-BBBA-EFD805F6AF96}"/>
                  </a:ext>
                </a:extLst>
              </p:cNvPr>
              <p:cNvCxnSpPr>
                <a:cxnSpLocks/>
              </p:cNvCxnSpPr>
              <p:nvPr/>
            </p:nvCxnSpPr>
            <p:spPr>
              <a:xfrm>
                <a:off x="11523133" y="6000523"/>
                <a:ext cx="0" cy="74247"/>
              </a:xfrm>
              <a:prstGeom prst="line">
                <a:avLst/>
              </a:prstGeom>
              <a:ln w="34925" cap="rnd">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91E6EEE-5EEF-4689-95BD-F391877E755A}"/>
                  </a:ext>
                </a:extLst>
              </p:cNvPr>
              <p:cNvCxnSpPr>
                <a:cxnSpLocks/>
              </p:cNvCxnSpPr>
              <p:nvPr/>
            </p:nvCxnSpPr>
            <p:spPr>
              <a:xfrm>
                <a:off x="11070167" y="6000523"/>
                <a:ext cx="0" cy="81653"/>
              </a:xfrm>
              <a:prstGeom prst="line">
                <a:avLst/>
              </a:prstGeom>
              <a:ln w="34925" cap="rnd">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69" name="Group 168">
              <a:extLst>
                <a:ext uri="{FF2B5EF4-FFF2-40B4-BE49-F238E27FC236}">
                  <a16:creationId xmlns:a16="http://schemas.microsoft.com/office/drawing/2014/main" id="{B2336BE3-D8BF-40DD-BC47-0D8A2FC41D6F}"/>
                </a:ext>
              </a:extLst>
            </p:cNvPr>
            <p:cNvGrpSpPr/>
            <p:nvPr/>
          </p:nvGrpSpPr>
          <p:grpSpPr>
            <a:xfrm flipV="1">
              <a:off x="11070167" y="6371393"/>
              <a:ext cx="452966" cy="81653"/>
              <a:chOff x="11070167" y="6000523"/>
              <a:chExt cx="452966" cy="81653"/>
            </a:xfrm>
          </p:grpSpPr>
          <p:cxnSp>
            <p:nvCxnSpPr>
              <p:cNvPr id="170" name="Straight Connector 169">
                <a:extLst>
                  <a:ext uri="{FF2B5EF4-FFF2-40B4-BE49-F238E27FC236}">
                    <a16:creationId xmlns:a16="http://schemas.microsoft.com/office/drawing/2014/main" id="{34D9A9FB-AF46-4D5D-801F-9A7AB0049135}"/>
                  </a:ext>
                </a:extLst>
              </p:cNvPr>
              <p:cNvCxnSpPr>
                <a:cxnSpLocks/>
              </p:cNvCxnSpPr>
              <p:nvPr/>
            </p:nvCxnSpPr>
            <p:spPr>
              <a:xfrm>
                <a:off x="11070167" y="6000523"/>
                <a:ext cx="452966" cy="0"/>
              </a:xfrm>
              <a:prstGeom prst="line">
                <a:avLst/>
              </a:prstGeom>
              <a:ln w="3492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3954A4DD-8AF3-4297-8D38-E2B18B78CFC1}"/>
                  </a:ext>
                </a:extLst>
              </p:cNvPr>
              <p:cNvCxnSpPr>
                <a:cxnSpLocks/>
              </p:cNvCxnSpPr>
              <p:nvPr/>
            </p:nvCxnSpPr>
            <p:spPr>
              <a:xfrm>
                <a:off x="11523133" y="6000523"/>
                <a:ext cx="0" cy="74247"/>
              </a:xfrm>
              <a:prstGeom prst="line">
                <a:avLst/>
              </a:prstGeom>
              <a:ln w="34925" cap="rnd">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16044327-2960-4395-B1F2-6BB89C436C70}"/>
                  </a:ext>
                </a:extLst>
              </p:cNvPr>
              <p:cNvCxnSpPr>
                <a:cxnSpLocks/>
              </p:cNvCxnSpPr>
              <p:nvPr/>
            </p:nvCxnSpPr>
            <p:spPr>
              <a:xfrm>
                <a:off x="11070167" y="6000523"/>
                <a:ext cx="0" cy="81653"/>
              </a:xfrm>
              <a:prstGeom prst="line">
                <a:avLst/>
              </a:prstGeom>
              <a:ln w="34925" cap="rnd">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 name="Group 5">
            <a:extLst>
              <a:ext uri="{FF2B5EF4-FFF2-40B4-BE49-F238E27FC236}">
                <a16:creationId xmlns:a16="http://schemas.microsoft.com/office/drawing/2014/main" id="{020509AC-2994-4DEC-A3CD-868F1247706D}"/>
              </a:ext>
            </a:extLst>
          </p:cNvPr>
          <p:cNvGrpSpPr/>
          <p:nvPr/>
        </p:nvGrpSpPr>
        <p:grpSpPr>
          <a:xfrm>
            <a:off x="8765858" y="2754145"/>
            <a:ext cx="449503" cy="498635"/>
            <a:chOff x="8721929" y="4039148"/>
            <a:chExt cx="468994" cy="587094"/>
          </a:xfrm>
        </p:grpSpPr>
        <p:pic>
          <p:nvPicPr>
            <p:cNvPr id="5" name="Picture 4" descr="A close up of a logo&#10;&#10;Description automatically generated">
              <a:extLst>
                <a:ext uri="{FF2B5EF4-FFF2-40B4-BE49-F238E27FC236}">
                  <a16:creationId xmlns:a16="http://schemas.microsoft.com/office/drawing/2014/main" id="{1701B7C6-890C-4E9B-A1A9-DDE0E345AFE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721929" y="4039148"/>
              <a:ext cx="468994" cy="344154"/>
            </a:xfrm>
            <a:prstGeom prst="rect">
              <a:avLst/>
            </a:prstGeom>
          </p:spPr>
        </p:pic>
        <p:sp>
          <p:nvSpPr>
            <p:cNvPr id="187" name="Rectangle 180">
              <a:extLst>
                <a:ext uri="{FF2B5EF4-FFF2-40B4-BE49-F238E27FC236}">
                  <a16:creationId xmlns:a16="http://schemas.microsoft.com/office/drawing/2014/main" id="{CDF4C5CF-6F87-464E-AFCE-789A975975C9}"/>
                </a:ext>
              </a:extLst>
            </p:cNvPr>
            <p:cNvSpPr>
              <a:spLocks noChangeArrowheads="1"/>
            </p:cNvSpPr>
            <p:nvPr/>
          </p:nvSpPr>
          <p:spPr bwMode="auto">
            <a:xfrm>
              <a:off x="8794185" y="4445295"/>
              <a:ext cx="298159" cy="180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Flow</a:t>
              </a:r>
            </a:p>
          </p:txBody>
        </p:sp>
      </p:grpSp>
      <p:cxnSp>
        <p:nvCxnSpPr>
          <p:cNvPr id="160" name="Straight Connector 159">
            <a:extLst>
              <a:ext uri="{FF2B5EF4-FFF2-40B4-BE49-F238E27FC236}">
                <a16:creationId xmlns:a16="http://schemas.microsoft.com/office/drawing/2014/main" id="{804210EB-CFB1-4C00-8B98-93667634B981}"/>
              </a:ext>
            </a:extLst>
          </p:cNvPr>
          <p:cNvCxnSpPr>
            <a:cxnSpLocks/>
          </p:cNvCxnSpPr>
          <p:nvPr/>
        </p:nvCxnSpPr>
        <p:spPr>
          <a:xfrm flipH="1">
            <a:off x="7648403" y="3244236"/>
            <a:ext cx="351452" cy="12054"/>
          </a:xfrm>
          <a:prstGeom prst="line">
            <a:avLst/>
          </a:prstGeom>
          <a:noFill/>
          <a:ln w="6350" cap="flat" cmpd="sng" algn="ctr">
            <a:solidFill>
              <a:srgbClr val="002050"/>
            </a:solidFill>
            <a:prstDash val="solid"/>
            <a:headEnd type="none" w="med" len="med"/>
            <a:tailEnd type="none" w="med" len="med"/>
          </a:ln>
          <a:effectLst/>
        </p:spPr>
      </p:cxnSp>
      <p:sp>
        <p:nvSpPr>
          <p:cNvPr id="173" name="Rectangle 266">
            <a:extLst>
              <a:ext uri="{FF2B5EF4-FFF2-40B4-BE49-F238E27FC236}">
                <a16:creationId xmlns:a16="http://schemas.microsoft.com/office/drawing/2014/main" id="{46E8296A-93DB-4BDB-89EF-C4DD1DB21DFE}"/>
              </a:ext>
            </a:extLst>
          </p:cNvPr>
          <p:cNvSpPr/>
          <p:nvPr/>
        </p:nvSpPr>
        <p:spPr bwMode="auto">
          <a:xfrm>
            <a:off x="3428539" y="2049012"/>
            <a:ext cx="999216" cy="909921"/>
          </a:xfrm>
          <a:custGeom>
            <a:avLst/>
            <a:gdLst>
              <a:gd name="connsiteX0" fmla="*/ 0 w 7055610"/>
              <a:gd name="connsiteY0" fmla="*/ 0 h 4250800"/>
              <a:gd name="connsiteX1" fmla="*/ 7055610 w 7055610"/>
              <a:gd name="connsiteY1" fmla="*/ 0 h 4250800"/>
              <a:gd name="connsiteX2" fmla="*/ 7055610 w 7055610"/>
              <a:gd name="connsiteY2" fmla="*/ 4250800 h 4250800"/>
              <a:gd name="connsiteX3" fmla="*/ 0 w 7055610"/>
              <a:gd name="connsiteY3" fmla="*/ 4250800 h 4250800"/>
              <a:gd name="connsiteX4" fmla="*/ 0 w 7055610"/>
              <a:gd name="connsiteY4" fmla="*/ 0 h 4250800"/>
              <a:gd name="connsiteX0" fmla="*/ 7055610 w 7147050"/>
              <a:gd name="connsiteY0" fmla="*/ 4250800 h 4342240"/>
              <a:gd name="connsiteX1" fmla="*/ 0 w 7147050"/>
              <a:gd name="connsiteY1" fmla="*/ 4250800 h 4342240"/>
              <a:gd name="connsiteX2" fmla="*/ 0 w 7147050"/>
              <a:gd name="connsiteY2" fmla="*/ 0 h 4342240"/>
              <a:gd name="connsiteX3" fmla="*/ 7055610 w 7147050"/>
              <a:gd name="connsiteY3" fmla="*/ 0 h 4342240"/>
              <a:gd name="connsiteX4" fmla="*/ 7147050 w 7147050"/>
              <a:gd name="connsiteY4" fmla="*/ 4342240 h 4342240"/>
              <a:gd name="connsiteX0" fmla="*/ 7055610 w 7055610"/>
              <a:gd name="connsiteY0" fmla="*/ 4250800 h 4250800"/>
              <a:gd name="connsiteX1" fmla="*/ 0 w 7055610"/>
              <a:gd name="connsiteY1" fmla="*/ 4250800 h 4250800"/>
              <a:gd name="connsiteX2" fmla="*/ 0 w 7055610"/>
              <a:gd name="connsiteY2" fmla="*/ 0 h 4250800"/>
              <a:gd name="connsiteX3" fmla="*/ 7055610 w 7055610"/>
              <a:gd name="connsiteY3" fmla="*/ 0 h 4250800"/>
              <a:gd name="connsiteX0" fmla="*/ 0 w 7055610"/>
              <a:gd name="connsiteY0" fmla="*/ 4250800 h 4250800"/>
              <a:gd name="connsiteX1" fmla="*/ 0 w 7055610"/>
              <a:gd name="connsiteY1" fmla="*/ 0 h 4250800"/>
              <a:gd name="connsiteX2" fmla="*/ 7055610 w 7055610"/>
              <a:gd name="connsiteY2" fmla="*/ 0 h 4250800"/>
            </a:gdLst>
            <a:ahLst/>
            <a:cxnLst>
              <a:cxn ang="0">
                <a:pos x="connsiteX0" y="connsiteY0"/>
              </a:cxn>
              <a:cxn ang="0">
                <a:pos x="connsiteX1" y="connsiteY1"/>
              </a:cxn>
              <a:cxn ang="0">
                <a:pos x="connsiteX2" y="connsiteY2"/>
              </a:cxn>
            </a:cxnLst>
            <a:rect l="l" t="t" r="r" b="b"/>
            <a:pathLst>
              <a:path w="7055610" h="4250800">
                <a:moveTo>
                  <a:pt x="0" y="4250800"/>
                </a:moveTo>
                <a:lnTo>
                  <a:pt x="0" y="0"/>
                </a:lnTo>
                <a:lnTo>
                  <a:pt x="7055610" y="0"/>
                </a:lnTo>
              </a:path>
            </a:pathLst>
          </a:custGeom>
          <a:noFill/>
          <a:ln w="6350" cap="flat" cmpd="sng" algn="ctr">
            <a:solidFill>
              <a:srgbClr val="002050"/>
            </a:solidFill>
            <a:prstDash val="solid"/>
            <a:headEnd type="none" w="med" len="med"/>
            <a:tailEnd type="triangle" w="med" len="med"/>
          </a:ln>
          <a:effectLst/>
        </p:spPr>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2050"/>
              </a:solidFill>
              <a:effectLst/>
              <a:uLnTx/>
              <a:uFillTx/>
              <a:latin typeface="Segoe UI Semibold" panose="020B0702040204020203" pitchFamily="34" charset="0"/>
              <a:ea typeface="+mn-ea"/>
              <a:cs typeface="Segoe UI" pitchFamily="34" charset="0"/>
            </a:endParaRPr>
          </a:p>
        </p:txBody>
      </p:sp>
      <p:sp>
        <p:nvSpPr>
          <p:cNvPr id="174" name="Rectangle 266">
            <a:extLst>
              <a:ext uri="{FF2B5EF4-FFF2-40B4-BE49-F238E27FC236}">
                <a16:creationId xmlns:a16="http://schemas.microsoft.com/office/drawing/2014/main" id="{9A69DBBF-2A75-4E68-B2B3-7D6AE2636409}"/>
              </a:ext>
            </a:extLst>
          </p:cNvPr>
          <p:cNvSpPr/>
          <p:nvPr/>
        </p:nvSpPr>
        <p:spPr bwMode="auto">
          <a:xfrm flipV="1">
            <a:off x="3407681" y="3934011"/>
            <a:ext cx="824567" cy="714174"/>
          </a:xfrm>
          <a:custGeom>
            <a:avLst/>
            <a:gdLst>
              <a:gd name="connsiteX0" fmla="*/ 0 w 7055610"/>
              <a:gd name="connsiteY0" fmla="*/ 0 h 4250800"/>
              <a:gd name="connsiteX1" fmla="*/ 7055610 w 7055610"/>
              <a:gd name="connsiteY1" fmla="*/ 0 h 4250800"/>
              <a:gd name="connsiteX2" fmla="*/ 7055610 w 7055610"/>
              <a:gd name="connsiteY2" fmla="*/ 4250800 h 4250800"/>
              <a:gd name="connsiteX3" fmla="*/ 0 w 7055610"/>
              <a:gd name="connsiteY3" fmla="*/ 4250800 h 4250800"/>
              <a:gd name="connsiteX4" fmla="*/ 0 w 7055610"/>
              <a:gd name="connsiteY4" fmla="*/ 0 h 4250800"/>
              <a:gd name="connsiteX0" fmla="*/ 7055610 w 7147050"/>
              <a:gd name="connsiteY0" fmla="*/ 4250800 h 4342240"/>
              <a:gd name="connsiteX1" fmla="*/ 0 w 7147050"/>
              <a:gd name="connsiteY1" fmla="*/ 4250800 h 4342240"/>
              <a:gd name="connsiteX2" fmla="*/ 0 w 7147050"/>
              <a:gd name="connsiteY2" fmla="*/ 0 h 4342240"/>
              <a:gd name="connsiteX3" fmla="*/ 7055610 w 7147050"/>
              <a:gd name="connsiteY3" fmla="*/ 0 h 4342240"/>
              <a:gd name="connsiteX4" fmla="*/ 7147050 w 7147050"/>
              <a:gd name="connsiteY4" fmla="*/ 4342240 h 4342240"/>
              <a:gd name="connsiteX0" fmla="*/ 7055610 w 7055610"/>
              <a:gd name="connsiteY0" fmla="*/ 4250800 h 4250800"/>
              <a:gd name="connsiteX1" fmla="*/ 0 w 7055610"/>
              <a:gd name="connsiteY1" fmla="*/ 4250800 h 4250800"/>
              <a:gd name="connsiteX2" fmla="*/ 0 w 7055610"/>
              <a:gd name="connsiteY2" fmla="*/ 0 h 4250800"/>
              <a:gd name="connsiteX3" fmla="*/ 7055610 w 7055610"/>
              <a:gd name="connsiteY3" fmla="*/ 0 h 4250800"/>
              <a:gd name="connsiteX0" fmla="*/ 0 w 7055610"/>
              <a:gd name="connsiteY0" fmla="*/ 4250800 h 4250800"/>
              <a:gd name="connsiteX1" fmla="*/ 0 w 7055610"/>
              <a:gd name="connsiteY1" fmla="*/ 0 h 4250800"/>
              <a:gd name="connsiteX2" fmla="*/ 7055610 w 7055610"/>
              <a:gd name="connsiteY2" fmla="*/ 0 h 4250800"/>
            </a:gdLst>
            <a:ahLst/>
            <a:cxnLst>
              <a:cxn ang="0">
                <a:pos x="connsiteX0" y="connsiteY0"/>
              </a:cxn>
              <a:cxn ang="0">
                <a:pos x="connsiteX1" y="connsiteY1"/>
              </a:cxn>
              <a:cxn ang="0">
                <a:pos x="connsiteX2" y="connsiteY2"/>
              </a:cxn>
            </a:cxnLst>
            <a:rect l="l" t="t" r="r" b="b"/>
            <a:pathLst>
              <a:path w="7055610" h="4250800">
                <a:moveTo>
                  <a:pt x="0" y="4250800"/>
                </a:moveTo>
                <a:lnTo>
                  <a:pt x="0" y="0"/>
                </a:lnTo>
                <a:lnTo>
                  <a:pt x="7055610" y="0"/>
                </a:lnTo>
              </a:path>
            </a:pathLst>
          </a:custGeom>
          <a:noFill/>
          <a:ln w="6350" cap="flat" cmpd="sng" algn="ctr">
            <a:solidFill>
              <a:srgbClr val="002050"/>
            </a:solidFill>
            <a:prstDash val="solid"/>
            <a:headEnd type="none" w="med" len="med"/>
            <a:tailEnd type="triangle" w="med" len="med"/>
          </a:ln>
          <a:effectLst/>
        </p:spPr>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2050"/>
              </a:solidFill>
              <a:effectLst/>
              <a:uLnTx/>
              <a:uFillTx/>
              <a:latin typeface="Segoe UI Semibold" panose="020B0702040204020203" pitchFamily="34" charset="0"/>
              <a:ea typeface="+mn-ea"/>
              <a:cs typeface="Segoe UI" pitchFamily="34" charset="0"/>
            </a:endParaRPr>
          </a:p>
        </p:txBody>
      </p:sp>
      <p:cxnSp>
        <p:nvCxnSpPr>
          <p:cNvPr id="203" name="Straight Connector 202">
            <a:extLst>
              <a:ext uri="{FF2B5EF4-FFF2-40B4-BE49-F238E27FC236}">
                <a16:creationId xmlns:a16="http://schemas.microsoft.com/office/drawing/2014/main" id="{C1AD1B68-1961-4AFE-BECB-9EEACA76C3A3}"/>
              </a:ext>
            </a:extLst>
          </p:cNvPr>
          <p:cNvCxnSpPr>
            <a:cxnSpLocks/>
          </p:cNvCxnSpPr>
          <p:nvPr/>
        </p:nvCxnSpPr>
        <p:spPr>
          <a:xfrm flipH="1">
            <a:off x="3811963" y="3246033"/>
            <a:ext cx="509505" cy="2908"/>
          </a:xfrm>
          <a:prstGeom prst="line">
            <a:avLst/>
          </a:prstGeom>
          <a:noFill/>
          <a:ln w="6350" cap="flat" cmpd="sng" algn="ctr">
            <a:solidFill>
              <a:srgbClr val="002050"/>
            </a:solidFill>
            <a:prstDash val="solid"/>
            <a:headEnd type="triangle" w="med" len="med"/>
            <a:tailEnd type="none" w="med" len="med"/>
          </a:ln>
          <a:effectLst/>
        </p:spPr>
      </p:cxnSp>
      <p:sp>
        <p:nvSpPr>
          <p:cNvPr id="204" name="Rectangle 180">
            <a:extLst>
              <a:ext uri="{FF2B5EF4-FFF2-40B4-BE49-F238E27FC236}">
                <a16:creationId xmlns:a16="http://schemas.microsoft.com/office/drawing/2014/main" id="{177F65FE-8267-4C86-82D3-6A73AC8A9DA6}"/>
              </a:ext>
            </a:extLst>
          </p:cNvPr>
          <p:cNvSpPr>
            <a:spLocks noChangeArrowheads="1"/>
          </p:cNvSpPr>
          <p:nvPr/>
        </p:nvSpPr>
        <p:spPr bwMode="auto">
          <a:xfrm>
            <a:off x="3180871" y="3533240"/>
            <a:ext cx="519373" cy="3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Process</a:t>
            </a:r>
            <a:b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b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Request</a:t>
            </a:r>
          </a:p>
        </p:txBody>
      </p:sp>
      <p:sp>
        <p:nvSpPr>
          <p:cNvPr id="205" name="Rectangle 180">
            <a:extLst>
              <a:ext uri="{FF2B5EF4-FFF2-40B4-BE49-F238E27FC236}">
                <a16:creationId xmlns:a16="http://schemas.microsoft.com/office/drawing/2014/main" id="{1AAEB7FF-ADD2-4E7E-94AA-BE0641317A8C}"/>
              </a:ext>
            </a:extLst>
          </p:cNvPr>
          <p:cNvSpPr>
            <a:spLocks noChangeArrowheads="1"/>
          </p:cNvSpPr>
          <p:nvPr/>
        </p:nvSpPr>
        <p:spPr bwMode="auto">
          <a:xfrm>
            <a:off x="4196668" y="3548591"/>
            <a:ext cx="912254" cy="3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Submit Transaction(s)</a:t>
            </a:r>
          </a:p>
        </p:txBody>
      </p:sp>
      <p:cxnSp>
        <p:nvCxnSpPr>
          <p:cNvPr id="239" name="Straight Connector 238">
            <a:extLst>
              <a:ext uri="{FF2B5EF4-FFF2-40B4-BE49-F238E27FC236}">
                <a16:creationId xmlns:a16="http://schemas.microsoft.com/office/drawing/2014/main" id="{056A5F28-AD56-49D3-B6D7-C355B367C47E}"/>
              </a:ext>
            </a:extLst>
          </p:cNvPr>
          <p:cNvCxnSpPr>
            <a:cxnSpLocks/>
          </p:cNvCxnSpPr>
          <p:nvPr/>
        </p:nvCxnSpPr>
        <p:spPr>
          <a:xfrm flipH="1">
            <a:off x="6454612" y="3253382"/>
            <a:ext cx="509505" cy="2908"/>
          </a:xfrm>
          <a:prstGeom prst="line">
            <a:avLst/>
          </a:prstGeom>
          <a:noFill/>
          <a:ln w="6350" cap="flat" cmpd="sng" algn="ctr">
            <a:solidFill>
              <a:srgbClr val="002050"/>
            </a:solidFill>
            <a:prstDash val="solid"/>
            <a:headEnd type="triangle" w="med" len="med"/>
            <a:tailEnd type="none" w="med" len="med"/>
          </a:ln>
          <a:effectLst/>
        </p:spPr>
      </p:cxnSp>
      <p:sp>
        <p:nvSpPr>
          <p:cNvPr id="240" name="Rectangle 180">
            <a:extLst>
              <a:ext uri="{FF2B5EF4-FFF2-40B4-BE49-F238E27FC236}">
                <a16:creationId xmlns:a16="http://schemas.microsoft.com/office/drawing/2014/main" id="{DD875BF4-D76D-4681-B5B5-185B393C0048}"/>
              </a:ext>
            </a:extLst>
          </p:cNvPr>
          <p:cNvSpPr>
            <a:spLocks noChangeArrowheads="1"/>
          </p:cNvSpPr>
          <p:nvPr/>
        </p:nvSpPr>
        <p:spPr bwMode="auto">
          <a:xfrm>
            <a:off x="6843484" y="3533240"/>
            <a:ext cx="955256" cy="3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Publish State and Events</a:t>
            </a:r>
          </a:p>
        </p:txBody>
      </p:sp>
      <p:pic>
        <p:nvPicPr>
          <p:cNvPr id="122" name="Picture 121" descr="A close up of a logo&#10;&#10;Description automatically generated">
            <a:extLst>
              <a:ext uri="{FF2B5EF4-FFF2-40B4-BE49-F238E27FC236}">
                <a16:creationId xmlns:a16="http://schemas.microsoft.com/office/drawing/2014/main" id="{55EB948F-59F1-4A11-94FE-ACB8F57C84D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232034" y="3069809"/>
            <a:ext cx="468994" cy="344154"/>
          </a:xfrm>
          <a:prstGeom prst="rect">
            <a:avLst/>
          </a:prstGeom>
        </p:spPr>
      </p:pic>
      <p:pic>
        <p:nvPicPr>
          <p:cNvPr id="152" name="Picture 151" descr="A close up of a logo&#10;&#10;Description automatically generated">
            <a:extLst>
              <a:ext uri="{FF2B5EF4-FFF2-40B4-BE49-F238E27FC236}">
                <a16:creationId xmlns:a16="http://schemas.microsoft.com/office/drawing/2014/main" id="{71D67D83-0793-47CA-8838-FA20E304B9D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453237" y="3096638"/>
            <a:ext cx="468994" cy="344154"/>
          </a:xfrm>
          <a:prstGeom prst="rect">
            <a:avLst/>
          </a:prstGeom>
        </p:spPr>
      </p:pic>
      <p:pic>
        <p:nvPicPr>
          <p:cNvPr id="186" name="Picture 185" descr="A close up of a logo&#10;&#10;Description automatically generated">
            <a:extLst>
              <a:ext uri="{FF2B5EF4-FFF2-40B4-BE49-F238E27FC236}">
                <a16:creationId xmlns:a16="http://schemas.microsoft.com/office/drawing/2014/main" id="{214FE2C5-B57B-4B93-B54B-B167EDD6FF5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103754" y="3087773"/>
            <a:ext cx="468994" cy="344154"/>
          </a:xfrm>
          <a:prstGeom prst="rect">
            <a:avLst/>
          </a:prstGeom>
        </p:spPr>
      </p:pic>
      <p:pic>
        <p:nvPicPr>
          <p:cNvPr id="189" name="Picture 188">
            <a:extLst>
              <a:ext uri="{FF2B5EF4-FFF2-40B4-BE49-F238E27FC236}">
                <a16:creationId xmlns:a16="http://schemas.microsoft.com/office/drawing/2014/main" id="{EADA767B-0E56-42EB-BDB2-A8174A973C3E}"/>
              </a:ext>
            </a:extLst>
          </p:cNvPr>
          <p:cNvPicPr>
            <a:picLocks noChangeAspect="1"/>
          </p:cNvPicPr>
          <p:nvPr/>
        </p:nvPicPr>
        <p:blipFill>
          <a:blip r:embed="rId5"/>
          <a:stretch>
            <a:fillRect/>
          </a:stretch>
        </p:blipFill>
        <p:spPr>
          <a:xfrm>
            <a:off x="739862" y="2938141"/>
            <a:ext cx="547624" cy="547624"/>
          </a:xfrm>
          <a:prstGeom prst="rect">
            <a:avLst/>
          </a:prstGeom>
        </p:spPr>
      </p:pic>
      <p:sp>
        <p:nvSpPr>
          <p:cNvPr id="190" name="Rectangle 180">
            <a:extLst>
              <a:ext uri="{FF2B5EF4-FFF2-40B4-BE49-F238E27FC236}">
                <a16:creationId xmlns:a16="http://schemas.microsoft.com/office/drawing/2014/main" id="{FE9D1AAB-C8EF-467D-800C-63156F49B073}"/>
              </a:ext>
            </a:extLst>
          </p:cNvPr>
          <p:cNvSpPr>
            <a:spLocks noChangeArrowheads="1"/>
          </p:cNvSpPr>
          <p:nvPr/>
        </p:nvSpPr>
        <p:spPr bwMode="auto">
          <a:xfrm>
            <a:off x="8613948" y="5178341"/>
            <a:ext cx="726161" cy="180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Service Bus</a:t>
            </a:r>
          </a:p>
        </p:txBody>
      </p:sp>
      <p:pic>
        <p:nvPicPr>
          <p:cNvPr id="210" name="Picture 209">
            <a:extLst>
              <a:ext uri="{FF2B5EF4-FFF2-40B4-BE49-F238E27FC236}">
                <a16:creationId xmlns:a16="http://schemas.microsoft.com/office/drawing/2014/main" id="{D22A7FEF-C6A2-46C3-AC11-F72CB54BDC33}"/>
              </a:ext>
            </a:extLst>
          </p:cNvPr>
          <p:cNvPicPr>
            <a:picLocks noChangeAspect="1"/>
          </p:cNvPicPr>
          <p:nvPr/>
        </p:nvPicPr>
        <p:blipFill>
          <a:blip r:embed="rId6"/>
          <a:stretch>
            <a:fillRect/>
          </a:stretch>
        </p:blipFill>
        <p:spPr>
          <a:xfrm>
            <a:off x="8706621" y="4574178"/>
            <a:ext cx="529844" cy="529844"/>
          </a:xfrm>
          <a:prstGeom prst="rect">
            <a:avLst/>
          </a:prstGeom>
        </p:spPr>
      </p:pic>
      <p:pic>
        <p:nvPicPr>
          <p:cNvPr id="211" name="Picture 210">
            <a:extLst>
              <a:ext uri="{FF2B5EF4-FFF2-40B4-BE49-F238E27FC236}">
                <a16:creationId xmlns:a16="http://schemas.microsoft.com/office/drawing/2014/main" id="{5DED4A98-55A4-4429-BE63-D960C32909AA}"/>
              </a:ext>
            </a:extLst>
          </p:cNvPr>
          <p:cNvPicPr>
            <a:picLocks noChangeAspect="1"/>
          </p:cNvPicPr>
          <p:nvPr/>
        </p:nvPicPr>
        <p:blipFill>
          <a:blip r:embed="rId7"/>
          <a:stretch>
            <a:fillRect/>
          </a:stretch>
        </p:blipFill>
        <p:spPr>
          <a:xfrm>
            <a:off x="2288976" y="4450605"/>
            <a:ext cx="609600" cy="609600"/>
          </a:xfrm>
          <a:prstGeom prst="rect">
            <a:avLst/>
          </a:prstGeom>
        </p:spPr>
      </p:pic>
      <p:sp>
        <p:nvSpPr>
          <p:cNvPr id="213" name="Rectangle 180">
            <a:extLst>
              <a:ext uri="{FF2B5EF4-FFF2-40B4-BE49-F238E27FC236}">
                <a16:creationId xmlns:a16="http://schemas.microsoft.com/office/drawing/2014/main" id="{C646BE00-E35C-42F6-A7AA-793C6038A78F}"/>
              </a:ext>
            </a:extLst>
          </p:cNvPr>
          <p:cNvSpPr>
            <a:spLocks noChangeArrowheads="1"/>
          </p:cNvSpPr>
          <p:nvPr/>
        </p:nvSpPr>
        <p:spPr bwMode="auto">
          <a:xfrm>
            <a:off x="2336142" y="5044893"/>
            <a:ext cx="488916" cy="3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Process</a:t>
            </a:r>
            <a:b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b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Rule</a:t>
            </a:r>
            <a:endParaRPr kumimoji="0" lang="en-US" altLang="en-US" sz="1961" b="0" i="0" u="none" strike="noStrike" kern="0" cap="none" spc="0" normalizeH="0" baseline="0" noProof="0">
              <a:ln>
                <a:noFill/>
              </a:ln>
              <a:solidFill>
                <a:srgbClr val="353535"/>
              </a:solidFill>
              <a:effectLst/>
              <a:uLnTx/>
              <a:uFillTx/>
              <a:latin typeface="Segoe UI Semilight"/>
              <a:ea typeface="+mn-ea"/>
              <a:cs typeface="+mn-cs"/>
            </a:endParaRPr>
          </a:p>
        </p:txBody>
      </p:sp>
      <p:cxnSp>
        <p:nvCxnSpPr>
          <p:cNvPr id="214" name="Straight Connector 213">
            <a:extLst>
              <a:ext uri="{FF2B5EF4-FFF2-40B4-BE49-F238E27FC236}">
                <a16:creationId xmlns:a16="http://schemas.microsoft.com/office/drawing/2014/main" id="{8D8F77DD-7555-47EF-A384-C25A8719F12B}"/>
              </a:ext>
            </a:extLst>
          </p:cNvPr>
          <p:cNvCxnSpPr>
            <a:cxnSpLocks/>
          </p:cNvCxnSpPr>
          <p:nvPr/>
        </p:nvCxnSpPr>
        <p:spPr>
          <a:xfrm flipH="1">
            <a:off x="2777698" y="3746113"/>
            <a:ext cx="300880" cy="622814"/>
          </a:xfrm>
          <a:prstGeom prst="line">
            <a:avLst/>
          </a:prstGeom>
          <a:noFill/>
          <a:ln w="6350" cap="flat" cmpd="sng" algn="ctr">
            <a:solidFill>
              <a:srgbClr val="002050"/>
            </a:solidFill>
            <a:prstDash val="solid"/>
            <a:headEnd type="triangle" w="med" len="med"/>
            <a:tailEnd type="none" w="med" len="med"/>
          </a:ln>
          <a:effectLst/>
        </p:spPr>
      </p:cxnSp>
      <p:cxnSp>
        <p:nvCxnSpPr>
          <p:cNvPr id="216" name="Straight Connector 215">
            <a:extLst>
              <a:ext uri="{FF2B5EF4-FFF2-40B4-BE49-F238E27FC236}">
                <a16:creationId xmlns:a16="http://schemas.microsoft.com/office/drawing/2014/main" id="{1041C16E-A22B-4B1B-9662-735B02884518}"/>
              </a:ext>
            </a:extLst>
          </p:cNvPr>
          <p:cNvCxnSpPr>
            <a:cxnSpLocks/>
          </p:cNvCxnSpPr>
          <p:nvPr/>
        </p:nvCxnSpPr>
        <p:spPr>
          <a:xfrm flipH="1" flipV="1">
            <a:off x="2893997" y="2016423"/>
            <a:ext cx="325706" cy="723530"/>
          </a:xfrm>
          <a:prstGeom prst="line">
            <a:avLst/>
          </a:prstGeom>
          <a:noFill/>
          <a:ln w="6350" cap="flat" cmpd="sng" algn="ctr">
            <a:solidFill>
              <a:srgbClr val="002050"/>
            </a:solidFill>
            <a:prstDash val="solid"/>
            <a:headEnd type="triangle" w="med" len="med"/>
            <a:tailEnd type="none" w="med" len="med"/>
          </a:ln>
          <a:effectLst/>
        </p:spPr>
      </p:cxnSp>
      <p:sp>
        <p:nvSpPr>
          <p:cNvPr id="217" name="Rectangle 180">
            <a:extLst>
              <a:ext uri="{FF2B5EF4-FFF2-40B4-BE49-F238E27FC236}">
                <a16:creationId xmlns:a16="http://schemas.microsoft.com/office/drawing/2014/main" id="{E305E3E0-CD5E-4702-99F2-D1AEA3301D72}"/>
              </a:ext>
            </a:extLst>
          </p:cNvPr>
          <p:cNvSpPr>
            <a:spLocks noChangeArrowheads="1"/>
          </p:cNvSpPr>
          <p:nvPr/>
        </p:nvSpPr>
        <p:spPr bwMode="auto">
          <a:xfrm>
            <a:off x="2257770" y="2207490"/>
            <a:ext cx="720362" cy="3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lang="en-US" altLang="en-US" sz="1176" kern="0">
                <a:solidFill>
                  <a:srgbClr val="353535"/>
                </a:solidFill>
                <a:latin typeface="Segoe UI Semilight"/>
              </a:rPr>
              <a:t>Process</a:t>
            </a:r>
            <a:br>
              <a:rPr lang="en-US" altLang="en-US" sz="1176" kern="0">
                <a:solidFill>
                  <a:srgbClr val="353535"/>
                </a:solidFill>
                <a:latin typeface="Segoe UI Semilight"/>
              </a:rPr>
            </a:br>
            <a:r>
              <a:rPr lang="en-US" altLang="en-US" sz="1176" kern="0">
                <a:solidFill>
                  <a:srgbClr val="353535"/>
                </a:solidFill>
                <a:latin typeface="Segoe UI Semilight"/>
              </a:rPr>
              <a:t>Trigger</a:t>
            </a:r>
            <a:endParaRPr kumimoji="0" lang="en-US" altLang="en-US" sz="1176" b="0" i="0" u="none" strike="noStrike" kern="0" cap="none" spc="0" normalizeH="0" baseline="0" noProof="0">
              <a:ln>
                <a:noFill/>
              </a:ln>
              <a:solidFill>
                <a:srgbClr val="353535"/>
              </a:solidFill>
              <a:effectLst/>
              <a:uLnTx/>
              <a:uFillTx/>
              <a:latin typeface="Segoe UI Semilight"/>
              <a:ea typeface="+mn-ea"/>
              <a:cs typeface="+mn-cs"/>
            </a:endParaRPr>
          </a:p>
        </p:txBody>
      </p:sp>
      <p:pic>
        <p:nvPicPr>
          <p:cNvPr id="218" name="Picture 217" descr="A close up of a logo&#10;&#10;Description automatically generated">
            <a:extLst>
              <a:ext uri="{FF2B5EF4-FFF2-40B4-BE49-F238E27FC236}">
                <a16:creationId xmlns:a16="http://schemas.microsoft.com/office/drawing/2014/main" id="{2A91FB1D-F9B2-49BA-A1A0-751E7FE44EA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383174" y="1693897"/>
            <a:ext cx="468994" cy="344154"/>
          </a:xfrm>
          <a:prstGeom prst="rect">
            <a:avLst/>
          </a:prstGeom>
        </p:spPr>
      </p:pic>
      <p:sp>
        <p:nvSpPr>
          <p:cNvPr id="220" name="Rectangle 219">
            <a:extLst>
              <a:ext uri="{FF2B5EF4-FFF2-40B4-BE49-F238E27FC236}">
                <a16:creationId xmlns:a16="http://schemas.microsoft.com/office/drawing/2014/main" id="{4D4D71FC-02BD-42A9-BC45-27DD6A26F313}"/>
              </a:ext>
            </a:extLst>
          </p:cNvPr>
          <p:cNvSpPr/>
          <p:nvPr/>
        </p:nvSpPr>
        <p:spPr bwMode="auto">
          <a:xfrm>
            <a:off x="2199665" y="1371280"/>
            <a:ext cx="7282543" cy="4280193"/>
          </a:xfrm>
          <a:prstGeom prst="rect">
            <a:avLst/>
          </a:prstGeom>
          <a:noFill/>
          <a:ln w="12700" cap="flat" cmpd="sng" algn="ctr">
            <a:solidFill>
              <a:srgbClr val="002050"/>
            </a:solidFill>
            <a:prstDash val="solid"/>
            <a:headEnd type="none" w="med" len="med"/>
            <a:tailEnd type="none" w="med" len="med"/>
          </a:ln>
          <a:effectLst/>
        </p:spPr>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2050"/>
              </a:solidFill>
              <a:effectLst/>
              <a:uLnTx/>
              <a:uFillTx/>
              <a:latin typeface="Segoe UI Semibold" panose="020B0702040204020203" pitchFamily="34" charset="0"/>
              <a:ea typeface="Segoe UI" pitchFamily="34" charset="0"/>
              <a:cs typeface="Segoe UI" pitchFamily="34" charset="0"/>
            </a:endParaRPr>
          </a:p>
        </p:txBody>
      </p:sp>
      <p:pic>
        <p:nvPicPr>
          <p:cNvPr id="221" name="Picture 220">
            <a:extLst>
              <a:ext uri="{FF2B5EF4-FFF2-40B4-BE49-F238E27FC236}">
                <a16:creationId xmlns:a16="http://schemas.microsoft.com/office/drawing/2014/main" id="{3BAA6BF4-C506-4EE7-962A-5EC2E1980E10}"/>
              </a:ext>
            </a:extLst>
          </p:cNvPr>
          <p:cNvPicPr>
            <a:picLocks noChangeAspect="1"/>
          </p:cNvPicPr>
          <p:nvPr/>
        </p:nvPicPr>
        <p:blipFill>
          <a:blip r:embed="rId8"/>
          <a:stretch>
            <a:fillRect/>
          </a:stretch>
        </p:blipFill>
        <p:spPr>
          <a:xfrm>
            <a:off x="5015270" y="1746890"/>
            <a:ext cx="609600" cy="609600"/>
          </a:xfrm>
          <a:prstGeom prst="rect">
            <a:avLst/>
          </a:prstGeom>
        </p:spPr>
      </p:pic>
      <p:pic>
        <p:nvPicPr>
          <p:cNvPr id="223" name="Graphic 222">
            <a:extLst>
              <a:ext uri="{FF2B5EF4-FFF2-40B4-BE49-F238E27FC236}">
                <a16:creationId xmlns:a16="http://schemas.microsoft.com/office/drawing/2014/main" id="{A4A901D6-A519-4CAD-949F-03020FF9108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696254" y="3037200"/>
            <a:ext cx="510923" cy="510923"/>
          </a:xfrm>
          <a:prstGeom prst="rect">
            <a:avLst/>
          </a:prstGeom>
        </p:spPr>
      </p:pic>
      <p:pic>
        <p:nvPicPr>
          <p:cNvPr id="224" name="Picture 223">
            <a:extLst>
              <a:ext uri="{FF2B5EF4-FFF2-40B4-BE49-F238E27FC236}">
                <a16:creationId xmlns:a16="http://schemas.microsoft.com/office/drawing/2014/main" id="{34A9D29D-FC50-4B27-9679-F1D2182676F6}"/>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6240046" y="3030761"/>
            <a:ext cx="274399" cy="571664"/>
          </a:xfrm>
          <a:prstGeom prst="rect">
            <a:avLst/>
          </a:prstGeom>
        </p:spPr>
      </p:pic>
      <p:pic>
        <p:nvPicPr>
          <p:cNvPr id="225" name="Picture 224">
            <a:extLst>
              <a:ext uri="{FF2B5EF4-FFF2-40B4-BE49-F238E27FC236}">
                <a16:creationId xmlns:a16="http://schemas.microsoft.com/office/drawing/2014/main" id="{3C6E6033-A5D7-420C-A644-167CEA10207A}"/>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rot="16200000">
            <a:off x="5256894" y="3204512"/>
            <a:ext cx="605048" cy="231143"/>
          </a:xfrm>
          <a:prstGeom prst="rect">
            <a:avLst/>
          </a:prstGeom>
        </p:spPr>
      </p:pic>
      <p:sp>
        <p:nvSpPr>
          <p:cNvPr id="226" name="TextBox 225">
            <a:extLst>
              <a:ext uri="{FF2B5EF4-FFF2-40B4-BE49-F238E27FC236}">
                <a16:creationId xmlns:a16="http://schemas.microsoft.com/office/drawing/2014/main" id="{695A15DB-E9FC-4EC2-9989-EEF68A276826}"/>
              </a:ext>
            </a:extLst>
          </p:cNvPr>
          <p:cNvSpPr txBox="1"/>
          <p:nvPr/>
        </p:nvSpPr>
        <p:spPr>
          <a:xfrm>
            <a:off x="9643165" y="6208591"/>
            <a:ext cx="2795679" cy="649409"/>
          </a:xfrm>
          <a:prstGeom prst="rect">
            <a:avLst/>
          </a:prstGeom>
          <a:noFill/>
        </p:spPr>
        <p:txBody>
          <a:bodyPr wrap="square" lIns="182880" tIns="146304" rIns="182880" bIns="146304" rtlCol="0">
            <a:spAutoFit/>
          </a:bodyPr>
          <a:lstStyle/>
          <a:p>
            <a:pPr>
              <a:lnSpc>
                <a:spcPct val="90000"/>
              </a:lnSpc>
              <a:spcAft>
                <a:spcPts val="600"/>
              </a:spcAft>
            </a:pPr>
            <a:r>
              <a:rPr lang="en-US" sz="1000">
                <a:gradFill>
                  <a:gsLst>
                    <a:gs pos="2917">
                      <a:schemeClr val="tx1"/>
                    </a:gs>
                    <a:gs pos="30000">
                      <a:schemeClr val="tx1"/>
                    </a:gs>
                  </a:gsLst>
                  <a:lin ang="5400000" scaled="0"/>
                </a:gradFill>
              </a:rPr>
              <a:t>Note – Also works with IaaS Ledgers</a:t>
            </a:r>
          </a:p>
          <a:p>
            <a:pPr>
              <a:lnSpc>
                <a:spcPct val="90000"/>
              </a:lnSpc>
              <a:spcAft>
                <a:spcPts val="600"/>
              </a:spcAft>
            </a:pPr>
            <a:r>
              <a:rPr lang="en-US" sz="1000">
                <a:gradFill>
                  <a:gsLst>
                    <a:gs pos="2917">
                      <a:schemeClr val="tx1"/>
                    </a:gs>
                    <a:gs pos="30000">
                      <a:schemeClr val="tx1"/>
                    </a:gs>
                  </a:gsLst>
                  <a:lin ang="5400000" scaled="0"/>
                </a:gradFill>
              </a:rPr>
              <a:t>and Ethereum Public Chain</a:t>
            </a:r>
          </a:p>
        </p:txBody>
      </p:sp>
    </p:spTree>
    <p:extLst>
      <p:ext uri="{BB962C8B-B14F-4D97-AF65-F5344CB8AC3E}">
        <p14:creationId xmlns:p14="http://schemas.microsoft.com/office/powerpoint/2010/main" val="164523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14="http://schemas.microsoft.com/office/drawing/2010/main" xmlns:asvg="http://schemas.microsoft.com/office/drawing/2016/SVG/main">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Integration Patterns</a:t>
            </a:r>
          </a:p>
        </p:txBody>
      </p:sp>
    </p:spTree>
    <p:extLst>
      <p:ext uri="{BB962C8B-B14F-4D97-AF65-F5344CB8AC3E}">
        <p14:creationId xmlns:p14="http://schemas.microsoft.com/office/powerpoint/2010/main" val="1703509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C0C989-9F3F-49D6-B23B-85742210F0AA}"/>
              </a:ext>
            </a:extLst>
          </p:cNvPr>
          <p:cNvSpPr/>
          <p:nvPr/>
        </p:nvSpPr>
        <p:spPr>
          <a:xfrm>
            <a:off x="6881564" y="4490946"/>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sz="1800">
                <a:solidFill>
                  <a:prstClr val="white"/>
                </a:solidFill>
                <a:latin typeface="Calibri" panose="020F0502020204030204"/>
              </a:rPr>
              <a:t>Contract</a:t>
            </a:r>
          </a:p>
        </p:txBody>
      </p:sp>
      <p:sp>
        <p:nvSpPr>
          <p:cNvPr id="11" name="Rectangle 10">
            <a:extLst>
              <a:ext uri="{FF2B5EF4-FFF2-40B4-BE49-F238E27FC236}">
                <a16:creationId xmlns:a16="http://schemas.microsoft.com/office/drawing/2014/main" id="{23A16462-6948-4671-A5A2-995F4FD6EBA2}"/>
              </a:ext>
            </a:extLst>
          </p:cNvPr>
          <p:cNvSpPr/>
          <p:nvPr/>
        </p:nvSpPr>
        <p:spPr>
          <a:xfrm>
            <a:off x="7189398" y="2461936"/>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sz="1800">
                <a:solidFill>
                  <a:prstClr val="white"/>
                </a:solidFill>
                <a:latin typeface="Calibri" panose="020F0502020204030204"/>
              </a:rPr>
              <a:t>Blockchain</a:t>
            </a:r>
          </a:p>
        </p:txBody>
      </p:sp>
      <p:cxnSp>
        <p:nvCxnSpPr>
          <p:cNvPr id="12" name="Straight Arrow Connector 11">
            <a:extLst>
              <a:ext uri="{FF2B5EF4-FFF2-40B4-BE49-F238E27FC236}">
                <a16:creationId xmlns:a16="http://schemas.microsoft.com/office/drawing/2014/main" id="{DE99AC06-B542-49B5-897E-11D22D325E64}"/>
              </a:ext>
            </a:extLst>
          </p:cNvPr>
          <p:cNvCxnSpPr>
            <a:cxnSpLocks/>
          </p:cNvCxnSpPr>
          <p:nvPr/>
        </p:nvCxnSpPr>
        <p:spPr>
          <a:xfrm>
            <a:off x="7963552" y="3279596"/>
            <a:ext cx="0" cy="850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03F65DD-251E-4C9E-9092-BB2BA18F88D2}"/>
              </a:ext>
            </a:extLst>
          </p:cNvPr>
          <p:cNvSpPr/>
          <p:nvPr/>
        </p:nvSpPr>
        <p:spPr>
          <a:xfrm>
            <a:off x="291108" y="2382419"/>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sz="1800">
                <a:solidFill>
                  <a:prstClr val="white"/>
                </a:solidFill>
                <a:latin typeface="Calibri" panose="020F0502020204030204"/>
              </a:rPr>
              <a:t>External</a:t>
            </a:r>
          </a:p>
          <a:p>
            <a:pPr algn="ctr" defTabSz="914225">
              <a:defRPr/>
            </a:pPr>
            <a:r>
              <a:rPr lang="en-US" sz="1800">
                <a:solidFill>
                  <a:prstClr val="white"/>
                </a:solidFill>
                <a:latin typeface="Calibri" panose="020F0502020204030204"/>
              </a:rPr>
              <a:t>System</a:t>
            </a:r>
          </a:p>
        </p:txBody>
      </p:sp>
      <p:cxnSp>
        <p:nvCxnSpPr>
          <p:cNvPr id="16" name="Connector: Curved 15">
            <a:extLst>
              <a:ext uri="{FF2B5EF4-FFF2-40B4-BE49-F238E27FC236}">
                <a16:creationId xmlns:a16="http://schemas.microsoft.com/office/drawing/2014/main" id="{DC113894-E7CC-4D6A-B051-9E2B06183B86}"/>
              </a:ext>
            </a:extLst>
          </p:cNvPr>
          <p:cNvCxnSpPr>
            <a:cxnSpLocks/>
            <a:stCxn id="4" idx="1"/>
            <a:endCxn id="4" idx="0"/>
          </p:cNvCxnSpPr>
          <p:nvPr/>
        </p:nvCxnSpPr>
        <p:spPr>
          <a:xfrm rot="10800000" flipH="1">
            <a:off x="6881564" y="4490947"/>
            <a:ext cx="794439" cy="325099"/>
          </a:xfrm>
          <a:prstGeom prst="curvedConnector4">
            <a:avLst>
              <a:gd name="adj1" fmla="val -28771"/>
              <a:gd name="adj2" fmla="val 170307"/>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99A37DF-36F0-4DE2-A4B3-2CECB49DAE58}"/>
              </a:ext>
            </a:extLst>
          </p:cNvPr>
          <p:cNvSpPr txBox="1"/>
          <p:nvPr/>
        </p:nvSpPr>
        <p:spPr>
          <a:xfrm>
            <a:off x="5605286" y="1962048"/>
            <a:ext cx="1471231" cy="644437"/>
          </a:xfrm>
          <a:prstGeom prst="rect">
            <a:avLst/>
          </a:prstGeom>
          <a:noFill/>
        </p:spPr>
        <p:txBody>
          <a:bodyPr wrap="none" rtlCol="0">
            <a:spAutoFit/>
          </a:bodyPr>
          <a:lstStyle/>
          <a:p>
            <a:pPr defTabSz="914225">
              <a:defRPr/>
            </a:pPr>
            <a:r>
              <a:rPr lang="en-US" sz="1800">
                <a:solidFill>
                  <a:prstClr val="black"/>
                </a:solidFill>
                <a:latin typeface="Calibri" panose="020F0502020204030204"/>
              </a:rPr>
              <a:t>Transaction </a:t>
            </a:r>
          </a:p>
          <a:p>
            <a:pPr defTabSz="914225">
              <a:defRPr/>
            </a:pPr>
            <a:r>
              <a:rPr lang="en-US" sz="1800">
                <a:solidFill>
                  <a:prstClr val="black"/>
                </a:solidFill>
                <a:latin typeface="Calibri" panose="020F0502020204030204"/>
              </a:rPr>
              <a:t>sent to ledger</a:t>
            </a:r>
          </a:p>
        </p:txBody>
      </p:sp>
      <p:cxnSp>
        <p:nvCxnSpPr>
          <p:cNvPr id="17" name="Straight Arrow Connector 16">
            <a:extLst>
              <a:ext uri="{FF2B5EF4-FFF2-40B4-BE49-F238E27FC236}">
                <a16:creationId xmlns:a16="http://schemas.microsoft.com/office/drawing/2014/main" id="{A0687363-1502-4E6F-AEE7-ABE413B12015}"/>
              </a:ext>
            </a:extLst>
          </p:cNvPr>
          <p:cNvCxnSpPr>
            <a:cxnSpLocks/>
          </p:cNvCxnSpPr>
          <p:nvPr/>
        </p:nvCxnSpPr>
        <p:spPr>
          <a:xfrm>
            <a:off x="2032307" y="2811349"/>
            <a:ext cx="17042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8FB8B5F-245D-4DE1-B732-CC6DBC9E91BB}"/>
              </a:ext>
            </a:extLst>
          </p:cNvPr>
          <p:cNvSpPr txBox="1"/>
          <p:nvPr/>
        </p:nvSpPr>
        <p:spPr>
          <a:xfrm>
            <a:off x="2158250" y="2142597"/>
            <a:ext cx="1397056" cy="644437"/>
          </a:xfrm>
          <a:prstGeom prst="rect">
            <a:avLst/>
          </a:prstGeom>
          <a:noFill/>
        </p:spPr>
        <p:txBody>
          <a:bodyPr wrap="none" rtlCol="0">
            <a:spAutoFit/>
          </a:bodyPr>
          <a:lstStyle/>
          <a:p>
            <a:pPr defTabSz="914225">
              <a:defRPr/>
            </a:pPr>
            <a:r>
              <a:rPr lang="en-US" sz="1800">
                <a:solidFill>
                  <a:prstClr val="black"/>
                </a:solidFill>
                <a:latin typeface="Calibri" panose="020F0502020204030204"/>
              </a:rPr>
              <a:t>Event Trigger</a:t>
            </a:r>
            <a:br>
              <a:rPr lang="en-US" sz="1800">
                <a:solidFill>
                  <a:prstClr val="black"/>
                </a:solidFill>
                <a:latin typeface="Calibri" panose="020F0502020204030204"/>
              </a:rPr>
            </a:br>
            <a:r>
              <a:rPr lang="en-US" sz="1800">
                <a:solidFill>
                  <a:prstClr val="black"/>
                </a:solidFill>
                <a:latin typeface="Calibri" panose="020F0502020204030204"/>
              </a:rPr>
              <a:t>Occurs</a:t>
            </a:r>
          </a:p>
        </p:txBody>
      </p:sp>
      <p:sp>
        <p:nvSpPr>
          <p:cNvPr id="19" name="Rectangle 18">
            <a:extLst>
              <a:ext uri="{FF2B5EF4-FFF2-40B4-BE49-F238E27FC236}">
                <a16:creationId xmlns:a16="http://schemas.microsoft.com/office/drawing/2014/main" id="{DCD86FFA-B8BE-4AD9-B6EE-52F7E3EA3CBB}"/>
              </a:ext>
            </a:extLst>
          </p:cNvPr>
          <p:cNvSpPr/>
          <p:nvPr/>
        </p:nvSpPr>
        <p:spPr>
          <a:xfrm>
            <a:off x="3903527" y="2509376"/>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sz="1800">
                <a:solidFill>
                  <a:prstClr val="white"/>
                </a:solidFill>
                <a:latin typeface="Calibri" panose="020F0502020204030204"/>
              </a:rPr>
              <a:t>Logic Apps or Flow</a:t>
            </a:r>
          </a:p>
        </p:txBody>
      </p:sp>
      <p:cxnSp>
        <p:nvCxnSpPr>
          <p:cNvPr id="20" name="Straight Arrow Connector 19">
            <a:extLst>
              <a:ext uri="{FF2B5EF4-FFF2-40B4-BE49-F238E27FC236}">
                <a16:creationId xmlns:a16="http://schemas.microsoft.com/office/drawing/2014/main" id="{5E0CBFCB-F13D-42FE-B32C-44284CD14247}"/>
              </a:ext>
            </a:extLst>
          </p:cNvPr>
          <p:cNvCxnSpPr>
            <a:cxnSpLocks/>
          </p:cNvCxnSpPr>
          <p:nvPr/>
        </p:nvCxnSpPr>
        <p:spPr>
          <a:xfrm>
            <a:off x="5655899" y="2831646"/>
            <a:ext cx="12256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9EC8C6A0-45B8-47EA-9E62-A2C0CD1DACDE}"/>
              </a:ext>
            </a:extLst>
          </p:cNvPr>
          <p:cNvSpPr txBox="1"/>
          <p:nvPr/>
        </p:nvSpPr>
        <p:spPr>
          <a:xfrm>
            <a:off x="4658486" y="3926410"/>
            <a:ext cx="2068928" cy="657265"/>
          </a:xfrm>
          <a:prstGeom prst="rect">
            <a:avLst/>
          </a:prstGeom>
          <a:noFill/>
        </p:spPr>
        <p:txBody>
          <a:bodyPr wrap="none" rtlCol="0">
            <a:spAutoFit/>
          </a:bodyPr>
          <a:lstStyle/>
          <a:p>
            <a:pPr defTabSz="914225">
              <a:defRPr/>
            </a:pPr>
            <a:r>
              <a:rPr lang="en-US" sz="1800">
                <a:solidFill>
                  <a:prstClr val="black"/>
                </a:solidFill>
                <a:latin typeface="Calibri" panose="020F0502020204030204"/>
              </a:rPr>
              <a:t>State Change</a:t>
            </a:r>
          </a:p>
          <a:p>
            <a:pPr defTabSz="914225">
              <a:defRPr/>
            </a:pPr>
            <a:r>
              <a:rPr lang="en-US" sz="1800">
                <a:solidFill>
                  <a:prstClr val="black"/>
                </a:solidFill>
                <a:latin typeface="Calibri" panose="020F0502020204030204"/>
              </a:rPr>
              <a:t>Within the Contract</a:t>
            </a:r>
          </a:p>
        </p:txBody>
      </p:sp>
      <p:sp>
        <p:nvSpPr>
          <p:cNvPr id="33" name="TextBox 32">
            <a:extLst>
              <a:ext uri="{FF2B5EF4-FFF2-40B4-BE49-F238E27FC236}">
                <a16:creationId xmlns:a16="http://schemas.microsoft.com/office/drawing/2014/main" id="{1CFA55FC-665F-4B55-85BF-AE59C2C79F15}"/>
              </a:ext>
            </a:extLst>
          </p:cNvPr>
          <p:cNvSpPr txBox="1"/>
          <p:nvPr/>
        </p:nvSpPr>
        <p:spPr>
          <a:xfrm>
            <a:off x="238853" y="22603"/>
            <a:ext cx="8768593" cy="782860"/>
          </a:xfrm>
          <a:prstGeom prst="rect">
            <a:avLst/>
          </a:prstGeom>
          <a:noFill/>
        </p:spPr>
        <p:txBody>
          <a:bodyPr wrap="none" rtlCol="0">
            <a:spAutoFit/>
          </a:bodyPr>
          <a:lstStyle/>
          <a:p>
            <a:pPr defTabSz="914225">
              <a:defRPr/>
            </a:pPr>
            <a:r>
              <a:rPr lang="en-US" sz="4400">
                <a:solidFill>
                  <a:prstClr val="black"/>
                </a:solidFill>
                <a:latin typeface="Calibri" panose="020F0502020204030204"/>
              </a:rPr>
              <a:t>One-Way </a:t>
            </a:r>
            <a:r>
              <a:rPr lang="en-US" sz="4400" err="1">
                <a:solidFill>
                  <a:prstClr val="black"/>
                </a:solidFill>
                <a:latin typeface="Calibri" panose="020F0502020204030204"/>
              </a:rPr>
              <a:t>Eventing</a:t>
            </a:r>
            <a:r>
              <a:rPr lang="en-US" sz="4400">
                <a:solidFill>
                  <a:prstClr val="black"/>
                </a:solidFill>
                <a:latin typeface="Calibri" panose="020F0502020204030204"/>
              </a:rPr>
              <a:t> Pattern (Inbound)</a:t>
            </a:r>
          </a:p>
        </p:txBody>
      </p:sp>
    </p:spTree>
    <p:extLst>
      <p:ext uri="{BB962C8B-B14F-4D97-AF65-F5344CB8AC3E}">
        <p14:creationId xmlns:p14="http://schemas.microsoft.com/office/powerpoint/2010/main" val="4138455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C0C989-9F3F-49D6-B23B-85742210F0AA}"/>
              </a:ext>
            </a:extLst>
          </p:cNvPr>
          <p:cNvSpPr/>
          <p:nvPr/>
        </p:nvSpPr>
        <p:spPr>
          <a:xfrm>
            <a:off x="610767" y="2580193"/>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rgbClr val="FFFFFF"/>
                </a:solidFill>
                <a:latin typeface="Segoe UI Semilight"/>
              </a:rPr>
              <a:t>Contract</a:t>
            </a:r>
          </a:p>
        </p:txBody>
      </p:sp>
      <p:cxnSp>
        <p:nvCxnSpPr>
          <p:cNvPr id="6" name="Straight Arrow Connector 5">
            <a:extLst>
              <a:ext uri="{FF2B5EF4-FFF2-40B4-BE49-F238E27FC236}">
                <a16:creationId xmlns:a16="http://schemas.microsoft.com/office/drawing/2014/main" id="{B3E484A6-4514-44B7-A60D-4313F99CE6AE}"/>
              </a:ext>
            </a:extLst>
          </p:cNvPr>
          <p:cNvCxnSpPr>
            <a:cxnSpLocks/>
          </p:cNvCxnSpPr>
          <p:nvPr/>
        </p:nvCxnSpPr>
        <p:spPr>
          <a:xfrm>
            <a:off x="2306533" y="2925262"/>
            <a:ext cx="17042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CB0E9F6-F415-43E7-9CDA-C3E06ACFDE64}"/>
              </a:ext>
            </a:extLst>
          </p:cNvPr>
          <p:cNvSpPr txBox="1"/>
          <p:nvPr/>
        </p:nvSpPr>
        <p:spPr>
          <a:xfrm>
            <a:off x="2433722" y="3021656"/>
            <a:ext cx="1771323" cy="657265"/>
          </a:xfrm>
          <a:prstGeom prst="rect">
            <a:avLst/>
          </a:prstGeom>
          <a:noFill/>
        </p:spPr>
        <p:txBody>
          <a:bodyPr wrap="none" rtlCol="0">
            <a:spAutoFit/>
          </a:bodyPr>
          <a:lstStyle/>
          <a:p>
            <a:r>
              <a:rPr lang="en-US" sz="1800">
                <a:solidFill>
                  <a:srgbClr val="353535"/>
                </a:solidFill>
                <a:latin typeface="Segoe UI Semilight"/>
              </a:rPr>
              <a:t>Event is sent to </a:t>
            </a:r>
          </a:p>
          <a:p>
            <a:r>
              <a:rPr lang="en-US" sz="1800">
                <a:solidFill>
                  <a:srgbClr val="353535"/>
                </a:solidFill>
                <a:latin typeface="Segoe UI Semilight"/>
              </a:rPr>
              <a:t>the ledger</a:t>
            </a:r>
          </a:p>
        </p:txBody>
      </p:sp>
      <p:cxnSp>
        <p:nvCxnSpPr>
          <p:cNvPr id="9" name="Straight Arrow Connector 8">
            <a:extLst>
              <a:ext uri="{FF2B5EF4-FFF2-40B4-BE49-F238E27FC236}">
                <a16:creationId xmlns:a16="http://schemas.microsoft.com/office/drawing/2014/main" id="{8AA054F4-74E4-4F1F-891E-4BB6243A1875}"/>
              </a:ext>
            </a:extLst>
          </p:cNvPr>
          <p:cNvCxnSpPr>
            <a:cxnSpLocks/>
          </p:cNvCxnSpPr>
          <p:nvPr/>
        </p:nvCxnSpPr>
        <p:spPr>
          <a:xfrm>
            <a:off x="5769812" y="2905291"/>
            <a:ext cx="12256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225D87D-75AD-4BEA-AC09-7866A0D8D13E}"/>
              </a:ext>
            </a:extLst>
          </p:cNvPr>
          <p:cNvSpPr/>
          <p:nvPr/>
        </p:nvSpPr>
        <p:spPr>
          <a:xfrm>
            <a:off x="7048034" y="2534448"/>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rgbClr val="FFFFFF"/>
                </a:solidFill>
                <a:latin typeface="Segoe UI Semilight"/>
              </a:rPr>
              <a:t>Logic Apps or  Flow</a:t>
            </a:r>
          </a:p>
        </p:txBody>
      </p:sp>
      <p:sp>
        <p:nvSpPr>
          <p:cNvPr id="11" name="Rectangle 10">
            <a:extLst>
              <a:ext uri="{FF2B5EF4-FFF2-40B4-BE49-F238E27FC236}">
                <a16:creationId xmlns:a16="http://schemas.microsoft.com/office/drawing/2014/main" id="{23A16462-6948-4671-A5A2-995F4FD6EBA2}"/>
              </a:ext>
            </a:extLst>
          </p:cNvPr>
          <p:cNvSpPr/>
          <p:nvPr/>
        </p:nvSpPr>
        <p:spPr>
          <a:xfrm>
            <a:off x="4224576" y="2580193"/>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rgbClr val="FFFFFF"/>
                </a:solidFill>
                <a:latin typeface="Segoe UI Semilight"/>
              </a:rPr>
              <a:t>Blockchain</a:t>
            </a:r>
          </a:p>
        </p:txBody>
      </p:sp>
      <p:cxnSp>
        <p:nvCxnSpPr>
          <p:cNvPr id="12" name="Straight Arrow Connector 11">
            <a:extLst>
              <a:ext uri="{FF2B5EF4-FFF2-40B4-BE49-F238E27FC236}">
                <a16:creationId xmlns:a16="http://schemas.microsoft.com/office/drawing/2014/main" id="{DE99AC06-B542-49B5-897E-11D22D325E64}"/>
              </a:ext>
            </a:extLst>
          </p:cNvPr>
          <p:cNvCxnSpPr>
            <a:cxnSpLocks/>
          </p:cNvCxnSpPr>
          <p:nvPr/>
        </p:nvCxnSpPr>
        <p:spPr>
          <a:xfrm flipV="1">
            <a:off x="8810722" y="2859545"/>
            <a:ext cx="900936" cy="3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7987A0E-2D06-4904-A700-FDE2162BC5C2}"/>
              </a:ext>
            </a:extLst>
          </p:cNvPr>
          <p:cNvSpPr/>
          <p:nvPr/>
        </p:nvSpPr>
        <p:spPr>
          <a:xfrm>
            <a:off x="9975968" y="1138624"/>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rgbClr val="FFFFFF"/>
                </a:solidFill>
                <a:latin typeface="Segoe UI Semilight"/>
              </a:rPr>
              <a:t>Service Bus</a:t>
            </a:r>
          </a:p>
        </p:txBody>
      </p:sp>
      <p:sp>
        <p:nvSpPr>
          <p:cNvPr id="14" name="Rectangle 13">
            <a:extLst>
              <a:ext uri="{FF2B5EF4-FFF2-40B4-BE49-F238E27FC236}">
                <a16:creationId xmlns:a16="http://schemas.microsoft.com/office/drawing/2014/main" id="{F03F65DD-251E-4C9E-9092-BB2BA18F88D2}"/>
              </a:ext>
            </a:extLst>
          </p:cNvPr>
          <p:cNvSpPr/>
          <p:nvPr/>
        </p:nvSpPr>
        <p:spPr>
          <a:xfrm>
            <a:off x="9951951" y="4101319"/>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rgbClr val="FFFFFF"/>
                </a:solidFill>
                <a:latin typeface="Segoe UI Semilight"/>
              </a:rPr>
              <a:t>External</a:t>
            </a:r>
            <a:br>
              <a:rPr lang="en-US" sz="1800">
                <a:solidFill>
                  <a:srgbClr val="FFFFFF"/>
                </a:solidFill>
                <a:latin typeface="Segoe UI Semilight"/>
              </a:rPr>
            </a:br>
            <a:r>
              <a:rPr lang="en-US" sz="1800">
                <a:solidFill>
                  <a:srgbClr val="FFFFFF"/>
                </a:solidFill>
                <a:latin typeface="Segoe UI Semilight"/>
              </a:rPr>
              <a:t>Application</a:t>
            </a:r>
          </a:p>
        </p:txBody>
      </p:sp>
      <p:cxnSp>
        <p:nvCxnSpPr>
          <p:cNvPr id="16" name="Connector: Curved 15">
            <a:extLst>
              <a:ext uri="{FF2B5EF4-FFF2-40B4-BE49-F238E27FC236}">
                <a16:creationId xmlns:a16="http://schemas.microsoft.com/office/drawing/2014/main" id="{DC113894-E7CC-4D6A-B051-9E2B06183B86}"/>
              </a:ext>
            </a:extLst>
          </p:cNvPr>
          <p:cNvCxnSpPr>
            <a:cxnSpLocks/>
            <a:stCxn id="4" idx="3"/>
          </p:cNvCxnSpPr>
          <p:nvPr/>
        </p:nvCxnSpPr>
        <p:spPr>
          <a:xfrm flipH="1" flipV="1">
            <a:off x="1685942" y="2170260"/>
            <a:ext cx="513703" cy="735032"/>
          </a:xfrm>
          <a:prstGeom prst="curvedConnector4">
            <a:avLst>
              <a:gd name="adj1" fmla="val -44494"/>
              <a:gd name="adj2" fmla="val 110759"/>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7F9357B-1F66-4DD8-9EE0-3D3CAF6E4726}"/>
              </a:ext>
            </a:extLst>
          </p:cNvPr>
          <p:cNvSpPr txBox="1"/>
          <p:nvPr/>
        </p:nvSpPr>
        <p:spPr>
          <a:xfrm>
            <a:off x="991325" y="1376838"/>
            <a:ext cx="2117887" cy="646331"/>
          </a:xfrm>
          <a:prstGeom prst="rect">
            <a:avLst/>
          </a:prstGeom>
          <a:noFill/>
        </p:spPr>
        <p:txBody>
          <a:bodyPr wrap="none" rtlCol="0">
            <a:spAutoFit/>
          </a:bodyPr>
          <a:lstStyle/>
          <a:p>
            <a:r>
              <a:rPr lang="en-US" sz="1800">
                <a:solidFill>
                  <a:srgbClr val="353535"/>
                </a:solidFill>
                <a:latin typeface="Segoe UI Semilight"/>
              </a:rPr>
              <a:t>State Change</a:t>
            </a:r>
          </a:p>
          <a:p>
            <a:r>
              <a:rPr lang="en-US" sz="1800">
                <a:solidFill>
                  <a:srgbClr val="353535"/>
                </a:solidFill>
                <a:latin typeface="Segoe UI Semilight"/>
              </a:rPr>
              <a:t>Within the Contract</a:t>
            </a:r>
          </a:p>
        </p:txBody>
      </p:sp>
      <p:sp>
        <p:nvSpPr>
          <p:cNvPr id="23" name="TextBox 22">
            <a:extLst>
              <a:ext uri="{FF2B5EF4-FFF2-40B4-BE49-F238E27FC236}">
                <a16:creationId xmlns:a16="http://schemas.microsoft.com/office/drawing/2014/main" id="{599A37DF-36F0-4DE2-A4B3-2CECB49DAE58}"/>
              </a:ext>
            </a:extLst>
          </p:cNvPr>
          <p:cNvSpPr txBox="1"/>
          <p:nvPr/>
        </p:nvSpPr>
        <p:spPr>
          <a:xfrm>
            <a:off x="5749746" y="3164443"/>
            <a:ext cx="1545279" cy="367477"/>
          </a:xfrm>
          <a:prstGeom prst="rect">
            <a:avLst/>
          </a:prstGeom>
          <a:noFill/>
        </p:spPr>
        <p:txBody>
          <a:bodyPr wrap="none" rtlCol="0">
            <a:spAutoFit/>
          </a:bodyPr>
          <a:lstStyle/>
          <a:p>
            <a:r>
              <a:rPr lang="en-US" sz="1800">
                <a:solidFill>
                  <a:srgbClr val="353535"/>
                </a:solidFill>
                <a:latin typeface="Segoe UI Semilight"/>
              </a:rPr>
              <a:t>Event triggers</a:t>
            </a:r>
          </a:p>
        </p:txBody>
      </p:sp>
      <p:sp>
        <p:nvSpPr>
          <p:cNvPr id="26" name="TextBox 25">
            <a:extLst>
              <a:ext uri="{FF2B5EF4-FFF2-40B4-BE49-F238E27FC236}">
                <a16:creationId xmlns:a16="http://schemas.microsoft.com/office/drawing/2014/main" id="{2DE12928-9DEF-4A42-91A8-9C6AE8C38AD5}"/>
              </a:ext>
            </a:extLst>
          </p:cNvPr>
          <p:cNvSpPr txBox="1"/>
          <p:nvPr/>
        </p:nvSpPr>
        <p:spPr>
          <a:xfrm>
            <a:off x="9756401" y="4997744"/>
            <a:ext cx="1853292" cy="367477"/>
          </a:xfrm>
          <a:prstGeom prst="rect">
            <a:avLst/>
          </a:prstGeom>
          <a:noFill/>
        </p:spPr>
        <p:txBody>
          <a:bodyPr wrap="none" rtlCol="0">
            <a:spAutoFit/>
          </a:bodyPr>
          <a:lstStyle/>
          <a:p>
            <a:r>
              <a:rPr lang="en-US" sz="1800">
                <a:solidFill>
                  <a:srgbClr val="353535"/>
                </a:solidFill>
                <a:latin typeface="Segoe UI Semilight"/>
              </a:rPr>
              <a:t>Event Consumed</a:t>
            </a:r>
          </a:p>
        </p:txBody>
      </p:sp>
      <p:sp>
        <p:nvSpPr>
          <p:cNvPr id="30" name="TextBox 29">
            <a:extLst>
              <a:ext uri="{FF2B5EF4-FFF2-40B4-BE49-F238E27FC236}">
                <a16:creationId xmlns:a16="http://schemas.microsoft.com/office/drawing/2014/main" id="{D259D957-BFE1-40FF-805F-16449DF90C0A}"/>
              </a:ext>
            </a:extLst>
          </p:cNvPr>
          <p:cNvSpPr txBox="1"/>
          <p:nvPr/>
        </p:nvSpPr>
        <p:spPr>
          <a:xfrm>
            <a:off x="291108" y="50388"/>
            <a:ext cx="9773213" cy="782860"/>
          </a:xfrm>
          <a:prstGeom prst="rect">
            <a:avLst/>
          </a:prstGeom>
          <a:noFill/>
        </p:spPr>
        <p:txBody>
          <a:bodyPr wrap="none" rtlCol="0">
            <a:spAutoFit/>
          </a:bodyPr>
          <a:lstStyle/>
          <a:p>
            <a:r>
              <a:rPr lang="en-US" sz="4400">
                <a:solidFill>
                  <a:srgbClr val="353535"/>
                </a:solidFill>
                <a:latin typeface="Segoe UI Semilight"/>
              </a:rPr>
              <a:t>One-Way </a:t>
            </a:r>
            <a:r>
              <a:rPr lang="en-US" sz="4400" err="1">
                <a:solidFill>
                  <a:srgbClr val="353535"/>
                </a:solidFill>
                <a:latin typeface="Segoe UI Semilight"/>
              </a:rPr>
              <a:t>Eventing</a:t>
            </a:r>
            <a:r>
              <a:rPr lang="en-US" sz="4400">
                <a:solidFill>
                  <a:srgbClr val="353535"/>
                </a:solidFill>
                <a:latin typeface="Segoe UI Semilight"/>
              </a:rPr>
              <a:t> Pattern (Outbound)</a:t>
            </a:r>
          </a:p>
        </p:txBody>
      </p:sp>
      <p:sp>
        <p:nvSpPr>
          <p:cNvPr id="18" name="Rectangle 17">
            <a:extLst>
              <a:ext uri="{FF2B5EF4-FFF2-40B4-BE49-F238E27FC236}">
                <a16:creationId xmlns:a16="http://schemas.microsoft.com/office/drawing/2014/main" id="{E866D808-0EB2-4D54-8DDB-7B8A5510BD85}"/>
              </a:ext>
            </a:extLst>
          </p:cNvPr>
          <p:cNvSpPr/>
          <p:nvPr/>
        </p:nvSpPr>
        <p:spPr>
          <a:xfrm>
            <a:off x="9951951" y="1903973"/>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rgbClr val="FFFFFF"/>
                </a:solidFill>
                <a:latin typeface="Segoe UI Semilight"/>
              </a:rPr>
              <a:t>Event Grid</a:t>
            </a:r>
          </a:p>
        </p:txBody>
      </p:sp>
      <p:sp>
        <p:nvSpPr>
          <p:cNvPr id="20" name="Rectangle 19">
            <a:extLst>
              <a:ext uri="{FF2B5EF4-FFF2-40B4-BE49-F238E27FC236}">
                <a16:creationId xmlns:a16="http://schemas.microsoft.com/office/drawing/2014/main" id="{C7D2C4D8-4A75-4308-A3DC-B34720BE6702}"/>
              </a:ext>
            </a:extLst>
          </p:cNvPr>
          <p:cNvSpPr/>
          <p:nvPr/>
        </p:nvSpPr>
        <p:spPr>
          <a:xfrm>
            <a:off x="9951951" y="2639910"/>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rgbClr val="FFFFFF"/>
                </a:solidFill>
                <a:latin typeface="Segoe UI Semilight"/>
              </a:rPr>
              <a:t>SaaS</a:t>
            </a:r>
          </a:p>
        </p:txBody>
      </p:sp>
      <p:sp>
        <p:nvSpPr>
          <p:cNvPr id="21" name="Rectangle 20">
            <a:extLst>
              <a:ext uri="{FF2B5EF4-FFF2-40B4-BE49-F238E27FC236}">
                <a16:creationId xmlns:a16="http://schemas.microsoft.com/office/drawing/2014/main" id="{605C7305-D6A3-4ACD-93AD-1B461D7A9C56}"/>
              </a:ext>
            </a:extLst>
          </p:cNvPr>
          <p:cNvSpPr/>
          <p:nvPr/>
        </p:nvSpPr>
        <p:spPr>
          <a:xfrm>
            <a:off x="9968521" y="3376457"/>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rgbClr val="FFFFFF"/>
                </a:solidFill>
                <a:latin typeface="Segoe UI Semilight"/>
              </a:rPr>
              <a:t>DB</a:t>
            </a:r>
          </a:p>
        </p:txBody>
      </p:sp>
    </p:spTree>
    <p:extLst>
      <p:ext uri="{BB962C8B-B14F-4D97-AF65-F5344CB8AC3E}">
        <p14:creationId xmlns:p14="http://schemas.microsoft.com/office/powerpoint/2010/main" val="183848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C0C989-9F3F-49D6-B23B-85742210F0AA}"/>
              </a:ext>
            </a:extLst>
          </p:cNvPr>
          <p:cNvSpPr/>
          <p:nvPr/>
        </p:nvSpPr>
        <p:spPr>
          <a:xfrm>
            <a:off x="610767" y="2580193"/>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rgbClr val="FFFFFF"/>
                </a:solidFill>
                <a:latin typeface="Segoe UI Semilight"/>
              </a:rPr>
              <a:t>Contract</a:t>
            </a:r>
          </a:p>
        </p:txBody>
      </p:sp>
      <p:cxnSp>
        <p:nvCxnSpPr>
          <p:cNvPr id="6" name="Straight Arrow Connector 5">
            <a:extLst>
              <a:ext uri="{FF2B5EF4-FFF2-40B4-BE49-F238E27FC236}">
                <a16:creationId xmlns:a16="http://schemas.microsoft.com/office/drawing/2014/main" id="{B3E484A6-4514-44B7-A60D-4313F99CE6AE}"/>
              </a:ext>
            </a:extLst>
          </p:cNvPr>
          <p:cNvCxnSpPr>
            <a:cxnSpLocks/>
          </p:cNvCxnSpPr>
          <p:nvPr/>
        </p:nvCxnSpPr>
        <p:spPr>
          <a:xfrm>
            <a:off x="2306533" y="2925262"/>
            <a:ext cx="17042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CB0E9F6-F415-43E7-9CDA-C3E06ACFDE64}"/>
              </a:ext>
            </a:extLst>
          </p:cNvPr>
          <p:cNvSpPr txBox="1"/>
          <p:nvPr/>
        </p:nvSpPr>
        <p:spPr>
          <a:xfrm>
            <a:off x="2433722" y="3021656"/>
            <a:ext cx="1771323" cy="657265"/>
          </a:xfrm>
          <a:prstGeom prst="rect">
            <a:avLst/>
          </a:prstGeom>
          <a:noFill/>
        </p:spPr>
        <p:txBody>
          <a:bodyPr wrap="none" rtlCol="0">
            <a:spAutoFit/>
          </a:bodyPr>
          <a:lstStyle/>
          <a:p>
            <a:r>
              <a:rPr lang="en-US" sz="1800">
                <a:solidFill>
                  <a:srgbClr val="353535"/>
                </a:solidFill>
                <a:latin typeface="Segoe UI Semilight"/>
              </a:rPr>
              <a:t>Event is sent to </a:t>
            </a:r>
          </a:p>
          <a:p>
            <a:r>
              <a:rPr lang="en-US" sz="1800">
                <a:solidFill>
                  <a:srgbClr val="353535"/>
                </a:solidFill>
                <a:latin typeface="Segoe UI Semilight"/>
              </a:rPr>
              <a:t>the ledger</a:t>
            </a:r>
          </a:p>
        </p:txBody>
      </p:sp>
      <p:cxnSp>
        <p:nvCxnSpPr>
          <p:cNvPr id="9" name="Straight Arrow Connector 8">
            <a:extLst>
              <a:ext uri="{FF2B5EF4-FFF2-40B4-BE49-F238E27FC236}">
                <a16:creationId xmlns:a16="http://schemas.microsoft.com/office/drawing/2014/main" id="{8AA054F4-74E4-4F1F-891E-4BB6243A1875}"/>
              </a:ext>
            </a:extLst>
          </p:cNvPr>
          <p:cNvCxnSpPr>
            <a:cxnSpLocks/>
          </p:cNvCxnSpPr>
          <p:nvPr/>
        </p:nvCxnSpPr>
        <p:spPr>
          <a:xfrm>
            <a:off x="5769812" y="2905291"/>
            <a:ext cx="12256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225D87D-75AD-4BEA-AC09-7866A0D8D13E}"/>
              </a:ext>
            </a:extLst>
          </p:cNvPr>
          <p:cNvSpPr/>
          <p:nvPr/>
        </p:nvSpPr>
        <p:spPr>
          <a:xfrm>
            <a:off x="7048034" y="2534448"/>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rgbClr val="FFFFFF"/>
                </a:solidFill>
                <a:latin typeface="Segoe UI Semilight"/>
              </a:rPr>
              <a:t>Logic Apps or Flow</a:t>
            </a:r>
          </a:p>
        </p:txBody>
      </p:sp>
      <p:sp>
        <p:nvSpPr>
          <p:cNvPr id="11" name="Rectangle 10">
            <a:extLst>
              <a:ext uri="{FF2B5EF4-FFF2-40B4-BE49-F238E27FC236}">
                <a16:creationId xmlns:a16="http://schemas.microsoft.com/office/drawing/2014/main" id="{23A16462-6948-4671-A5A2-995F4FD6EBA2}"/>
              </a:ext>
            </a:extLst>
          </p:cNvPr>
          <p:cNvSpPr/>
          <p:nvPr/>
        </p:nvSpPr>
        <p:spPr>
          <a:xfrm>
            <a:off x="4224576" y="2580193"/>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rgbClr val="FFFFFF"/>
                </a:solidFill>
                <a:latin typeface="Segoe UI Semilight"/>
              </a:rPr>
              <a:t>Blockchain</a:t>
            </a:r>
          </a:p>
        </p:txBody>
      </p:sp>
      <p:cxnSp>
        <p:nvCxnSpPr>
          <p:cNvPr id="12" name="Straight Arrow Connector 11">
            <a:extLst>
              <a:ext uri="{FF2B5EF4-FFF2-40B4-BE49-F238E27FC236}">
                <a16:creationId xmlns:a16="http://schemas.microsoft.com/office/drawing/2014/main" id="{DE99AC06-B542-49B5-897E-11D22D325E64}"/>
              </a:ext>
            </a:extLst>
          </p:cNvPr>
          <p:cNvCxnSpPr>
            <a:cxnSpLocks/>
          </p:cNvCxnSpPr>
          <p:nvPr/>
        </p:nvCxnSpPr>
        <p:spPr>
          <a:xfrm flipV="1">
            <a:off x="8810722" y="2859545"/>
            <a:ext cx="900936" cy="3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03F65DD-251E-4C9E-9092-BB2BA18F88D2}"/>
              </a:ext>
            </a:extLst>
          </p:cNvPr>
          <p:cNvSpPr/>
          <p:nvPr/>
        </p:nvSpPr>
        <p:spPr>
          <a:xfrm>
            <a:off x="9968338" y="3495955"/>
            <a:ext cx="155930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rgbClr val="FFFFFF"/>
                </a:solidFill>
                <a:latin typeface="Segoe UI Semilight"/>
              </a:rPr>
              <a:t>External</a:t>
            </a:r>
            <a:br>
              <a:rPr lang="en-US" sz="1800">
                <a:solidFill>
                  <a:srgbClr val="FFFFFF"/>
                </a:solidFill>
                <a:latin typeface="Segoe UI Semilight"/>
              </a:rPr>
            </a:br>
            <a:r>
              <a:rPr lang="en-US" sz="1800">
                <a:solidFill>
                  <a:srgbClr val="FFFFFF"/>
                </a:solidFill>
                <a:latin typeface="Segoe UI Semilight"/>
              </a:rPr>
              <a:t>Application</a:t>
            </a:r>
          </a:p>
        </p:txBody>
      </p:sp>
      <p:cxnSp>
        <p:nvCxnSpPr>
          <p:cNvPr id="16" name="Connector: Curved 15">
            <a:extLst>
              <a:ext uri="{FF2B5EF4-FFF2-40B4-BE49-F238E27FC236}">
                <a16:creationId xmlns:a16="http://schemas.microsoft.com/office/drawing/2014/main" id="{DC113894-E7CC-4D6A-B051-9E2B06183B86}"/>
              </a:ext>
            </a:extLst>
          </p:cNvPr>
          <p:cNvCxnSpPr>
            <a:cxnSpLocks/>
            <a:stCxn id="4" idx="3"/>
          </p:cNvCxnSpPr>
          <p:nvPr/>
        </p:nvCxnSpPr>
        <p:spPr>
          <a:xfrm flipH="1" flipV="1">
            <a:off x="1685942" y="2170260"/>
            <a:ext cx="513703" cy="735032"/>
          </a:xfrm>
          <a:prstGeom prst="curvedConnector4">
            <a:avLst>
              <a:gd name="adj1" fmla="val -44494"/>
              <a:gd name="adj2" fmla="val 110759"/>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7F9357B-1F66-4DD8-9EE0-3D3CAF6E4726}"/>
              </a:ext>
            </a:extLst>
          </p:cNvPr>
          <p:cNvSpPr txBox="1"/>
          <p:nvPr/>
        </p:nvSpPr>
        <p:spPr>
          <a:xfrm>
            <a:off x="991325" y="1376838"/>
            <a:ext cx="2029723" cy="646331"/>
          </a:xfrm>
          <a:prstGeom prst="rect">
            <a:avLst/>
          </a:prstGeom>
          <a:noFill/>
        </p:spPr>
        <p:txBody>
          <a:bodyPr wrap="none" rtlCol="0">
            <a:spAutoFit/>
          </a:bodyPr>
          <a:lstStyle/>
          <a:p>
            <a:r>
              <a:rPr lang="en-US" sz="1800">
                <a:solidFill>
                  <a:srgbClr val="353535"/>
                </a:solidFill>
                <a:latin typeface="Segoe UI Semilight"/>
              </a:rPr>
              <a:t>State change</a:t>
            </a:r>
          </a:p>
          <a:p>
            <a:r>
              <a:rPr lang="en-US" sz="1800">
                <a:solidFill>
                  <a:srgbClr val="353535"/>
                </a:solidFill>
                <a:latin typeface="Segoe UI Semilight"/>
              </a:rPr>
              <a:t>within the contract</a:t>
            </a:r>
          </a:p>
        </p:txBody>
      </p:sp>
      <p:sp>
        <p:nvSpPr>
          <p:cNvPr id="23" name="TextBox 22">
            <a:extLst>
              <a:ext uri="{FF2B5EF4-FFF2-40B4-BE49-F238E27FC236}">
                <a16:creationId xmlns:a16="http://schemas.microsoft.com/office/drawing/2014/main" id="{599A37DF-36F0-4DE2-A4B3-2CECB49DAE58}"/>
              </a:ext>
            </a:extLst>
          </p:cNvPr>
          <p:cNvSpPr txBox="1"/>
          <p:nvPr/>
        </p:nvSpPr>
        <p:spPr>
          <a:xfrm>
            <a:off x="444137" y="5191149"/>
            <a:ext cx="2695735" cy="646331"/>
          </a:xfrm>
          <a:prstGeom prst="rect">
            <a:avLst/>
          </a:prstGeom>
          <a:noFill/>
        </p:spPr>
        <p:txBody>
          <a:bodyPr wrap="square" rtlCol="0">
            <a:spAutoFit/>
          </a:bodyPr>
          <a:lstStyle/>
          <a:p>
            <a:r>
              <a:rPr lang="en-US" sz="1800">
                <a:solidFill>
                  <a:srgbClr val="353535"/>
                </a:solidFill>
                <a:latin typeface="Segoe UI Semilight"/>
              </a:rPr>
              <a:t>Contract function called and state updated </a:t>
            </a:r>
          </a:p>
        </p:txBody>
      </p:sp>
      <p:sp>
        <p:nvSpPr>
          <p:cNvPr id="26" name="TextBox 25">
            <a:extLst>
              <a:ext uri="{FF2B5EF4-FFF2-40B4-BE49-F238E27FC236}">
                <a16:creationId xmlns:a16="http://schemas.microsoft.com/office/drawing/2014/main" id="{2DE12928-9DEF-4A42-91A8-9C6AE8C38AD5}"/>
              </a:ext>
            </a:extLst>
          </p:cNvPr>
          <p:cNvSpPr txBox="1"/>
          <p:nvPr/>
        </p:nvSpPr>
        <p:spPr>
          <a:xfrm>
            <a:off x="8636912" y="3148641"/>
            <a:ext cx="1449253" cy="646331"/>
          </a:xfrm>
          <a:prstGeom prst="rect">
            <a:avLst/>
          </a:prstGeom>
          <a:noFill/>
        </p:spPr>
        <p:txBody>
          <a:bodyPr wrap="square" rtlCol="0">
            <a:spAutoFit/>
          </a:bodyPr>
          <a:lstStyle/>
          <a:p>
            <a:r>
              <a:rPr lang="en-US" sz="1800">
                <a:solidFill>
                  <a:srgbClr val="353535"/>
                </a:solidFill>
                <a:latin typeface="Segoe UI Semilight"/>
              </a:rPr>
              <a:t>Event Consumed</a:t>
            </a:r>
          </a:p>
        </p:txBody>
      </p:sp>
      <p:sp>
        <p:nvSpPr>
          <p:cNvPr id="18" name="TextBox 17">
            <a:extLst>
              <a:ext uri="{FF2B5EF4-FFF2-40B4-BE49-F238E27FC236}">
                <a16:creationId xmlns:a16="http://schemas.microsoft.com/office/drawing/2014/main" id="{FF29186A-5FD9-49AE-A545-9DD6FA865866}"/>
              </a:ext>
            </a:extLst>
          </p:cNvPr>
          <p:cNvSpPr txBox="1"/>
          <p:nvPr/>
        </p:nvSpPr>
        <p:spPr>
          <a:xfrm>
            <a:off x="291108" y="50388"/>
            <a:ext cx="5491247" cy="769441"/>
          </a:xfrm>
          <a:prstGeom prst="rect">
            <a:avLst/>
          </a:prstGeom>
          <a:noFill/>
        </p:spPr>
        <p:txBody>
          <a:bodyPr wrap="none" rtlCol="0">
            <a:spAutoFit/>
          </a:bodyPr>
          <a:lstStyle/>
          <a:p>
            <a:r>
              <a:rPr lang="en-US" sz="4400">
                <a:solidFill>
                  <a:srgbClr val="353535"/>
                </a:solidFill>
                <a:latin typeface="Segoe UI Semilight"/>
              </a:rPr>
              <a:t>Interactive Integration</a:t>
            </a:r>
          </a:p>
        </p:txBody>
      </p:sp>
      <p:sp>
        <p:nvSpPr>
          <p:cNvPr id="19" name="Rectangle 18">
            <a:extLst>
              <a:ext uri="{FF2B5EF4-FFF2-40B4-BE49-F238E27FC236}">
                <a16:creationId xmlns:a16="http://schemas.microsoft.com/office/drawing/2014/main" id="{765862C7-5F59-48AB-9906-F633A04FAA30}"/>
              </a:ext>
            </a:extLst>
          </p:cNvPr>
          <p:cNvSpPr/>
          <p:nvPr/>
        </p:nvSpPr>
        <p:spPr>
          <a:xfrm>
            <a:off x="9992356" y="1963239"/>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rgbClr val="FFFFFF"/>
                </a:solidFill>
                <a:latin typeface="Segoe UI Semilight"/>
              </a:rPr>
              <a:t>Event Grid</a:t>
            </a:r>
          </a:p>
        </p:txBody>
      </p:sp>
      <p:sp>
        <p:nvSpPr>
          <p:cNvPr id="20" name="Rectangle 19">
            <a:extLst>
              <a:ext uri="{FF2B5EF4-FFF2-40B4-BE49-F238E27FC236}">
                <a16:creationId xmlns:a16="http://schemas.microsoft.com/office/drawing/2014/main" id="{1EB9F42A-457E-4195-AFA7-3804D95936A1}"/>
              </a:ext>
            </a:extLst>
          </p:cNvPr>
          <p:cNvSpPr/>
          <p:nvPr/>
        </p:nvSpPr>
        <p:spPr>
          <a:xfrm>
            <a:off x="9968338" y="2729597"/>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rgbClr val="FFFFFF"/>
                </a:solidFill>
                <a:latin typeface="Segoe UI Semilight"/>
              </a:rPr>
              <a:t>Service Bus</a:t>
            </a:r>
          </a:p>
        </p:txBody>
      </p:sp>
      <p:cxnSp>
        <p:nvCxnSpPr>
          <p:cNvPr id="3" name="Connector: Elbow 2">
            <a:extLst>
              <a:ext uri="{FF2B5EF4-FFF2-40B4-BE49-F238E27FC236}">
                <a16:creationId xmlns:a16="http://schemas.microsoft.com/office/drawing/2014/main" id="{316E7A8E-D22B-490A-86EB-B1C98A8A3910}"/>
              </a:ext>
            </a:extLst>
          </p:cNvPr>
          <p:cNvCxnSpPr>
            <a:cxnSpLocks/>
          </p:cNvCxnSpPr>
          <p:nvPr/>
        </p:nvCxnSpPr>
        <p:spPr>
          <a:xfrm rot="10800000" flipV="1">
            <a:off x="8899730" y="4484911"/>
            <a:ext cx="1776985" cy="450909"/>
          </a:xfrm>
          <a:prstGeom prst="bentConnector3">
            <a:avLst>
              <a:gd name="adj1" fmla="val 12"/>
            </a:avLst>
          </a:prstGeom>
          <a:ln w="19050">
            <a:solidFill>
              <a:srgbClr val="0020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52F16402-351E-43B5-B839-345D5E257726}"/>
              </a:ext>
            </a:extLst>
          </p:cNvPr>
          <p:cNvSpPr/>
          <p:nvPr/>
        </p:nvSpPr>
        <p:spPr>
          <a:xfrm>
            <a:off x="5813454" y="4612657"/>
            <a:ext cx="2910544" cy="646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rgbClr val="FFFFFF"/>
                </a:solidFill>
                <a:latin typeface="Segoe UI Semilight"/>
              </a:rPr>
              <a:t>Logic Apps, Flow, Function,</a:t>
            </a:r>
            <a:br>
              <a:rPr lang="en-US" sz="1800">
                <a:solidFill>
                  <a:srgbClr val="FFFFFF"/>
                </a:solidFill>
                <a:latin typeface="Segoe UI Semilight"/>
              </a:rPr>
            </a:br>
            <a:r>
              <a:rPr lang="en-US" sz="1800">
                <a:solidFill>
                  <a:srgbClr val="FFFFFF"/>
                </a:solidFill>
                <a:latin typeface="Segoe UI Semilight"/>
              </a:rPr>
              <a:t>or Custom Code</a:t>
            </a:r>
          </a:p>
        </p:txBody>
      </p:sp>
      <p:sp>
        <p:nvSpPr>
          <p:cNvPr id="24" name="Rectangle 23">
            <a:extLst>
              <a:ext uri="{FF2B5EF4-FFF2-40B4-BE49-F238E27FC236}">
                <a16:creationId xmlns:a16="http://schemas.microsoft.com/office/drawing/2014/main" id="{6F0C56FC-F9B4-46FA-9594-B62D9599E5A6}"/>
              </a:ext>
            </a:extLst>
          </p:cNvPr>
          <p:cNvSpPr/>
          <p:nvPr/>
        </p:nvSpPr>
        <p:spPr>
          <a:xfrm>
            <a:off x="3109212" y="4572456"/>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rgbClr val="FFFFFF"/>
                </a:solidFill>
                <a:latin typeface="Segoe UI Semilight"/>
              </a:rPr>
              <a:t>Blockchain</a:t>
            </a:r>
          </a:p>
        </p:txBody>
      </p:sp>
      <p:cxnSp>
        <p:nvCxnSpPr>
          <p:cNvPr id="25" name="Straight Arrow Connector 24">
            <a:extLst>
              <a:ext uri="{FF2B5EF4-FFF2-40B4-BE49-F238E27FC236}">
                <a16:creationId xmlns:a16="http://schemas.microsoft.com/office/drawing/2014/main" id="{84DB96E0-3744-4785-BE77-E524FFC3D9C0}"/>
              </a:ext>
            </a:extLst>
          </p:cNvPr>
          <p:cNvCxnSpPr>
            <a:cxnSpLocks/>
          </p:cNvCxnSpPr>
          <p:nvPr/>
        </p:nvCxnSpPr>
        <p:spPr>
          <a:xfrm flipH="1">
            <a:off x="4771362" y="4897554"/>
            <a:ext cx="9316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0690372B-C725-44AF-9BD5-20F8F6F14B9F}"/>
              </a:ext>
            </a:extLst>
          </p:cNvPr>
          <p:cNvCxnSpPr>
            <a:cxnSpLocks/>
          </p:cNvCxnSpPr>
          <p:nvPr/>
        </p:nvCxnSpPr>
        <p:spPr>
          <a:xfrm rot="10800000">
            <a:off x="1236618" y="3315226"/>
            <a:ext cx="1628502" cy="1582330"/>
          </a:xfrm>
          <a:prstGeom prst="bentConnector3">
            <a:avLst>
              <a:gd name="adj1" fmla="val 99733"/>
            </a:avLst>
          </a:prstGeom>
          <a:ln w="19050">
            <a:solidFill>
              <a:srgbClr val="0020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88315AE-D4F3-49A1-A698-D0A38A113147}"/>
              </a:ext>
            </a:extLst>
          </p:cNvPr>
          <p:cNvSpPr txBox="1"/>
          <p:nvPr/>
        </p:nvSpPr>
        <p:spPr>
          <a:xfrm>
            <a:off x="9052129" y="5676866"/>
            <a:ext cx="1092627" cy="644437"/>
          </a:xfrm>
          <a:prstGeom prst="rect">
            <a:avLst/>
          </a:prstGeom>
          <a:noFill/>
        </p:spPr>
        <p:txBody>
          <a:bodyPr wrap="none" rtlCol="0">
            <a:spAutoFit/>
          </a:bodyPr>
          <a:lstStyle/>
          <a:p>
            <a:r>
              <a:rPr lang="en-US" sz="1800">
                <a:solidFill>
                  <a:srgbClr val="353535"/>
                </a:solidFill>
                <a:latin typeface="Segoe UI Semilight"/>
              </a:rPr>
              <a:t>Event </a:t>
            </a:r>
            <a:br>
              <a:rPr lang="en-US" sz="1800">
                <a:solidFill>
                  <a:srgbClr val="353535"/>
                </a:solidFill>
                <a:latin typeface="Segoe UI Semilight"/>
              </a:rPr>
            </a:br>
            <a:r>
              <a:rPr lang="en-US" sz="1800">
                <a:solidFill>
                  <a:srgbClr val="353535"/>
                </a:solidFill>
                <a:latin typeface="Segoe UI Semilight"/>
              </a:rPr>
              <a:t>triggered</a:t>
            </a:r>
          </a:p>
        </p:txBody>
      </p:sp>
    </p:spTree>
    <p:extLst>
      <p:ext uri="{BB962C8B-B14F-4D97-AF65-F5344CB8AC3E}">
        <p14:creationId xmlns:p14="http://schemas.microsoft.com/office/powerpoint/2010/main" val="101981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7987A0E-2D06-4904-A700-FDE2162BC5C2}"/>
              </a:ext>
            </a:extLst>
          </p:cNvPr>
          <p:cNvSpPr/>
          <p:nvPr/>
        </p:nvSpPr>
        <p:spPr>
          <a:xfrm>
            <a:off x="4503135" y="2811804"/>
            <a:ext cx="2829481"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sz="1800">
                <a:solidFill>
                  <a:prstClr val="white"/>
                </a:solidFill>
                <a:latin typeface="Calibri" panose="020F0502020204030204"/>
              </a:rPr>
              <a:t>Logic Apps, Flow, Functions, or Custom Code</a:t>
            </a:r>
          </a:p>
        </p:txBody>
      </p:sp>
      <p:sp>
        <p:nvSpPr>
          <p:cNvPr id="14" name="Rectangle 13">
            <a:extLst>
              <a:ext uri="{FF2B5EF4-FFF2-40B4-BE49-F238E27FC236}">
                <a16:creationId xmlns:a16="http://schemas.microsoft.com/office/drawing/2014/main" id="{F03F65DD-251E-4C9E-9092-BB2BA18F88D2}"/>
              </a:ext>
            </a:extLst>
          </p:cNvPr>
          <p:cNvSpPr/>
          <p:nvPr/>
        </p:nvSpPr>
        <p:spPr>
          <a:xfrm>
            <a:off x="381353" y="2326556"/>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sz="1800">
                <a:solidFill>
                  <a:prstClr val="white"/>
                </a:solidFill>
                <a:latin typeface="Calibri" panose="020F0502020204030204"/>
              </a:rPr>
              <a:t>External</a:t>
            </a:r>
          </a:p>
          <a:p>
            <a:pPr algn="ctr" defTabSz="914225">
              <a:defRPr/>
            </a:pPr>
            <a:r>
              <a:rPr lang="en-US" sz="1800">
                <a:solidFill>
                  <a:prstClr val="white"/>
                </a:solidFill>
                <a:latin typeface="Calibri" panose="020F0502020204030204"/>
              </a:rPr>
              <a:t>App</a:t>
            </a:r>
          </a:p>
        </p:txBody>
      </p:sp>
      <p:sp>
        <p:nvSpPr>
          <p:cNvPr id="24" name="TextBox 23">
            <a:extLst>
              <a:ext uri="{FF2B5EF4-FFF2-40B4-BE49-F238E27FC236}">
                <a16:creationId xmlns:a16="http://schemas.microsoft.com/office/drawing/2014/main" id="{7D647E3D-C906-492A-81E2-4997D0F99A82}"/>
              </a:ext>
            </a:extLst>
          </p:cNvPr>
          <p:cNvSpPr txBox="1"/>
          <p:nvPr/>
        </p:nvSpPr>
        <p:spPr>
          <a:xfrm>
            <a:off x="7500973" y="1742324"/>
            <a:ext cx="1588878" cy="1477328"/>
          </a:xfrm>
          <a:prstGeom prst="rect">
            <a:avLst/>
          </a:prstGeom>
          <a:noFill/>
        </p:spPr>
        <p:txBody>
          <a:bodyPr wrap="square" rtlCol="0">
            <a:spAutoFit/>
          </a:bodyPr>
          <a:lstStyle/>
          <a:p>
            <a:pPr defTabSz="914225">
              <a:defRPr/>
            </a:pPr>
            <a:r>
              <a:rPr lang="en-US" sz="1800">
                <a:solidFill>
                  <a:prstClr val="black"/>
                </a:solidFill>
                <a:latin typeface="Calibri" panose="020F0502020204030204"/>
              </a:rPr>
              <a:t>Queries transaction  data in appropriate store</a:t>
            </a:r>
          </a:p>
        </p:txBody>
      </p:sp>
      <p:cxnSp>
        <p:nvCxnSpPr>
          <p:cNvPr id="17" name="Straight Arrow Connector 16">
            <a:extLst>
              <a:ext uri="{FF2B5EF4-FFF2-40B4-BE49-F238E27FC236}">
                <a16:creationId xmlns:a16="http://schemas.microsoft.com/office/drawing/2014/main" id="{A0687363-1502-4E6F-AEE7-ABE413B12015}"/>
              </a:ext>
            </a:extLst>
          </p:cNvPr>
          <p:cNvCxnSpPr>
            <a:cxnSpLocks/>
          </p:cNvCxnSpPr>
          <p:nvPr/>
        </p:nvCxnSpPr>
        <p:spPr>
          <a:xfrm>
            <a:off x="2340079" y="2931773"/>
            <a:ext cx="17042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8FB8B5F-245D-4DE1-B732-CC6DBC9E91BB}"/>
              </a:ext>
            </a:extLst>
          </p:cNvPr>
          <p:cNvSpPr txBox="1"/>
          <p:nvPr/>
        </p:nvSpPr>
        <p:spPr>
          <a:xfrm>
            <a:off x="2202269" y="1765465"/>
            <a:ext cx="2183543" cy="374793"/>
          </a:xfrm>
          <a:prstGeom prst="rect">
            <a:avLst/>
          </a:prstGeom>
          <a:noFill/>
        </p:spPr>
        <p:txBody>
          <a:bodyPr wrap="square" rtlCol="0">
            <a:spAutoFit/>
          </a:bodyPr>
          <a:lstStyle/>
          <a:p>
            <a:pPr defTabSz="914225">
              <a:defRPr/>
            </a:pPr>
            <a:r>
              <a:rPr lang="en-US" sz="1800">
                <a:solidFill>
                  <a:prstClr val="black"/>
                </a:solidFill>
                <a:latin typeface="Calibri" panose="020F0502020204030204"/>
              </a:rPr>
              <a:t>Authenticates to App </a:t>
            </a:r>
          </a:p>
        </p:txBody>
      </p:sp>
      <p:sp>
        <p:nvSpPr>
          <p:cNvPr id="19" name="Rectangle 18">
            <a:extLst>
              <a:ext uri="{FF2B5EF4-FFF2-40B4-BE49-F238E27FC236}">
                <a16:creationId xmlns:a16="http://schemas.microsoft.com/office/drawing/2014/main" id="{DCD86FFA-B8BE-4AD9-B6EE-52F7E3EA3CBB}"/>
              </a:ext>
            </a:extLst>
          </p:cNvPr>
          <p:cNvSpPr/>
          <p:nvPr/>
        </p:nvSpPr>
        <p:spPr>
          <a:xfrm>
            <a:off x="4503136" y="1979139"/>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sz="1800">
                <a:solidFill>
                  <a:prstClr val="white"/>
                </a:solidFill>
                <a:latin typeface="Calibri" panose="020F0502020204030204"/>
              </a:rPr>
              <a:t>AAD</a:t>
            </a:r>
          </a:p>
        </p:txBody>
      </p:sp>
      <p:cxnSp>
        <p:nvCxnSpPr>
          <p:cNvPr id="20" name="Straight Arrow Connector 19">
            <a:extLst>
              <a:ext uri="{FF2B5EF4-FFF2-40B4-BE49-F238E27FC236}">
                <a16:creationId xmlns:a16="http://schemas.microsoft.com/office/drawing/2014/main" id="{5E0CBFCB-F13D-42FE-B32C-44284CD14247}"/>
              </a:ext>
            </a:extLst>
          </p:cNvPr>
          <p:cNvCxnSpPr>
            <a:cxnSpLocks/>
          </p:cNvCxnSpPr>
          <p:nvPr/>
        </p:nvCxnSpPr>
        <p:spPr>
          <a:xfrm>
            <a:off x="7500973" y="3414790"/>
            <a:ext cx="12256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CFA55FC-665F-4B55-85BF-AE59C2C79F15}"/>
              </a:ext>
            </a:extLst>
          </p:cNvPr>
          <p:cNvSpPr txBox="1"/>
          <p:nvPr/>
        </p:nvSpPr>
        <p:spPr>
          <a:xfrm>
            <a:off x="238854" y="22604"/>
            <a:ext cx="8391386" cy="767579"/>
          </a:xfrm>
          <a:prstGeom prst="rect">
            <a:avLst/>
          </a:prstGeom>
          <a:noFill/>
        </p:spPr>
        <p:txBody>
          <a:bodyPr wrap="none" rtlCol="0">
            <a:spAutoFit/>
          </a:bodyPr>
          <a:lstStyle/>
          <a:p>
            <a:r>
              <a:rPr lang="en-US" sz="4400">
                <a:solidFill>
                  <a:srgbClr val="353535"/>
                </a:solidFill>
                <a:latin typeface="Segoe UI Semilight"/>
              </a:rPr>
              <a:t>API Integration ( Off Chain Query)</a:t>
            </a:r>
          </a:p>
        </p:txBody>
      </p:sp>
      <p:cxnSp>
        <p:nvCxnSpPr>
          <p:cNvPr id="21" name="Straight Arrow Connector 20">
            <a:extLst>
              <a:ext uri="{FF2B5EF4-FFF2-40B4-BE49-F238E27FC236}">
                <a16:creationId xmlns:a16="http://schemas.microsoft.com/office/drawing/2014/main" id="{97686FC1-4FE0-492C-826B-DDC3F374001C}"/>
              </a:ext>
            </a:extLst>
          </p:cNvPr>
          <p:cNvCxnSpPr>
            <a:cxnSpLocks/>
          </p:cNvCxnSpPr>
          <p:nvPr/>
        </p:nvCxnSpPr>
        <p:spPr>
          <a:xfrm flipH="1">
            <a:off x="2271970" y="3495344"/>
            <a:ext cx="17042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E31838B-7611-4672-82B9-B676F20CC115}"/>
              </a:ext>
            </a:extLst>
          </p:cNvPr>
          <p:cNvSpPr txBox="1"/>
          <p:nvPr/>
        </p:nvSpPr>
        <p:spPr>
          <a:xfrm>
            <a:off x="2424622" y="3070308"/>
            <a:ext cx="1417880" cy="374793"/>
          </a:xfrm>
          <a:prstGeom prst="rect">
            <a:avLst/>
          </a:prstGeom>
          <a:noFill/>
        </p:spPr>
        <p:txBody>
          <a:bodyPr wrap="none" rtlCol="0">
            <a:spAutoFit/>
          </a:bodyPr>
          <a:lstStyle/>
          <a:p>
            <a:pPr defTabSz="914225">
              <a:defRPr/>
            </a:pPr>
            <a:r>
              <a:rPr lang="en-US" sz="1800">
                <a:solidFill>
                  <a:prstClr val="black"/>
                </a:solidFill>
                <a:latin typeface="Calibri" panose="020F0502020204030204"/>
              </a:rPr>
              <a:t>Returns Data</a:t>
            </a:r>
          </a:p>
        </p:txBody>
      </p:sp>
      <p:cxnSp>
        <p:nvCxnSpPr>
          <p:cNvPr id="29" name="Straight Arrow Connector 28">
            <a:extLst>
              <a:ext uri="{FF2B5EF4-FFF2-40B4-BE49-F238E27FC236}">
                <a16:creationId xmlns:a16="http://schemas.microsoft.com/office/drawing/2014/main" id="{B82394B6-3696-4DAA-81B2-D38B3C2655D2}"/>
              </a:ext>
            </a:extLst>
          </p:cNvPr>
          <p:cNvCxnSpPr>
            <a:cxnSpLocks/>
          </p:cNvCxnSpPr>
          <p:nvPr/>
        </p:nvCxnSpPr>
        <p:spPr>
          <a:xfrm>
            <a:off x="2271969" y="2186995"/>
            <a:ext cx="21138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A42A9E0-0CD2-4ECA-8D4F-8601B9501596}"/>
              </a:ext>
            </a:extLst>
          </p:cNvPr>
          <p:cNvSpPr txBox="1"/>
          <p:nvPr/>
        </p:nvSpPr>
        <p:spPr>
          <a:xfrm>
            <a:off x="2340079" y="2580116"/>
            <a:ext cx="992439" cy="374793"/>
          </a:xfrm>
          <a:prstGeom prst="rect">
            <a:avLst/>
          </a:prstGeom>
          <a:noFill/>
        </p:spPr>
        <p:txBody>
          <a:bodyPr wrap="none" rtlCol="0">
            <a:spAutoFit/>
          </a:bodyPr>
          <a:lstStyle/>
          <a:p>
            <a:pPr defTabSz="914225">
              <a:defRPr/>
            </a:pPr>
            <a:r>
              <a:rPr lang="en-US" sz="1800">
                <a:solidFill>
                  <a:prstClr val="black"/>
                </a:solidFill>
                <a:latin typeface="Calibri" panose="020F0502020204030204"/>
              </a:rPr>
              <a:t>Calls API</a:t>
            </a:r>
          </a:p>
        </p:txBody>
      </p:sp>
      <p:sp>
        <p:nvSpPr>
          <p:cNvPr id="32" name="Rectangle 31">
            <a:extLst>
              <a:ext uri="{FF2B5EF4-FFF2-40B4-BE49-F238E27FC236}">
                <a16:creationId xmlns:a16="http://schemas.microsoft.com/office/drawing/2014/main" id="{25D8CFBF-60E4-4859-B287-CBB8F1F951C2}"/>
              </a:ext>
            </a:extLst>
          </p:cNvPr>
          <p:cNvSpPr/>
          <p:nvPr/>
        </p:nvSpPr>
        <p:spPr>
          <a:xfrm>
            <a:off x="9008658" y="2569455"/>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sz="1800">
                <a:solidFill>
                  <a:prstClr val="white"/>
                </a:solidFill>
                <a:latin typeface="Calibri" panose="020F0502020204030204"/>
              </a:rPr>
              <a:t>SQL DB</a:t>
            </a:r>
          </a:p>
        </p:txBody>
      </p:sp>
      <p:sp>
        <p:nvSpPr>
          <p:cNvPr id="7" name="TextBox 6">
            <a:extLst>
              <a:ext uri="{FF2B5EF4-FFF2-40B4-BE49-F238E27FC236}">
                <a16:creationId xmlns:a16="http://schemas.microsoft.com/office/drawing/2014/main" id="{152DC438-B358-4145-96A5-2970FFDD08AD}"/>
              </a:ext>
            </a:extLst>
          </p:cNvPr>
          <p:cNvSpPr txBox="1"/>
          <p:nvPr/>
        </p:nvSpPr>
        <p:spPr>
          <a:xfrm>
            <a:off x="905421" y="5416386"/>
            <a:ext cx="7999177" cy="646331"/>
          </a:xfrm>
          <a:prstGeom prst="rect">
            <a:avLst/>
          </a:prstGeom>
          <a:noFill/>
        </p:spPr>
        <p:txBody>
          <a:bodyPr wrap="none" rtlCol="0">
            <a:spAutoFit/>
          </a:bodyPr>
          <a:lstStyle/>
          <a:p>
            <a:r>
              <a:rPr lang="en-US" sz="1800">
                <a:solidFill>
                  <a:srgbClr val="353535"/>
                </a:solidFill>
                <a:latin typeface="Segoe UI Semilight"/>
              </a:rPr>
              <a:t>Note – For web clients, an App Registration of type “web” is done in AAD.</a:t>
            </a:r>
          </a:p>
          <a:p>
            <a:r>
              <a:rPr lang="en-US" sz="1800">
                <a:solidFill>
                  <a:srgbClr val="353535"/>
                </a:solidFill>
                <a:latin typeface="Segoe UI Semilight"/>
              </a:rPr>
              <a:t>             For mobile, bots, and desktop apps, a “native” App Registration is used</a:t>
            </a:r>
          </a:p>
        </p:txBody>
      </p:sp>
      <p:sp>
        <p:nvSpPr>
          <p:cNvPr id="16" name="Rectangle 15">
            <a:extLst>
              <a:ext uri="{FF2B5EF4-FFF2-40B4-BE49-F238E27FC236}">
                <a16:creationId xmlns:a16="http://schemas.microsoft.com/office/drawing/2014/main" id="{D252BA3B-C643-4EFC-8C32-6C98EBB22A61}"/>
              </a:ext>
            </a:extLst>
          </p:cNvPr>
          <p:cNvSpPr/>
          <p:nvPr/>
        </p:nvSpPr>
        <p:spPr>
          <a:xfrm>
            <a:off x="9008658" y="3346844"/>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sz="1800">
                <a:solidFill>
                  <a:prstClr val="white"/>
                </a:solidFill>
                <a:latin typeface="Calibri" panose="020F0502020204030204"/>
              </a:rPr>
              <a:t>Blockchain</a:t>
            </a:r>
          </a:p>
        </p:txBody>
      </p:sp>
    </p:spTree>
    <p:extLst>
      <p:ext uri="{BB962C8B-B14F-4D97-AF65-F5344CB8AC3E}">
        <p14:creationId xmlns:p14="http://schemas.microsoft.com/office/powerpoint/2010/main" val="33668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03F65DD-251E-4C9E-9092-BB2BA18F88D2}"/>
              </a:ext>
            </a:extLst>
          </p:cNvPr>
          <p:cNvSpPr/>
          <p:nvPr/>
        </p:nvSpPr>
        <p:spPr>
          <a:xfrm>
            <a:off x="718633" y="2529111"/>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sz="1800">
                <a:solidFill>
                  <a:prstClr val="white"/>
                </a:solidFill>
                <a:latin typeface="Calibri" panose="020F0502020204030204"/>
              </a:rPr>
              <a:t>External</a:t>
            </a:r>
          </a:p>
          <a:p>
            <a:pPr algn="ctr" defTabSz="914225">
              <a:defRPr/>
            </a:pPr>
            <a:r>
              <a:rPr lang="en-US" sz="1800">
                <a:solidFill>
                  <a:prstClr val="white"/>
                </a:solidFill>
                <a:latin typeface="Calibri" panose="020F0502020204030204"/>
              </a:rPr>
              <a:t>System</a:t>
            </a:r>
          </a:p>
        </p:txBody>
      </p:sp>
      <p:sp>
        <p:nvSpPr>
          <p:cNvPr id="24" name="TextBox 23">
            <a:extLst>
              <a:ext uri="{FF2B5EF4-FFF2-40B4-BE49-F238E27FC236}">
                <a16:creationId xmlns:a16="http://schemas.microsoft.com/office/drawing/2014/main" id="{7D647E3D-C906-492A-81E2-4997D0F99A82}"/>
              </a:ext>
            </a:extLst>
          </p:cNvPr>
          <p:cNvSpPr txBox="1"/>
          <p:nvPr/>
        </p:nvSpPr>
        <p:spPr>
          <a:xfrm>
            <a:off x="2731800" y="1681917"/>
            <a:ext cx="1573892" cy="369332"/>
          </a:xfrm>
          <a:prstGeom prst="rect">
            <a:avLst/>
          </a:prstGeom>
          <a:noFill/>
        </p:spPr>
        <p:txBody>
          <a:bodyPr wrap="none" rtlCol="0">
            <a:spAutoFit/>
          </a:bodyPr>
          <a:lstStyle/>
          <a:p>
            <a:pPr defTabSz="914225">
              <a:defRPr/>
            </a:pPr>
            <a:r>
              <a:rPr lang="en-US" sz="1800">
                <a:solidFill>
                  <a:prstClr val="black"/>
                </a:solidFill>
                <a:latin typeface="Calibri" panose="020F0502020204030204"/>
              </a:rPr>
              <a:t>Persist content</a:t>
            </a:r>
          </a:p>
        </p:txBody>
      </p:sp>
      <p:cxnSp>
        <p:nvCxnSpPr>
          <p:cNvPr id="17" name="Straight Arrow Connector 16">
            <a:extLst>
              <a:ext uri="{FF2B5EF4-FFF2-40B4-BE49-F238E27FC236}">
                <a16:creationId xmlns:a16="http://schemas.microsoft.com/office/drawing/2014/main" id="{A0687363-1502-4E6F-AEE7-ABE413B12015}"/>
              </a:ext>
            </a:extLst>
          </p:cNvPr>
          <p:cNvCxnSpPr>
            <a:cxnSpLocks/>
          </p:cNvCxnSpPr>
          <p:nvPr/>
        </p:nvCxnSpPr>
        <p:spPr>
          <a:xfrm>
            <a:off x="2680285" y="2136742"/>
            <a:ext cx="17042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CFA55FC-665F-4B55-85BF-AE59C2C79F15}"/>
              </a:ext>
            </a:extLst>
          </p:cNvPr>
          <p:cNvSpPr txBox="1"/>
          <p:nvPr/>
        </p:nvSpPr>
        <p:spPr>
          <a:xfrm>
            <a:off x="180696" y="215009"/>
            <a:ext cx="10742133" cy="782860"/>
          </a:xfrm>
          <a:prstGeom prst="rect">
            <a:avLst/>
          </a:prstGeom>
          <a:noFill/>
        </p:spPr>
        <p:txBody>
          <a:bodyPr wrap="square" rtlCol="0">
            <a:spAutoFit/>
          </a:bodyPr>
          <a:lstStyle/>
          <a:p>
            <a:pPr defTabSz="914225">
              <a:defRPr/>
            </a:pPr>
            <a:r>
              <a:rPr lang="en-US" sz="4400">
                <a:solidFill>
                  <a:prstClr val="black"/>
                </a:solidFill>
                <a:latin typeface="Calibri" panose="020F0502020204030204"/>
              </a:rPr>
              <a:t>Storage Integration</a:t>
            </a:r>
          </a:p>
        </p:txBody>
      </p:sp>
      <p:sp>
        <p:nvSpPr>
          <p:cNvPr id="21" name="Rectangle 20">
            <a:extLst>
              <a:ext uri="{FF2B5EF4-FFF2-40B4-BE49-F238E27FC236}">
                <a16:creationId xmlns:a16="http://schemas.microsoft.com/office/drawing/2014/main" id="{00656C00-3837-4169-A3FB-234BC4AF81A0}"/>
              </a:ext>
            </a:extLst>
          </p:cNvPr>
          <p:cNvSpPr/>
          <p:nvPr/>
        </p:nvSpPr>
        <p:spPr>
          <a:xfrm>
            <a:off x="4757325" y="1726099"/>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sz="1800">
                <a:solidFill>
                  <a:prstClr val="white"/>
                </a:solidFill>
                <a:latin typeface="Calibri" panose="020F0502020204030204"/>
              </a:rPr>
              <a:t>Storage</a:t>
            </a:r>
          </a:p>
        </p:txBody>
      </p:sp>
      <p:sp>
        <p:nvSpPr>
          <p:cNvPr id="22" name="Rectangle 21">
            <a:extLst>
              <a:ext uri="{FF2B5EF4-FFF2-40B4-BE49-F238E27FC236}">
                <a16:creationId xmlns:a16="http://schemas.microsoft.com/office/drawing/2014/main" id="{7C912EB3-BAED-495D-8553-D9F5FD57E8ED}"/>
              </a:ext>
            </a:extLst>
          </p:cNvPr>
          <p:cNvSpPr/>
          <p:nvPr/>
        </p:nvSpPr>
        <p:spPr>
          <a:xfrm>
            <a:off x="4757324" y="2563728"/>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sz="1800">
                <a:solidFill>
                  <a:prstClr val="white"/>
                </a:solidFill>
                <a:latin typeface="Calibri" panose="020F0502020204030204"/>
              </a:rPr>
              <a:t>Hashing</a:t>
            </a:r>
            <a:br>
              <a:rPr lang="en-US" sz="1800">
                <a:solidFill>
                  <a:prstClr val="white"/>
                </a:solidFill>
                <a:latin typeface="Calibri" panose="020F0502020204030204"/>
              </a:rPr>
            </a:br>
            <a:r>
              <a:rPr lang="en-US" sz="1800">
                <a:solidFill>
                  <a:prstClr val="white"/>
                </a:solidFill>
                <a:latin typeface="Calibri" panose="020F0502020204030204"/>
              </a:rPr>
              <a:t>Service</a:t>
            </a:r>
          </a:p>
        </p:txBody>
      </p:sp>
      <p:sp>
        <p:nvSpPr>
          <p:cNvPr id="26" name="Rectangle 25">
            <a:extLst>
              <a:ext uri="{FF2B5EF4-FFF2-40B4-BE49-F238E27FC236}">
                <a16:creationId xmlns:a16="http://schemas.microsoft.com/office/drawing/2014/main" id="{37CFC941-7676-477D-A4F0-21598D39B584}"/>
              </a:ext>
            </a:extLst>
          </p:cNvPr>
          <p:cNvSpPr/>
          <p:nvPr/>
        </p:nvSpPr>
        <p:spPr>
          <a:xfrm>
            <a:off x="4757323" y="3822989"/>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sz="1800">
                <a:solidFill>
                  <a:prstClr val="white"/>
                </a:solidFill>
                <a:latin typeface="Calibri" panose="020F0502020204030204"/>
              </a:rPr>
              <a:t>Logic App</a:t>
            </a:r>
          </a:p>
        </p:txBody>
      </p:sp>
      <p:cxnSp>
        <p:nvCxnSpPr>
          <p:cNvPr id="29" name="Straight Arrow Connector 28">
            <a:extLst>
              <a:ext uri="{FF2B5EF4-FFF2-40B4-BE49-F238E27FC236}">
                <a16:creationId xmlns:a16="http://schemas.microsoft.com/office/drawing/2014/main" id="{6686325E-DC2C-49E5-9CEC-4D0CBF7882F7}"/>
              </a:ext>
            </a:extLst>
          </p:cNvPr>
          <p:cNvCxnSpPr>
            <a:cxnSpLocks/>
          </p:cNvCxnSpPr>
          <p:nvPr/>
        </p:nvCxnSpPr>
        <p:spPr>
          <a:xfrm>
            <a:off x="2680285" y="2888825"/>
            <a:ext cx="17042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AFC14B5-371C-4F47-86C6-46F5DA55A9C7}"/>
              </a:ext>
            </a:extLst>
          </p:cNvPr>
          <p:cNvCxnSpPr>
            <a:cxnSpLocks/>
          </p:cNvCxnSpPr>
          <p:nvPr/>
        </p:nvCxnSpPr>
        <p:spPr>
          <a:xfrm>
            <a:off x="2680283" y="4165232"/>
            <a:ext cx="17042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1C4FDD8-2F20-4473-86D1-48E51AE127F3}"/>
              </a:ext>
            </a:extLst>
          </p:cNvPr>
          <p:cNvSpPr txBox="1"/>
          <p:nvPr/>
        </p:nvSpPr>
        <p:spPr>
          <a:xfrm>
            <a:off x="2792592" y="2241509"/>
            <a:ext cx="1543645" cy="644437"/>
          </a:xfrm>
          <a:prstGeom prst="rect">
            <a:avLst/>
          </a:prstGeom>
          <a:noFill/>
        </p:spPr>
        <p:txBody>
          <a:bodyPr wrap="none" rtlCol="0">
            <a:spAutoFit/>
          </a:bodyPr>
          <a:lstStyle/>
          <a:p>
            <a:pPr defTabSz="914225">
              <a:defRPr/>
            </a:pPr>
            <a:r>
              <a:rPr lang="en-US" sz="1800">
                <a:solidFill>
                  <a:prstClr val="black"/>
                </a:solidFill>
                <a:latin typeface="Calibri" panose="020F0502020204030204"/>
              </a:rPr>
              <a:t>Generate hash</a:t>
            </a:r>
          </a:p>
          <a:p>
            <a:pPr defTabSz="914225">
              <a:defRPr/>
            </a:pPr>
            <a:r>
              <a:rPr lang="en-US" sz="1800">
                <a:solidFill>
                  <a:prstClr val="black"/>
                </a:solidFill>
                <a:latin typeface="Calibri" panose="020F0502020204030204"/>
              </a:rPr>
              <a:t> of content</a:t>
            </a:r>
          </a:p>
        </p:txBody>
      </p:sp>
      <p:sp>
        <p:nvSpPr>
          <p:cNvPr id="34" name="TextBox 33">
            <a:extLst>
              <a:ext uri="{FF2B5EF4-FFF2-40B4-BE49-F238E27FC236}">
                <a16:creationId xmlns:a16="http://schemas.microsoft.com/office/drawing/2014/main" id="{3959D217-1908-4509-A0B4-EE9BC6B93FFA}"/>
              </a:ext>
            </a:extLst>
          </p:cNvPr>
          <p:cNvSpPr txBox="1"/>
          <p:nvPr/>
        </p:nvSpPr>
        <p:spPr>
          <a:xfrm>
            <a:off x="2680283" y="3179308"/>
            <a:ext cx="1704271" cy="939739"/>
          </a:xfrm>
          <a:prstGeom prst="rect">
            <a:avLst/>
          </a:prstGeom>
          <a:noFill/>
        </p:spPr>
        <p:txBody>
          <a:bodyPr wrap="square" rtlCol="0">
            <a:spAutoFit/>
          </a:bodyPr>
          <a:lstStyle/>
          <a:p>
            <a:pPr defTabSz="914225">
              <a:defRPr/>
            </a:pPr>
            <a:r>
              <a:rPr lang="en-US" sz="1800">
                <a:solidFill>
                  <a:prstClr val="black"/>
                </a:solidFill>
                <a:latin typeface="Calibri" panose="020F0502020204030204"/>
              </a:rPr>
              <a:t>Send hash and storage pointer as parameters</a:t>
            </a:r>
          </a:p>
        </p:txBody>
      </p:sp>
      <p:sp>
        <p:nvSpPr>
          <p:cNvPr id="13" name="Rectangle 12">
            <a:extLst>
              <a:ext uri="{FF2B5EF4-FFF2-40B4-BE49-F238E27FC236}">
                <a16:creationId xmlns:a16="http://schemas.microsoft.com/office/drawing/2014/main" id="{B7FFFF30-66CC-4241-87A6-D0ACDEB3AF9E}"/>
              </a:ext>
            </a:extLst>
          </p:cNvPr>
          <p:cNvSpPr/>
          <p:nvPr/>
        </p:nvSpPr>
        <p:spPr>
          <a:xfrm>
            <a:off x="6898792" y="5749630"/>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sz="1800">
                <a:solidFill>
                  <a:prstClr val="white"/>
                </a:solidFill>
                <a:latin typeface="Calibri" panose="020F0502020204030204"/>
              </a:rPr>
              <a:t>Contract</a:t>
            </a:r>
          </a:p>
        </p:txBody>
      </p:sp>
      <p:sp>
        <p:nvSpPr>
          <p:cNvPr id="15" name="Rectangle 14">
            <a:extLst>
              <a:ext uri="{FF2B5EF4-FFF2-40B4-BE49-F238E27FC236}">
                <a16:creationId xmlns:a16="http://schemas.microsoft.com/office/drawing/2014/main" id="{7937C04C-B826-49F1-A542-63F2F7CDF1AD}"/>
              </a:ext>
            </a:extLst>
          </p:cNvPr>
          <p:cNvSpPr/>
          <p:nvPr/>
        </p:nvSpPr>
        <p:spPr>
          <a:xfrm>
            <a:off x="7807449" y="3941087"/>
            <a:ext cx="1588878" cy="6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sz="1800">
                <a:solidFill>
                  <a:prstClr val="white"/>
                </a:solidFill>
                <a:latin typeface="Calibri" panose="020F0502020204030204"/>
              </a:rPr>
              <a:t>Blockchain</a:t>
            </a:r>
          </a:p>
        </p:txBody>
      </p:sp>
      <p:cxnSp>
        <p:nvCxnSpPr>
          <p:cNvPr id="16" name="Straight Arrow Connector 15">
            <a:extLst>
              <a:ext uri="{FF2B5EF4-FFF2-40B4-BE49-F238E27FC236}">
                <a16:creationId xmlns:a16="http://schemas.microsoft.com/office/drawing/2014/main" id="{DC633E1C-4ED4-4080-A0A2-B2B35C372CC9}"/>
              </a:ext>
            </a:extLst>
          </p:cNvPr>
          <p:cNvCxnSpPr>
            <a:cxnSpLocks/>
          </p:cNvCxnSpPr>
          <p:nvPr/>
        </p:nvCxnSpPr>
        <p:spPr>
          <a:xfrm>
            <a:off x="8287526" y="4707863"/>
            <a:ext cx="0" cy="850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6556EAE0-4F07-4886-A299-53D05193A288}"/>
              </a:ext>
            </a:extLst>
          </p:cNvPr>
          <p:cNvCxnSpPr>
            <a:cxnSpLocks/>
            <a:stCxn id="13" idx="1"/>
            <a:endCxn id="13" idx="0"/>
          </p:cNvCxnSpPr>
          <p:nvPr/>
        </p:nvCxnSpPr>
        <p:spPr>
          <a:xfrm rot="10800000" flipH="1">
            <a:off x="6898793" y="5749631"/>
            <a:ext cx="794439" cy="325099"/>
          </a:xfrm>
          <a:prstGeom prst="curvedConnector4">
            <a:avLst>
              <a:gd name="adj1" fmla="val -28771"/>
              <a:gd name="adj2" fmla="val 170307"/>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EE9712A-ADF7-4CCE-9B47-DEC79F77FAD7}"/>
              </a:ext>
            </a:extLst>
          </p:cNvPr>
          <p:cNvSpPr txBox="1"/>
          <p:nvPr/>
        </p:nvSpPr>
        <p:spPr>
          <a:xfrm>
            <a:off x="6551701" y="3103728"/>
            <a:ext cx="1255748" cy="921397"/>
          </a:xfrm>
          <a:prstGeom prst="rect">
            <a:avLst/>
          </a:prstGeom>
          <a:noFill/>
        </p:spPr>
        <p:txBody>
          <a:bodyPr wrap="none" rtlCol="0">
            <a:spAutoFit/>
          </a:bodyPr>
          <a:lstStyle/>
          <a:p>
            <a:pPr defTabSz="914225">
              <a:defRPr/>
            </a:pPr>
            <a:r>
              <a:rPr lang="en-US" sz="1800">
                <a:solidFill>
                  <a:prstClr val="black"/>
                </a:solidFill>
                <a:latin typeface="Calibri" panose="020F0502020204030204"/>
              </a:rPr>
              <a:t>Transaction</a:t>
            </a:r>
            <a:br>
              <a:rPr lang="en-US" sz="1800">
                <a:solidFill>
                  <a:prstClr val="black"/>
                </a:solidFill>
                <a:latin typeface="Calibri" panose="020F0502020204030204"/>
              </a:rPr>
            </a:br>
            <a:r>
              <a:rPr lang="en-US" sz="1800">
                <a:solidFill>
                  <a:prstClr val="black"/>
                </a:solidFill>
                <a:latin typeface="Calibri" panose="020F0502020204030204"/>
              </a:rPr>
              <a:t>sent to the</a:t>
            </a:r>
            <a:br>
              <a:rPr lang="en-US" sz="1800">
                <a:solidFill>
                  <a:prstClr val="black"/>
                </a:solidFill>
                <a:latin typeface="Calibri" panose="020F0502020204030204"/>
              </a:rPr>
            </a:br>
            <a:r>
              <a:rPr lang="en-US" sz="1800">
                <a:solidFill>
                  <a:prstClr val="black"/>
                </a:solidFill>
                <a:latin typeface="Calibri" panose="020F0502020204030204"/>
              </a:rPr>
              <a:t>ledger</a:t>
            </a:r>
          </a:p>
        </p:txBody>
      </p:sp>
      <p:cxnSp>
        <p:nvCxnSpPr>
          <p:cNvPr id="20" name="Straight Arrow Connector 19">
            <a:extLst>
              <a:ext uri="{FF2B5EF4-FFF2-40B4-BE49-F238E27FC236}">
                <a16:creationId xmlns:a16="http://schemas.microsoft.com/office/drawing/2014/main" id="{2B5356D4-461D-432E-B689-0D7E27A5A876}"/>
              </a:ext>
            </a:extLst>
          </p:cNvPr>
          <p:cNvCxnSpPr>
            <a:cxnSpLocks/>
          </p:cNvCxnSpPr>
          <p:nvPr/>
        </p:nvCxnSpPr>
        <p:spPr>
          <a:xfrm>
            <a:off x="6428086" y="4185211"/>
            <a:ext cx="12256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E483B9C-655C-4BEC-9CBF-2E72A8415672}"/>
              </a:ext>
            </a:extLst>
          </p:cNvPr>
          <p:cNvSpPr txBox="1"/>
          <p:nvPr/>
        </p:nvSpPr>
        <p:spPr>
          <a:xfrm>
            <a:off x="4675715" y="5185093"/>
            <a:ext cx="2068928" cy="657265"/>
          </a:xfrm>
          <a:prstGeom prst="rect">
            <a:avLst/>
          </a:prstGeom>
          <a:noFill/>
        </p:spPr>
        <p:txBody>
          <a:bodyPr wrap="none" rtlCol="0">
            <a:spAutoFit/>
          </a:bodyPr>
          <a:lstStyle/>
          <a:p>
            <a:pPr defTabSz="914225">
              <a:defRPr/>
            </a:pPr>
            <a:r>
              <a:rPr lang="en-US" sz="1800">
                <a:solidFill>
                  <a:prstClr val="black"/>
                </a:solidFill>
                <a:latin typeface="Calibri" panose="020F0502020204030204"/>
              </a:rPr>
              <a:t>State Change</a:t>
            </a:r>
          </a:p>
          <a:p>
            <a:pPr defTabSz="914225">
              <a:defRPr/>
            </a:pPr>
            <a:r>
              <a:rPr lang="en-US" sz="1800">
                <a:solidFill>
                  <a:prstClr val="black"/>
                </a:solidFill>
                <a:latin typeface="Calibri" panose="020F0502020204030204"/>
              </a:rPr>
              <a:t>Within the Contract</a:t>
            </a:r>
          </a:p>
        </p:txBody>
      </p:sp>
    </p:spTree>
    <p:extLst>
      <p:ext uri="{BB962C8B-B14F-4D97-AF65-F5344CB8AC3E}">
        <p14:creationId xmlns:p14="http://schemas.microsoft.com/office/powerpoint/2010/main" val="420557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350AE-CAA7-4287-92EE-22549FFAE4DE}"/>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8407E0A7-3923-4C46-B2B6-5C724E2AB6BA}"/>
              </a:ext>
            </a:extLst>
          </p:cNvPr>
          <p:cNvPicPr>
            <a:picLocks noChangeAspect="1"/>
          </p:cNvPicPr>
          <p:nvPr/>
        </p:nvPicPr>
        <p:blipFill>
          <a:blip r:embed="rId2"/>
          <a:stretch>
            <a:fillRect/>
          </a:stretch>
        </p:blipFill>
        <p:spPr>
          <a:xfrm>
            <a:off x="385764" y="143960"/>
            <a:ext cx="10887074" cy="6263219"/>
          </a:xfrm>
          <a:prstGeom prst="rect">
            <a:avLst/>
          </a:prstGeom>
        </p:spPr>
      </p:pic>
    </p:spTree>
    <p:extLst>
      <p:ext uri="{BB962C8B-B14F-4D97-AF65-F5344CB8AC3E}">
        <p14:creationId xmlns:p14="http://schemas.microsoft.com/office/powerpoint/2010/main" val="403989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9982C6-7E33-448A-85B8-46B4D5D84AA9}"/>
              </a:ext>
            </a:extLst>
          </p:cNvPr>
          <p:cNvSpPr/>
          <p:nvPr/>
        </p:nvSpPr>
        <p:spPr>
          <a:xfrm>
            <a:off x="3755657" y="4068605"/>
            <a:ext cx="4264218" cy="175350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3402F05-C86D-471F-ABC2-F020C317CCBA}"/>
              </a:ext>
            </a:extLst>
          </p:cNvPr>
          <p:cNvSpPr txBox="1"/>
          <p:nvPr/>
        </p:nvSpPr>
        <p:spPr>
          <a:xfrm>
            <a:off x="4655754" y="5315457"/>
            <a:ext cx="25031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Azure Blockchain Service</a:t>
            </a:r>
          </a:p>
        </p:txBody>
      </p:sp>
      <p:sp>
        <p:nvSpPr>
          <p:cNvPr id="6" name="Rectangle 5">
            <a:extLst>
              <a:ext uri="{FF2B5EF4-FFF2-40B4-BE49-F238E27FC236}">
                <a16:creationId xmlns:a16="http://schemas.microsoft.com/office/drawing/2014/main" id="{CC87E1B9-147E-4786-9A84-3D426727F3B7}"/>
              </a:ext>
            </a:extLst>
          </p:cNvPr>
          <p:cNvSpPr/>
          <p:nvPr/>
        </p:nvSpPr>
        <p:spPr>
          <a:xfrm>
            <a:off x="3849206" y="4244806"/>
            <a:ext cx="1997736" cy="369332"/>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CCF</a:t>
            </a:r>
          </a:p>
        </p:txBody>
      </p:sp>
      <p:sp>
        <p:nvSpPr>
          <p:cNvPr id="7" name="Rectangle 6">
            <a:extLst>
              <a:ext uri="{FF2B5EF4-FFF2-40B4-BE49-F238E27FC236}">
                <a16:creationId xmlns:a16="http://schemas.microsoft.com/office/drawing/2014/main" id="{E782A480-4C93-491B-A175-5C39B6A9A3B1}"/>
              </a:ext>
            </a:extLst>
          </p:cNvPr>
          <p:cNvSpPr/>
          <p:nvPr/>
        </p:nvSpPr>
        <p:spPr>
          <a:xfrm>
            <a:off x="3672130" y="2447979"/>
            <a:ext cx="4440919" cy="39946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Dev Kit</a:t>
            </a:r>
          </a:p>
        </p:txBody>
      </p:sp>
      <p:sp>
        <p:nvSpPr>
          <p:cNvPr id="9" name="Rectangle 8">
            <a:extLst>
              <a:ext uri="{FF2B5EF4-FFF2-40B4-BE49-F238E27FC236}">
                <a16:creationId xmlns:a16="http://schemas.microsoft.com/office/drawing/2014/main" id="{CF770ECB-1321-4673-BFE3-6FC5EE10EA65}"/>
              </a:ext>
            </a:extLst>
          </p:cNvPr>
          <p:cNvSpPr/>
          <p:nvPr/>
        </p:nvSpPr>
        <p:spPr>
          <a:xfrm>
            <a:off x="3696301" y="3940490"/>
            <a:ext cx="4412565" cy="197374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0FE78C13-41D3-4AE8-8A17-3A2D1D49FEE2}"/>
              </a:ext>
            </a:extLst>
          </p:cNvPr>
          <p:cNvSpPr/>
          <p:nvPr/>
        </p:nvSpPr>
        <p:spPr>
          <a:xfrm>
            <a:off x="3660452" y="2937398"/>
            <a:ext cx="1332289" cy="39946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Workbench</a:t>
            </a:r>
          </a:p>
        </p:txBody>
      </p:sp>
      <p:cxnSp>
        <p:nvCxnSpPr>
          <p:cNvPr id="13" name="Straight Arrow Connector 12">
            <a:extLst>
              <a:ext uri="{FF2B5EF4-FFF2-40B4-BE49-F238E27FC236}">
                <a16:creationId xmlns:a16="http://schemas.microsoft.com/office/drawing/2014/main" id="{B87C1C73-28CA-46DD-9156-7DA887EB2682}"/>
              </a:ext>
            </a:extLst>
          </p:cNvPr>
          <p:cNvCxnSpPr/>
          <p:nvPr/>
        </p:nvCxnSpPr>
        <p:spPr>
          <a:xfrm>
            <a:off x="5874699" y="3509128"/>
            <a:ext cx="0" cy="339047"/>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a:extLst>
              <a:ext uri="{FF2B5EF4-FFF2-40B4-BE49-F238E27FC236}">
                <a16:creationId xmlns:a16="http://schemas.microsoft.com/office/drawing/2014/main" id="{7501F661-EB04-46A4-9590-BE499AFA9C62}"/>
              </a:ext>
            </a:extLst>
          </p:cNvPr>
          <p:cNvSpPr/>
          <p:nvPr/>
        </p:nvSpPr>
        <p:spPr bwMode="auto">
          <a:xfrm>
            <a:off x="680173" y="2333152"/>
            <a:ext cx="2404441" cy="338328"/>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marL="0" marR="0" lvl="0" indent="0" algn="ctr" defTabSz="932293"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505050"/>
                </a:solidFill>
                <a:effectLst/>
                <a:uLnTx/>
                <a:uFillTx/>
                <a:latin typeface="Segoe UI Semilight" panose="020B0402040204020203" pitchFamily="34" charset="0"/>
                <a:ea typeface="+mn-ea"/>
                <a:cs typeface="Segoe UI Semilight" panose="020B0402040204020203" pitchFamily="34" charset="0"/>
              </a:rPr>
              <a:t>Client apps &amp; devices</a:t>
            </a:r>
          </a:p>
        </p:txBody>
      </p:sp>
      <p:sp>
        <p:nvSpPr>
          <p:cNvPr id="19" name="Rectangle 18">
            <a:extLst>
              <a:ext uri="{FF2B5EF4-FFF2-40B4-BE49-F238E27FC236}">
                <a16:creationId xmlns:a16="http://schemas.microsoft.com/office/drawing/2014/main" id="{97D671DB-B269-4EA0-80F6-A3CB8E7255D5}"/>
              </a:ext>
            </a:extLst>
          </p:cNvPr>
          <p:cNvSpPr/>
          <p:nvPr/>
        </p:nvSpPr>
        <p:spPr bwMode="auto">
          <a:xfrm>
            <a:off x="494787" y="2192084"/>
            <a:ext cx="2589827" cy="1654858"/>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Round Same Side Corner Rectangle 11">
            <a:extLst>
              <a:ext uri="{FF2B5EF4-FFF2-40B4-BE49-F238E27FC236}">
                <a16:creationId xmlns:a16="http://schemas.microsoft.com/office/drawing/2014/main" id="{9AB0B1B2-F872-4591-9406-0EB9A2BEAD00}"/>
              </a:ext>
            </a:extLst>
          </p:cNvPr>
          <p:cNvSpPr/>
          <p:nvPr/>
        </p:nvSpPr>
        <p:spPr>
          <a:xfrm>
            <a:off x="729279" y="2877754"/>
            <a:ext cx="613833" cy="443682"/>
          </a:xfrm>
          <a:custGeom>
            <a:avLst/>
            <a:gdLst/>
            <a:ahLst/>
            <a:cxnLst/>
            <a:rect l="l" t="t" r="r" b="b"/>
            <a:pathLst>
              <a:path w="997825" h="721233">
                <a:moveTo>
                  <a:pt x="386303" y="632863"/>
                </a:moveTo>
                <a:lnTo>
                  <a:pt x="361994" y="673949"/>
                </a:lnTo>
                <a:lnTo>
                  <a:pt x="635830" y="673949"/>
                </a:lnTo>
                <a:lnTo>
                  <a:pt x="611521" y="632863"/>
                </a:lnTo>
                <a:close/>
                <a:moveTo>
                  <a:pt x="74549" y="554146"/>
                </a:moveTo>
                <a:lnTo>
                  <a:pt x="923276" y="554146"/>
                </a:lnTo>
                <a:lnTo>
                  <a:pt x="997825" y="680147"/>
                </a:lnTo>
                <a:lnTo>
                  <a:pt x="997380" y="680147"/>
                </a:lnTo>
                <a:lnTo>
                  <a:pt x="997380" y="721233"/>
                </a:lnTo>
                <a:lnTo>
                  <a:pt x="443" y="721233"/>
                </a:lnTo>
                <a:lnTo>
                  <a:pt x="443" y="680147"/>
                </a:lnTo>
                <a:lnTo>
                  <a:pt x="0" y="680147"/>
                </a:lnTo>
                <a:close/>
                <a:moveTo>
                  <a:pt x="107888" y="28997"/>
                </a:moveTo>
                <a:lnTo>
                  <a:pt x="107888" y="517611"/>
                </a:lnTo>
                <a:lnTo>
                  <a:pt x="889938" y="517611"/>
                </a:lnTo>
                <a:lnTo>
                  <a:pt x="889938" y="28997"/>
                </a:lnTo>
                <a:close/>
                <a:moveTo>
                  <a:pt x="102530" y="0"/>
                </a:moveTo>
                <a:lnTo>
                  <a:pt x="895294" y="0"/>
                </a:lnTo>
                <a:cubicBezTo>
                  <a:pt x="909799" y="0"/>
                  <a:pt x="921556" y="11760"/>
                  <a:pt x="921556" y="26269"/>
                </a:cubicBezTo>
                <a:lnTo>
                  <a:pt x="921556" y="541850"/>
                </a:lnTo>
                <a:lnTo>
                  <a:pt x="76268" y="541850"/>
                </a:lnTo>
                <a:lnTo>
                  <a:pt x="76268" y="26269"/>
                </a:lnTo>
                <a:cubicBezTo>
                  <a:pt x="76268" y="11760"/>
                  <a:pt x="88025" y="0"/>
                  <a:pt x="102530" y="0"/>
                </a:cubicBezTo>
                <a:close/>
              </a:path>
            </a:pathLst>
          </a:custGeom>
          <a:solidFill>
            <a:srgbClr val="0070C0"/>
          </a:solidFill>
          <a:ln w="25400" cap="flat" cmpd="sng" algn="ctr">
            <a:noFill/>
            <a:prstDash val="solid"/>
          </a:ln>
          <a:effectLst/>
        </p:spPr>
        <p:txBody>
          <a:bodyPr rtlCol="0" anchor="ct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E3008C"/>
              </a:solidFill>
              <a:effectLst/>
              <a:uLnTx/>
              <a:uFillTx/>
              <a:latin typeface="Segoe"/>
              <a:ea typeface="+mn-ea"/>
              <a:cs typeface="+mn-cs"/>
            </a:endParaRPr>
          </a:p>
        </p:txBody>
      </p:sp>
      <p:sp>
        <p:nvSpPr>
          <p:cNvPr id="21" name="Rounded Rectangle 223">
            <a:extLst>
              <a:ext uri="{FF2B5EF4-FFF2-40B4-BE49-F238E27FC236}">
                <a16:creationId xmlns:a16="http://schemas.microsoft.com/office/drawing/2014/main" id="{0544A9B3-2146-4E70-9AA2-4A440F306BB9}"/>
              </a:ext>
            </a:extLst>
          </p:cNvPr>
          <p:cNvSpPr/>
          <p:nvPr/>
        </p:nvSpPr>
        <p:spPr bwMode="auto">
          <a:xfrm>
            <a:off x="1571980" y="2872013"/>
            <a:ext cx="258394" cy="454601"/>
          </a:xfrm>
          <a:custGeom>
            <a:avLst/>
            <a:gdLst/>
            <a:ahLst/>
            <a:cxnLst/>
            <a:rect l="l" t="t" r="r" b="b"/>
            <a:pathLst>
              <a:path w="3657600" h="6434945">
                <a:moveTo>
                  <a:pt x="1828801" y="5761924"/>
                </a:moveTo>
                <a:cubicBezTo>
                  <a:pt x="1694209" y="5761924"/>
                  <a:pt x="1585101" y="5871032"/>
                  <a:pt x="1585101" y="6005624"/>
                </a:cubicBezTo>
                <a:cubicBezTo>
                  <a:pt x="1585101" y="6140216"/>
                  <a:pt x="1694209" y="6249324"/>
                  <a:pt x="1828801" y="6249324"/>
                </a:cubicBezTo>
                <a:cubicBezTo>
                  <a:pt x="1963393" y="6249324"/>
                  <a:pt x="2072501" y="6140216"/>
                  <a:pt x="2072501" y="6005624"/>
                </a:cubicBezTo>
                <a:cubicBezTo>
                  <a:pt x="2072501" y="5871032"/>
                  <a:pt x="1963393" y="5761924"/>
                  <a:pt x="1828801" y="5761924"/>
                </a:cubicBezTo>
                <a:close/>
                <a:moveTo>
                  <a:pt x="367260" y="607233"/>
                </a:moveTo>
                <a:lnTo>
                  <a:pt x="367260" y="5543030"/>
                </a:lnTo>
                <a:lnTo>
                  <a:pt x="3290341" y="5543030"/>
                </a:lnTo>
                <a:lnTo>
                  <a:pt x="3290341" y="607233"/>
                </a:lnTo>
                <a:close/>
                <a:moveTo>
                  <a:pt x="1097280" y="257182"/>
                </a:moveTo>
                <a:cubicBezTo>
                  <a:pt x="1072030" y="257182"/>
                  <a:pt x="1051560" y="277652"/>
                  <a:pt x="1051560" y="302902"/>
                </a:cubicBezTo>
                <a:cubicBezTo>
                  <a:pt x="1051560" y="328152"/>
                  <a:pt x="1072030" y="348622"/>
                  <a:pt x="1097280" y="348622"/>
                </a:cubicBezTo>
                <a:lnTo>
                  <a:pt x="2560320" y="348622"/>
                </a:lnTo>
                <a:cubicBezTo>
                  <a:pt x="2585570" y="348622"/>
                  <a:pt x="2606040" y="328152"/>
                  <a:pt x="2606040" y="302902"/>
                </a:cubicBezTo>
                <a:cubicBezTo>
                  <a:pt x="2606040" y="277652"/>
                  <a:pt x="2585570" y="257182"/>
                  <a:pt x="2560320" y="257182"/>
                </a:cubicBezTo>
                <a:close/>
                <a:moveTo>
                  <a:pt x="609612" y="0"/>
                </a:moveTo>
                <a:lnTo>
                  <a:pt x="3047988" y="0"/>
                </a:lnTo>
                <a:cubicBezTo>
                  <a:pt x="3384667" y="0"/>
                  <a:pt x="3657600" y="272933"/>
                  <a:pt x="3657600" y="609612"/>
                </a:cubicBezTo>
                <a:lnTo>
                  <a:pt x="3657600" y="5825333"/>
                </a:lnTo>
                <a:cubicBezTo>
                  <a:pt x="3657600" y="6162012"/>
                  <a:pt x="3384667" y="6434945"/>
                  <a:pt x="3047988" y="6434945"/>
                </a:cubicBezTo>
                <a:lnTo>
                  <a:pt x="609612" y="6434945"/>
                </a:lnTo>
                <a:cubicBezTo>
                  <a:pt x="272933" y="6434945"/>
                  <a:pt x="0" y="6162012"/>
                  <a:pt x="0" y="5825333"/>
                </a:cubicBezTo>
                <a:lnTo>
                  <a:pt x="0" y="609612"/>
                </a:lnTo>
                <a:cubicBezTo>
                  <a:pt x="0" y="272933"/>
                  <a:pt x="272933" y="0"/>
                  <a:pt x="609612" y="0"/>
                </a:cubicBezTo>
                <a:close/>
              </a:path>
            </a:pathLst>
          </a:cu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marL="0" marR="0" lvl="0" indent="0" algn="ctr" defTabSz="896091"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pitchFamily="34" charset="0"/>
              <a:ea typeface="Segoe UI" pitchFamily="34" charset="0"/>
              <a:cs typeface="Segoe UI" pitchFamily="34" charset="0"/>
            </a:endParaRPr>
          </a:p>
        </p:txBody>
      </p:sp>
      <p:sp>
        <p:nvSpPr>
          <p:cNvPr id="22" name="Frame 5">
            <a:extLst>
              <a:ext uri="{FF2B5EF4-FFF2-40B4-BE49-F238E27FC236}">
                <a16:creationId xmlns:a16="http://schemas.microsoft.com/office/drawing/2014/main" id="{9EB1C7C6-EC58-4C0E-9CEA-2D2371359F5B}"/>
              </a:ext>
            </a:extLst>
          </p:cNvPr>
          <p:cNvSpPr/>
          <p:nvPr/>
        </p:nvSpPr>
        <p:spPr bwMode="auto">
          <a:xfrm>
            <a:off x="2111495" y="2857100"/>
            <a:ext cx="484427" cy="48442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7571" tIns="53785" rIns="53785" bIns="107571" numCol="1" spcCol="0" rtlCol="0" fromWordArt="0" anchor="b" anchorCtr="0" forceAA="0" compatLnSpc="1">
            <a:prstTxWarp prst="textNoShape">
              <a:avLst/>
            </a:prstTxWarp>
            <a:noAutofit/>
          </a:bodyPr>
          <a:lstStyle/>
          <a:p>
            <a:pPr marL="0" marR="0" lvl="0" indent="0" algn="ctr" defTabSz="107531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pitchFamily="34" charset="0"/>
              <a:ea typeface="Segoe UI" pitchFamily="34" charset="0"/>
              <a:cs typeface="Segoe UI" pitchFamily="34" charset="0"/>
            </a:endParaRPr>
          </a:p>
        </p:txBody>
      </p:sp>
      <p:sp>
        <p:nvSpPr>
          <p:cNvPr id="23" name="Rectangle 22">
            <a:extLst>
              <a:ext uri="{FF2B5EF4-FFF2-40B4-BE49-F238E27FC236}">
                <a16:creationId xmlns:a16="http://schemas.microsoft.com/office/drawing/2014/main" id="{2BB40968-899B-4A71-86EB-FB36FA80CA0A}"/>
              </a:ext>
            </a:extLst>
          </p:cNvPr>
          <p:cNvSpPr/>
          <p:nvPr/>
        </p:nvSpPr>
        <p:spPr bwMode="auto">
          <a:xfrm>
            <a:off x="3605015" y="2192084"/>
            <a:ext cx="4549085" cy="3837549"/>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 name="Rectangle 30">
            <a:extLst>
              <a:ext uri="{FF2B5EF4-FFF2-40B4-BE49-F238E27FC236}">
                <a16:creationId xmlns:a16="http://schemas.microsoft.com/office/drawing/2014/main" id="{2BDEDD6F-A916-4C38-9313-F4FC902FBDF7}"/>
              </a:ext>
            </a:extLst>
          </p:cNvPr>
          <p:cNvSpPr/>
          <p:nvPr/>
        </p:nvSpPr>
        <p:spPr bwMode="auto">
          <a:xfrm>
            <a:off x="8728729" y="2192084"/>
            <a:ext cx="2820932" cy="1943053"/>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33" name="Straight Arrow Connector 32">
            <a:extLst>
              <a:ext uri="{FF2B5EF4-FFF2-40B4-BE49-F238E27FC236}">
                <a16:creationId xmlns:a16="http://schemas.microsoft.com/office/drawing/2014/main" id="{D4B645EF-2EFE-48E6-80FF-95A44F0E0653}"/>
              </a:ext>
            </a:extLst>
          </p:cNvPr>
          <p:cNvCxnSpPr>
            <a:cxnSpLocks/>
          </p:cNvCxnSpPr>
          <p:nvPr/>
        </p:nvCxnSpPr>
        <p:spPr>
          <a:xfrm>
            <a:off x="3130198" y="3871599"/>
            <a:ext cx="418345" cy="5066"/>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663A279-6524-4ABF-9795-F49A58F01E4B}"/>
              </a:ext>
            </a:extLst>
          </p:cNvPr>
          <p:cNvCxnSpPr>
            <a:cxnSpLocks/>
          </p:cNvCxnSpPr>
          <p:nvPr/>
        </p:nvCxnSpPr>
        <p:spPr>
          <a:xfrm>
            <a:off x="8229600" y="3818516"/>
            <a:ext cx="335012" cy="0"/>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C852DCE-7A03-42A9-9416-C4DFE470E2D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806925" y="2765708"/>
            <a:ext cx="882880" cy="461929"/>
          </a:xfrm>
          <a:prstGeom prst="rect">
            <a:avLst/>
          </a:prstGeom>
        </p:spPr>
      </p:pic>
      <p:pic>
        <p:nvPicPr>
          <p:cNvPr id="12" name="Picture 11">
            <a:extLst>
              <a:ext uri="{FF2B5EF4-FFF2-40B4-BE49-F238E27FC236}">
                <a16:creationId xmlns:a16="http://schemas.microsoft.com/office/drawing/2014/main" id="{E0503CD0-9C05-4A88-B028-12F1C321549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484224" y="3419537"/>
            <a:ext cx="538377" cy="520954"/>
          </a:xfrm>
          <a:prstGeom prst="rect">
            <a:avLst/>
          </a:prstGeom>
        </p:spPr>
      </p:pic>
      <p:pic>
        <p:nvPicPr>
          <p:cNvPr id="17" name="Picture 16">
            <a:extLst>
              <a:ext uri="{FF2B5EF4-FFF2-40B4-BE49-F238E27FC236}">
                <a16:creationId xmlns:a16="http://schemas.microsoft.com/office/drawing/2014/main" id="{7F1FCAC1-F9B2-4EF4-9220-4EC4B766CD1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834310" y="2793043"/>
            <a:ext cx="440287" cy="461930"/>
          </a:xfrm>
          <a:prstGeom prst="rect">
            <a:avLst/>
          </a:prstGeom>
        </p:spPr>
      </p:pic>
      <p:pic>
        <p:nvPicPr>
          <p:cNvPr id="36" name="Picture 35">
            <a:extLst>
              <a:ext uri="{FF2B5EF4-FFF2-40B4-BE49-F238E27FC236}">
                <a16:creationId xmlns:a16="http://schemas.microsoft.com/office/drawing/2014/main" id="{FD32CB4C-71B9-4A4D-8726-500DA852D3F2}"/>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040196" y="3342904"/>
            <a:ext cx="454424" cy="454424"/>
          </a:xfrm>
          <a:prstGeom prst="rect">
            <a:avLst/>
          </a:prstGeom>
        </p:spPr>
      </p:pic>
      <p:pic>
        <p:nvPicPr>
          <p:cNvPr id="39" name="Picture 38">
            <a:extLst>
              <a:ext uri="{FF2B5EF4-FFF2-40B4-BE49-F238E27FC236}">
                <a16:creationId xmlns:a16="http://schemas.microsoft.com/office/drawing/2014/main" id="{48A87A80-1E61-443F-911F-A52340644486}"/>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484224" y="2765025"/>
            <a:ext cx="558150" cy="558150"/>
          </a:xfrm>
          <a:prstGeom prst="rect">
            <a:avLst/>
          </a:prstGeom>
        </p:spPr>
      </p:pic>
      <p:pic>
        <p:nvPicPr>
          <p:cNvPr id="1026" name="Picture 2" descr="https://azure.microsoft.com/svghandler/databricks/?width=600&amp;amp;height=315">
            <a:extLst>
              <a:ext uri="{FF2B5EF4-FFF2-40B4-BE49-F238E27FC236}">
                <a16:creationId xmlns:a16="http://schemas.microsoft.com/office/drawing/2014/main" id="{FB0433FB-924F-435F-8B24-EA0C47E9E046}"/>
              </a:ext>
            </a:extLst>
          </p:cNvPr>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9834687" y="3391297"/>
            <a:ext cx="439910" cy="485368"/>
          </a:xfrm>
          <a:prstGeom prst="rect">
            <a:avLst/>
          </a:prstGeom>
          <a:noFill/>
          <a:extLst>
            <a:ext uri="{909E8E84-426E-40DD-AFC4-6F175D3DCCD1}">
              <a14:hiddenFill xmlns:a14="http://schemas.microsoft.com/office/drawing/2010/main">
                <a:solidFill>
                  <a:srgbClr val="FFFFFF"/>
                </a:solidFill>
              </a14:hiddenFill>
            </a:ext>
          </a:extLst>
        </p:spPr>
      </p:pic>
      <p:sp>
        <p:nvSpPr>
          <p:cNvPr id="46" name="Rounded Rectangle 17">
            <a:extLst>
              <a:ext uri="{FF2B5EF4-FFF2-40B4-BE49-F238E27FC236}">
                <a16:creationId xmlns:a16="http://schemas.microsoft.com/office/drawing/2014/main" id="{92DA9DD5-0E12-425C-B6C5-B0E2A24D1835}"/>
              </a:ext>
            </a:extLst>
          </p:cNvPr>
          <p:cNvSpPr/>
          <p:nvPr/>
        </p:nvSpPr>
        <p:spPr bwMode="auto">
          <a:xfrm>
            <a:off x="8725922" y="2337444"/>
            <a:ext cx="2404441" cy="338328"/>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marL="0" marR="0" lvl="0" indent="0" algn="ctr" defTabSz="932293"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505050"/>
                </a:solidFill>
                <a:effectLst/>
                <a:uLnTx/>
                <a:uFillTx/>
                <a:latin typeface="Segoe UI Semilight" panose="020B0402040204020203" pitchFamily="34" charset="0"/>
                <a:ea typeface="+mn-ea"/>
                <a:cs typeface="Segoe UI Semilight" panose="020B0402040204020203" pitchFamily="34" charset="0"/>
              </a:rPr>
              <a:t>Data</a:t>
            </a:r>
          </a:p>
        </p:txBody>
      </p:sp>
      <p:grpSp>
        <p:nvGrpSpPr>
          <p:cNvPr id="2" name="Group 1">
            <a:extLst>
              <a:ext uri="{FF2B5EF4-FFF2-40B4-BE49-F238E27FC236}">
                <a16:creationId xmlns:a16="http://schemas.microsoft.com/office/drawing/2014/main" id="{8EF54D52-4DB4-4C57-94F8-FA3FDF7786B5}"/>
              </a:ext>
            </a:extLst>
          </p:cNvPr>
          <p:cNvGrpSpPr/>
          <p:nvPr/>
        </p:nvGrpSpPr>
        <p:grpSpPr>
          <a:xfrm>
            <a:off x="8721846" y="4244106"/>
            <a:ext cx="2827815" cy="1785527"/>
            <a:chOff x="485578" y="3981973"/>
            <a:chExt cx="2589827" cy="1952167"/>
          </a:xfrm>
        </p:grpSpPr>
        <p:pic>
          <p:nvPicPr>
            <p:cNvPr id="1028" name="Picture 4" descr="https://azure.microsoft.com/svghandler/logic-apps/?width=600&amp;amp;height=315">
              <a:extLst>
                <a:ext uri="{FF2B5EF4-FFF2-40B4-BE49-F238E27FC236}">
                  <a16:creationId xmlns:a16="http://schemas.microsoft.com/office/drawing/2014/main" id="{2150D352-284C-4601-9613-BFDFB5C3ED1A}"/>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2199407" y="4790632"/>
              <a:ext cx="538843" cy="420297"/>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a:extLst>
                <a:ext uri="{FF2B5EF4-FFF2-40B4-BE49-F238E27FC236}">
                  <a16:creationId xmlns:a16="http://schemas.microsoft.com/office/drawing/2014/main" id="{6EB40103-5F86-4BFA-B70F-7B90C27CB02F}"/>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488828" y="4808831"/>
              <a:ext cx="598246" cy="416557"/>
            </a:xfrm>
            <a:prstGeom prst="rect">
              <a:avLst/>
            </a:prstGeom>
          </p:spPr>
        </p:pic>
        <p:sp>
          <p:nvSpPr>
            <p:cNvPr id="48" name="Rectangle 47">
              <a:extLst>
                <a:ext uri="{FF2B5EF4-FFF2-40B4-BE49-F238E27FC236}">
                  <a16:creationId xmlns:a16="http://schemas.microsoft.com/office/drawing/2014/main" id="{0B2D171F-69CF-4244-BA22-E96E174D3299}"/>
                </a:ext>
              </a:extLst>
            </p:cNvPr>
            <p:cNvSpPr/>
            <p:nvPr/>
          </p:nvSpPr>
          <p:spPr bwMode="auto">
            <a:xfrm>
              <a:off x="485578" y="3981973"/>
              <a:ext cx="2589827" cy="1952167"/>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9" name="Rounded Rectangle 17">
              <a:extLst>
                <a:ext uri="{FF2B5EF4-FFF2-40B4-BE49-F238E27FC236}">
                  <a16:creationId xmlns:a16="http://schemas.microsoft.com/office/drawing/2014/main" id="{531BD3B6-65D2-4A93-B23E-05AFA32CDE34}"/>
                </a:ext>
              </a:extLst>
            </p:cNvPr>
            <p:cNvSpPr/>
            <p:nvPr/>
          </p:nvSpPr>
          <p:spPr bwMode="auto">
            <a:xfrm>
              <a:off x="633818" y="4089498"/>
              <a:ext cx="2404441" cy="338328"/>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marL="0" marR="0" lvl="0" indent="0" algn="ctr" defTabSz="932293"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505050"/>
                  </a:solidFill>
                  <a:effectLst/>
                  <a:uLnTx/>
                  <a:uFillTx/>
                  <a:latin typeface="Segoe UI Semilight" panose="020B0402040204020203" pitchFamily="34" charset="0"/>
                  <a:ea typeface="+mn-ea"/>
                  <a:cs typeface="Segoe UI Semilight" panose="020B0402040204020203" pitchFamily="34" charset="0"/>
                </a:rPr>
                <a:t>Systems &amp; Services</a:t>
              </a:r>
            </a:p>
          </p:txBody>
        </p:sp>
        <p:pic>
          <p:nvPicPr>
            <p:cNvPr id="45" name="Picture 44">
              <a:extLst>
                <a:ext uri="{FF2B5EF4-FFF2-40B4-BE49-F238E27FC236}">
                  <a16:creationId xmlns:a16="http://schemas.microsoft.com/office/drawing/2014/main" id="{889133D6-F22C-469A-A022-E95B12335451}"/>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912520" y="4807588"/>
              <a:ext cx="419042" cy="419042"/>
            </a:xfrm>
            <a:prstGeom prst="rect">
              <a:avLst/>
            </a:prstGeom>
          </p:spPr>
        </p:pic>
      </p:grpSp>
      <p:grpSp>
        <p:nvGrpSpPr>
          <p:cNvPr id="14" name="Group 13">
            <a:extLst>
              <a:ext uri="{FF2B5EF4-FFF2-40B4-BE49-F238E27FC236}">
                <a16:creationId xmlns:a16="http://schemas.microsoft.com/office/drawing/2014/main" id="{4F5BB535-2E3D-4C37-A1C6-1AE27E991AFB}"/>
              </a:ext>
            </a:extLst>
          </p:cNvPr>
          <p:cNvGrpSpPr/>
          <p:nvPr/>
        </p:nvGrpSpPr>
        <p:grpSpPr>
          <a:xfrm>
            <a:off x="473917" y="4008697"/>
            <a:ext cx="2610698" cy="2020936"/>
            <a:chOff x="8722450" y="4213265"/>
            <a:chExt cx="2759497" cy="1816380"/>
          </a:xfrm>
        </p:grpSpPr>
        <p:pic>
          <p:nvPicPr>
            <p:cNvPr id="25" name="Picture 60">
              <a:extLst>
                <a:ext uri="{FF2B5EF4-FFF2-40B4-BE49-F238E27FC236}">
                  <a16:creationId xmlns:a16="http://schemas.microsoft.com/office/drawing/2014/main" id="{5FC1572C-406B-4108-85D9-C84D0F3B917E}"/>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10520741" y="5336992"/>
              <a:ext cx="666198" cy="383118"/>
            </a:xfrm>
            <a:prstGeom prst="rect">
              <a:avLst/>
            </a:prstGeom>
          </p:spPr>
        </p:pic>
        <p:pic>
          <p:nvPicPr>
            <p:cNvPr id="28" name="Picture 27">
              <a:extLst>
                <a:ext uri="{FF2B5EF4-FFF2-40B4-BE49-F238E27FC236}">
                  <a16:creationId xmlns:a16="http://schemas.microsoft.com/office/drawing/2014/main" id="{4E6B2FFF-D745-4B1D-86BB-5496A7C8DB8E}"/>
                </a:ext>
              </a:extLst>
            </p:cNvPr>
            <p:cNvPicPr>
              <a:picLocks noChangeAspect="1"/>
            </p:cNvPicPr>
            <p:nvPr/>
          </p:nvPicPr>
          <p:blipFill rotWithShape="1">
            <a:blip r:embed="rId13" cstate="email">
              <a:extLst>
                <a:ext uri="{28A0092B-C50C-407E-A947-70E740481C1C}">
                  <a14:useLocalDpi xmlns:a14="http://schemas.microsoft.com/office/drawing/2010/main"/>
                </a:ext>
              </a:extLst>
            </a:blip>
            <a:srcRect/>
            <a:stretch/>
          </p:blipFill>
          <p:spPr>
            <a:xfrm>
              <a:off x="8991002" y="4713198"/>
              <a:ext cx="395134" cy="325202"/>
            </a:xfrm>
            <a:prstGeom prst="rect">
              <a:avLst/>
            </a:prstGeom>
          </p:spPr>
        </p:pic>
        <p:pic>
          <p:nvPicPr>
            <p:cNvPr id="29" name="Picture 28">
              <a:extLst>
                <a:ext uri="{FF2B5EF4-FFF2-40B4-BE49-F238E27FC236}">
                  <a16:creationId xmlns:a16="http://schemas.microsoft.com/office/drawing/2014/main" id="{2B8815EE-93CD-47B3-9049-9F76719E087F}"/>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9786792" y="4744044"/>
              <a:ext cx="352403" cy="352405"/>
            </a:xfrm>
            <a:prstGeom prst="rect">
              <a:avLst/>
            </a:prstGeom>
          </p:spPr>
        </p:pic>
        <p:pic>
          <p:nvPicPr>
            <p:cNvPr id="30" name="Picture 29">
              <a:extLst>
                <a:ext uri="{FF2B5EF4-FFF2-40B4-BE49-F238E27FC236}">
                  <a16:creationId xmlns:a16="http://schemas.microsoft.com/office/drawing/2014/main" id="{736F135D-1955-407F-B0C8-BB569AE138C7}"/>
                </a:ext>
              </a:extLst>
            </p:cNvPr>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10582843" y="4777241"/>
              <a:ext cx="309542" cy="309542"/>
            </a:xfrm>
            <a:prstGeom prst="rect">
              <a:avLst/>
            </a:prstGeom>
          </p:spPr>
        </p:pic>
        <p:sp>
          <p:nvSpPr>
            <p:cNvPr id="47" name="Rectangle 46">
              <a:extLst>
                <a:ext uri="{FF2B5EF4-FFF2-40B4-BE49-F238E27FC236}">
                  <a16:creationId xmlns:a16="http://schemas.microsoft.com/office/drawing/2014/main" id="{4A0EBA75-82C8-4861-821A-794BF121929C}"/>
                </a:ext>
              </a:extLst>
            </p:cNvPr>
            <p:cNvSpPr/>
            <p:nvPr/>
          </p:nvSpPr>
          <p:spPr bwMode="auto">
            <a:xfrm>
              <a:off x="8722450" y="4213265"/>
              <a:ext cx="2759497" cy="1816380"/>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Rounded Rectangle 17">
              <a:extLst>
                <a:ext uri="{FF2B5EF4-FFF2-40B4-BE49-F238E27FC236}">
                  <a16:creationId xmlns:a16="http://schemas.microsoft.com/office/drawing/2014/main" id="{E4A6A44A-5B43-46E5-BC5F-07D20FA7B963}"/>
                </a:ext>
              </a:extLst>
            </p:cNvPr>
            <p:cNvSpPr/>
            <p:nvPr/>
          </p:nvSpPr>
          <p:spPr bwMode="auto">
            <a:xfrm>
              <a:off x="8722451" y="4258662"/>
              <a:ext cx="2404441" cy="338328"/>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marL="0" marR="0" lvl="0" indent="0" algn="ctr" defTabSz="932293"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505050"/>
                  </a:solidFill>
                  <a:effectLst/>
                  <a:uLnTx/>
                  <a:uFillTx/>
                  <a:latin typeface="Segoe UI Semilight" panose="020B0402040204020203" pitchFamily="34" charset="0"/>
                  <a:ea typeface="+mn-ea"/>
                  <a:cs typeface="Segoe UI Semilight" panose="020B0402040204020203" pitchFamily="34" charset="0"/>
                </a:rPr>
                <a:t>SaaS</a:t>
              </a:r>
            </a:p>
          </p:txBody>
        </p:sp>
      </p:grpSp>
      <p:sp>
        <p:nvSpPr>
          <p:cNvPr id="44" name="Title 2">
            <a:extLst>
              <a:ext uri="{FF2B5EF4-FFF2-40B4-BE49-F238E27FC236}">
                <a16:creationId xmlns:a16="http://schemas.microsoft.com/office/drawing/2014/main" id="{152468AD-93C8-4828-BD9E-44ACD916687B}"/>
              </a:ext>
            </a:extLst>
          </p:cNvPr>
          <p:cNvSpPr txBox="1">
            <a:spLocks/>
          </p:cNvSpPr>
          <p:nvPr/>
        </p:nvSpPr>
        <p:spPr bwMode="auto">
          <a:xfrm>
            <a:off x="355775" y="317153"/>
            <a:ext cx="11430000" cy="914270"/>
          </a:xfrm>
          <a:prstGeom prst="rect">
            <a:avLst/>
          </a:prstGeom>
          <a:noFill/>
          <a:ln w="9525" algn="ctr">
            <a:noFill/>
            <a:miter lim="800000"/>
            <a:headEnd/>
            <a:tailEnd/>
          </a:ln>
          <a:effectLst/>
        </p:spPr>
        <p:txBody>
          <a:bodyPr vert="horz" wrap="square" lIns="89642" tIns="44821" rIns="89642" bIns="44821" numCol="1" anchor="t" anchorCtr="0" compatLnSpc="1">
            <a:prstTxWarp prst="textNoShape">
              <a:avLst/>
            </a:prstTxWarp>
            <a:normAutofit/>
          </a:bodyPr>
          <a:lstStyle>
            <a:lvl1pPr algn="l" defTabSz="1028791" rtl="0" eaLnBrk="1" fontAlgn="base" hangingPunct="1">
              <a:spcBef>
                <a:spcPct val="0"/>
              </a:spcBef>
              <a:spcAft>
                <a:spcPct val="0"/>
              </a:spcAft>
              <a:defRPr sz="4000" b="0">
                <a:solidFill>
                  <a:schemeClr val="accent1"/>
                </a:solidFill>
                <a:latin typeface="+mj-lt"/>
                <a:ea typeface="+mj-ea"/>
                <a:cs typeface="+mj-cs"/>
              </a:defRPr>
            </a:lvl1pPr>
            <a:lvl2pPr algn="l" defTabSz="1028791" rtl="0" eaLnBrk="1" fontAlgn="base" hangingPunct="1">
              <a:spcBef>
                <a:spcPct val="0"/>
              </a:spcBef>
              <a:spcAft>
                <a:spcPct val="0"/>
              </a:spcAft>
              <a:defRPr sz="2745" b="1">
                <a:solidFill>
                  <a:schemeClr val="tx2"/>
                </a:solidFill>
                <a:latin typeface="Trebuchet MS" pitchFamily="34" charset="0"/>
                <a:cs typeface="Arial" charset="0"/>
              </a:defRPr>
            </a:lvl2pPr>
            <a:lvl3pPr algn="l" defTabSz="1028791" rtl="0" eaLnBrk="1" fontAlgn="base" hangingPunct="1">
              <a:spcBef>
                <a:spcPct val="0"/>
              </a:spcBef>
              <a:spcAft>
                <a:spcPct val="0"/>
              </a:spcAft>
              <a:defRPr sz="2745" b="1">
                <a:solidFill>
                  <a:schemeClr val="tx2"/>
                </a:solidFill>
                <a:latin typeface="Trebuchet MS" pitchFamily="34" charset="0"/>
                <a:cs typeface="Arial" charset="0"/>
              </a:defRPr>
            </a:lvl3pPr>
            <a:lvl4pPr algn="l" defTabSz="1028791" rtl="0" eaLnBrk="1" fontAlgn="base" hangingPunct="1">
              <a:spcBef>
                <a:spcPct val="0"/>
              </a:spcBef>
              <a:spcAft>
                <a:spcPct val="0"/>
              </a:spcAft>
              <a:defRPr sz="2745" b="1">
                <a:solidFill>
                  <a:schemeClr val="tx2"/>
                </a:solidFill>
                <a:latin typeface="Trebuchet MS" pitchFamily="34" charset="0"/>
                <a:cs typeface="Arial" charset="0"/>
              </a:defRPr>
            </a:lvl4pPr>
            <a:lvl5pPr algn="l" defTabSz="1028791" rtl="0" eaLnBrk="1" fontAlgn="base" hangingPunct="1">
              <a:spcBef>
                <a:spcPct val="0"/>
              </a:spcBef>
              <a:spcAft>
                <a:spcPct val="0"/>
              </a:spcAft>
              <a:defRPr sz="2745" b="1">
                <a:solidFill>
                  <a:schemeClr val="tx2"/>
                </a:solidFill>
                <a:latin typeface="Trebuchet MS" pitchFamily="34" charset="0"/>
                <a:cs typeface="Arial" charset="0"/>
              </a:defRPr>
            </a:lvl5pPr>
            <a:lvl6pPr marL="529092" algn="l" defTabSz="1028791" rtl="0" eaLnBrk="1" fontAlgn="base" hangingPunct="1">
              <a:spcBef>
                <a:spcPct val="0"/>
              </a:spcBef>
              <a:spcAft>
                <a:spcPct val="0"/>
              </a:spcAft>
              <a:defRPr sz="2745" b="1">
                <a:solidFill>
                  <a:schemeClr val="tx2"/>
                </a:solidFill>
                <a:latin typeface="Trebuchet MS" pitchFamily="34" charset="0"/>
                <a:cs typeface="Arial" charset="0"/>
              </a:defRPr>
            </a:lvl6pPr>
            <a:lvl7pPr marL="1058184" algn="l" defTabSz="1028791" rtl="0" eaLnBrk="1" fontAlgn="base" hangingPunct="1">
              <a:spcBef>
                <a:spcPct val="0"/>
              </a:spcBef>
              <a:spcAft>
                <a:spcPct val="0"/>
              </a:spcAft>
              <a:defRPr sz="2745" b="1">
                <a:solidFill>
                  <a:schemeClr val="tx2"/>
                </a:solidFill>
                <a:latin typeface="Trebuchet MS" pitchFamily="34" charset="0"/>
                <a:cs typeface="Arial" charset="0"/>
              </a:defRPr>
            </a:lvl7pPr>
            <a:lvl8pPr marL="1587276" algn="l" defTabSz="1028791" rtl="0" eaLnBrk="1" fontAlgn="base" hangingPunct="1">
              <a:spcBef>
                <a:spcPct val="0"/>
              </a:spcBef>
              <a:spcAft>
                <a:spcPct val="0"/>
              </a:spcAft>
              <a:defRPr sz="2745" b="1">
                <a:solidFill>
                  <a:schemeClr val="tx2"/>
                </a:solidFill>
                <a:latin typeface="Trebuchet MS" pitchFamily="34" charset="0"/>
                <a:cs typeface="Arial" charset="0"/>
              </a:defRPr>
            </a:lvl8pPr>
            <a:lvl9pPr marL="2116368" algn="l" defTabSz="1028791" rtl="0" eaLnBrk="1" fontAlgn="base" hangingPunct="1">
              <a:spcBef>
                <a:spcPct val="0"/>
              </a:spcBef>
              <a:spcAft>
                <a:spcPct val="0"/>
              </a:spcAft>
              <a:defRPr sz="2745" b="1">
                <a:solidFill>
                  <a:schemeClr val="tx2"/>
                </a:solidFill>
                <a:latin typeface="Trebuchet MS" pitchFamily="34" charset="0"/>
                <a:cs typeface="Arial" charset="0"/>
              </a:defRPr>
            </a:lvl9pPr>
          </a:lstStyle>
          <a:p>
            <a:pPr marL="0" marR="0" lvl="0" indent="0" algn="l" defTabSz="1028791" rtl="0" eaLnBrk="1" fontAlgn="base" latinLnBrk="0" hangingPunct="1">
              <a:lnSpc>
                <a:spcPct val="100000"/>
              </a:lnSpc>
              <a:spcBef>
                <a:spcPct val="0"/>
              </a:spcBef>
              <a:spcAft>
                <a:spcPct val="0"/>
              </a:spcAft>
              <a:buClrTx/>
              <a:buSzTx/>
              <a:buFontTx/>
              <a:buNone/>
              <a:tabLst/>
              <a:defRPr/>
            </a:pPr>
            <a:r>
              <a:rPr lang="en-US" sz="3600" spc="-50">
                <a:ln w="3175">
                  <a:noFill/>
                </a:ln>
                <a:solidFill>
                  <a:srgbClr val="000000"/>
                </a:solidFill>
                <a:latin typeface="Segoe UI Semibold"/>
                <a:ea typeface="+mn-ea"/>
                <a:cs typeface="Segoe UI" pitchFamily="34" charset="0"/>
              </a:rPr>
              <a:t>Azure Blockchain Product Portfolio Overview</a:t>
            </a:r>
          </a:p>
        </p:txBody>
      </p:sp>
      <p:sp>
        <p:nvSpPr>
          <p:cNvPr id="50" name="Rectangle 49">
            <a:extLst>
              <a:ext uri="{FF2B5EF4-FFF2-40B4-BE49-F238E27FC236}">
                <a16:creationId xmlns:a16="http://schemas.microsoft.com/office/drawing/2014/main" id="{C5426665-444E-4A69-859E-90A5C85DF782}"/>
              </a:ext>
            </a:extLst>
          </p:cNvPr>
          <p:cNvSpPr/>
          <p:nvPr/>
        </p:nvSpPr>
        <p:spPr bwMode="auto">
          <a:xfrm>
            <a:off x="438893" y="1023928"/>
            <a:ext cx="11346882" cy="5539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1" indent="0" algn="l" defTabSz="914192" rtl="0" eaLnBrk="1" fontAlgn="auto" latinLnBrk="0" hangingPunct="1">
              <a:lnSpc>
                <a:spcPct val="100000"/>
              </a:lnSpc>
              <a:spcBef>
                <a:spcPts val="0"/>
              </a:spcBef>
              <a:spcAft>
                <a:spcPts val="600"/>
              </a:spcAft>
              <a:buClrTx/>
              <a:buSzPct val="90000"/>
              <a:buFontTx/>
              <a:buNone/>
              <a:tabLst/>
              <a:defRPr/>
            </a:pPr>
            <a:r>
              <a:rPr kumimoji="0" lang="en-US" sz="1800" b="1" i="0" u="none" strike="noStrike" kern="1200" cap="none" spc="0" normalizeH="0" baseline="0" noProof="0">
                <a:ln>
                  <a:noFill/>
                </a:ln>
                <a:solidFill>
                  <a:srgbClr val="505050"/>
                </a:solidFill>
                <a:effectLst/>
                <a:uLnTx/>
                <a:uFillTx/>
                <a:latin typeface="Segoe UI" panose="020B0502040204020203" pitchFamily="34" charset="0"/>
                <a:ea typeface="+mn-ea"/>
                <a:cs typeface="Segoe UI" panose="020B0502040204020203" pitchFamily="34" charset="0"/>
              </a:rPr>
              <a:t>Fast to deploy, easy to use managed blockchain services integrated with the Enterprise and connected to the broad set of data services of the Azure Platform.</a:t>
            </a:r>
          </a:p>
        </p:txBody>
      </p:sp>
      <p:sp>
        <p:nvSpPr>
          <p:cNvPr id="58" name="Rectangle 57">
            <a:extLst>
              <a:ext uri="{FF2B5EF4-FFF2-40B4-BE49-F238E27FC236}">
                <a16:creationId xmlns:a16="http://schemas.microsoft.com/office/drawing/2014/main" id="{CF782819-2566-411B-B09E-E5CEFB064854}"/>
              </a:ext>
            </a:extLst>
          </p:cNvPr>
          <p:cNvSpPr/>
          <p:nvPr/>
        </p:nvSpPr>
        <p:spPr>
          <a:xfrm>
            <a:off x="5922442" y="4243652"/>
            <a:ext cx="1979987" cy="369332"/>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Osaka</a:t>
            </a:r>
          </a:p>
        </p:txBody>
      </p:sp>
      <p:sp>
        <p:nvSpPr>
          <p:cNvPr id="8" name="Rectangle 7">
            <a:extLst>
              <a:ext uri="{FF2B5EF4-FFF2-40B4-BE49-F238E27FC236}">
                <a16:creationId xmlns:a16="http://schemas.microsoft.com/office/drawing/2014/main" id="{FD022435-64FC-45D2-A88F-FC46CACB565F}"/>
              </a:ext>
            </a:extLst>
          </p:cNvPr>
          <p:cNvSpPr/>
          <p:nvPr/>
        </p:nvSpPr>
        <p:spPr>
          <a:xfrm>
            <a:off x="3840980" y="4724012"/>
            <a:ext cx="4061449" cy="5914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1" name="Picture 2" descr="File:Ethereum logo 2014.svg">
            <a:extLst>
              <a:ext uri="{FF2B5EF4-FFF2-40B4-BE49-F238E27FC236}">
                <a16:creationId xmlns:a16="http://schemas.microsoft.com/office/drawing/2014/main" id="{B5393F5B-E0E1-4AD0-B0F3-727202060F64}"/>
              </a:ext>
            </a:extLst>
          </p:cNvPr>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4485769" y="4817864"/>
            <a:ext cx="283478" cy="41228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52" descr="A close up of a logo&#10;&#10;Description automatically generated">
            <a:extLst>
              <a:ext uri="{FF2B5EF4-FFF2-40B4-BE49-F238E27FC236}">
                <a16:creationId xmlns:a16="http://schemas.microsoft.com/office/drawing/2014/main" id="{C967BFDB-FCD8-4B69-B204-1B05DC5BDA94}"/>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5392682" y="4785694"/>
            <a:ext cx="529760" cy="473003"/>
          </a:xfrm>
          <a:prstGeom prst="rect">
            <a:avLst/>
          </a:prstGeom>
        </p:spPr>
      </p:pic>
      <p:pic>
        <p:nvPicPr>
          <p:cNvPr id="54" name="Picture 53" descr="A close up of a sign&#10;&#10;Description automatically generated">
            <a:extLst>
              <a:ext uri="{FF2B5EF4-FFF2-40B4-BE49-F238E27FC236}">
                <a16:creationId xmlns:a16="http://schemas.microsoft.com/office/drawing/2014/main" id="{2A9687A9-7416-4685-971E-60FA9AE3E75E}"/>
              </a:ext>
            </a:extLst>
          </p:cNvPr>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6116293" y="4894223"/>
            <a:ext cx="1006939" cy="251023"/>
          </a:xfrm>
          <a:prstGeom prst="rect">
            <a:avLst/>
          </a:prstGeom>
        </p:spPr>
      </p:pic>
      <p:sp>
        <p:nvSpPr>
          <p:cNvPr id="55" name="Rectangle 54">
            <a:extLst>
              <a:ext uri="{FF2B5EF4-FFF2-40B4-BE49-F238E27FC236}">
                <a16:creationId xmlns:a16="http://schemas.microsoft.com/office/drawing/2014/main" id="{F6FB80EB-676D-4DD5-AA1D-B95AAD5AE606}"/>
              </a:ext>
            </a:extLst>
          </p:cNvPr>
          <p:cNvSpPr/>
          <p:nvPr/>
        </p:nvSpPr>
        <p:spPr>
          <a:xfrm>
            <a:off x="5049214" y="2936961"/>
            <a:ext cx="1197960" cy="39946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Logic Apps</a:t>
            </a:r>
          </a:p>
        </p:txBody>
      </p:sp>
      <p:sp>
        <p:nvSpPr>
          <p:cNvPr id="56" name="Rectangle 55">
            <a:extLst>
              <a:ext uri="{FF2B5EF4-FFF2-40B4-BE49-F238E27FC236}">
                <a16:creationId xmlns:a16="http://schemas.microsoft.com/office/drawing/2014/main" id="{16E915B0-B4B3-461F-AFDE-C66E59E606F0}"/>
              </a:ext>
            </a:extLst>
          </p:cNvPr>
          <p:cNvSpPr/>
          <p:nvPr/>
        </p:nvSpPr>
        <p:spPr>
          <a:xfrm>
            <a:off x="6297410" y="2935118"/>
            <a:ext cx="800288" cy="39946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Flow</a:t>
            </a:r>
          </a:p>
        </p:txBody>
      </p:sp>
      <p:sp>
        <p:nvSpPr>
          <p:cNvPr id="59" name="Rectangle 58">
            <a:extLst>
              <a:ext uri="{FF2B5EF4-FFF2-40B4-BE49-F238E27FC236}">
                <a16:creationId xmlns:a16="http://schemas.microsoft.com/office/drawing/2014/main" id="{E7C48149-C1B4-4E44-9FAA-753F3B3DE0D5}"/>
              </a:ext>
            </a:extLst>
          </p:cNvPr>
          <p:cNvSpPr/>
          <p:nvPr/>
        </p:nvSpPr>
        <p:spPr>
          <a:xfrm>
            <a:off x="7158940" y="2933249"/>
            <a:ext cx="954109" cy="39946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err="1">
                <a:ln>
                  <a:noFill/>
                </a:ln>
                <a:solidFill>
                  <a:prstClr val="white"/>
                </a:solidFill>
                <a:effectLst/>
                <a:uLnTx/>
                <a:uFillTx/>
                <a:latin typeface="Calibri" panose="020F0502020204030204"/>
                <a:ea typeface="+mn-ea"/>
                <a:cs typeface="+mn-cs"/>
              </a:rPr>
              <a:t>VSCode</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4" descr="See the source image">
            <a:extLst>
              <a:ext uri="{FF2B5EF4-FFF2-40B4-BE49-F238E27FC236}">
                <a16:creationId xmlns:a16="http://schemas.microsoft.com/office/drawing/2014/main" id="{C24149E4-BED1-4557-AC06-6759C1DDDDA1}"/>
              </a:ext>
            </a:extLst>
          </p:cNvPr>
          <p:cNvPicPr>
            <a:picLocks noChangeAspect="1" noChangeArrowheads="1"/>
          </p:cNvPicPr>
          <p:nvPr/>
        </p:nvPicPr>
        <p:blipFill>
          <a:blip r:embed="rId19" cstate="email">
            <a:extLst>
              <a:ext uri="{28A0092B-C50C-407E-A947-70E740481C1C}">
                <a14:useLocalDpi xmlns:a14="http://schemas.microsoft.com/office/drawing/2010/main"/>
              </a:ext>
            </a:extLst>
          </a:blip>
          <a:srcRect/>
          <a:stretch>
            <a:fillRect/>
          </a:stretch>
        </p:blipFill>
        <p:spPr bwMode="auto">
          <a:xfrm>
            <a:off x="1253164" y="5358860"/>
            <a:ext cx="862193" cy="22649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e the source image">
            <a:extLst>
              <a:ext uri="{FF2B5EF4-FFF2-40B4-BE49-F238E27FC236}">
                <a16:creationId xmlns:a16="http://schemas.microsoft.com/office/drawing/2014/main" id="{E087D108-2A33-414D-BD95-571390B9A2D2}"/>
              </a:ext>
            </a:extLst>
          </p:cNvPr>
          <p:cNvPicPr>
            <a:picLocks noChangeAspect="1" noChangeArrowheads="1"/>
          </p:cNvPicPr>
          <p:nvPr/>
        </p:nvPicPr>
        <p:blipFill>
          <a:blip r:embed="rId20" cstate="email">
            <a:extLst>
              <a:ext uri="{28A0092B-C50C-407E-A947-70E740481C1C}">
                <a14:useLocalDpi xmlns:a14="http://schemas.microsoft.com/office/drawing/2010/main"/>
              </a:ext>
            </a:extLst>
          </a:blip>
          <a:srcRect/>
          <a:stretch>
            <a:fillRect/>
          </a:stretch>
        </p:blipFill>
        <p:spPr bwMode="auto">
          <a:xfrm>
            <a:off x="678535" y="5315457"/>
            <a:ext cx="556690" cy="283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182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FCBFC-221C-4CD9-8F3C-114F84E92FA1}"/>
              </a:ext>
            </a:extLst>
          </p:cNvPr>
          <p:cNvSpPr>
            <a:spLocks noGrp="1"/>
          </p:cNvSpPr>
          <p:nvPr>
            <p:ph type="title"/>
          </p:nvPr>
        </p:nvSpPr>
        <p:spPr>
          <a:xfrm>
            <a:off x="588262" y="457200"/>
            <a:ext cx="7249226" cy="923330"/>
          </a:xfrm>
        </p:spPr>
        <p:txBody>
          <a:bodyPr/>
          <a:lstStyle/>
          <a:p>
            <a:r>
              <a:rPr lang="en-US" dirty="0"/>
              <a:t>Azure Blockchain Service</a:t>
            </a:r>
            <a:br>
              <a:rPr lang="en-US" dirty="0"/>
            </a:br>
            <a:r>
              <a:rPr lang="en-US" sz="2400" dirty="0"/>
              <a:t>with built-in consortium management</a:t>
            </a:r>
            <a:endParaRPr lang="en-IN" sz="2400" dirty="0"/>
          </a:p>
        </p:txBody>
      </p:sp>
      <p:sp>
        <p:nvSpPr>
          <p:cNvPr id="13" name="Rectangle 12">
            <a:extLst>
              <a:ext uri="{FF2B5EF4-FFF2-40B4-BE49-F238E27FC236}">
                <a16:creationId xmlns:a16="http://schemas.microsoft.com/office/drawing/2014/main" id="{D2476EA9-899B-4754-817E-3E84D8C4BFB4}"/>
              </a:ext>
            </a:extLst>
          </p:cNvPr>
          <p:cNvSpPr/>
          <p:nvPr/>
        </p:nvSpPr>
        <p:spPr>
          <a:xfrm>
            <a:off x="7651071" y="2411246"/>
            <a:ext cx="3958317" cy="3200876"/>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78D4"/>
                </a:solidFill>
                <a:effectLst/>
                <a:uLnTx/>
                <a:uFillTx/>
                <a:latin typeface="Segoe UI Semibold"/>
                <a:ea typeface="+mn-ea"/>
                <a:cs typeface="Segoe UI Semibold" panose="020B0702040204020203" pitchFamily="34" charset="0"/>
              </a:rPr>
              <a:t>Holistic view of your consortium</a:t>
            </a:r>
            <a:br>
              <a:rPr kumimoji="0" lang="en-US" sz="1800" b="0" i="0" u="none" strike="noStrike" kern="1200" cap="none" spc="0" normalizeH="0" baseline="0" noProof="0">
                <a:ln>
                  <a:noFill/>
                </a:ln>
                <a:solidFill>
                  <a:srgbClr val="0078D4"/>
                </a:solidFill>
                <a:effectLst/>
                <a:uLnTx/>
                <a:uFillTx/>
                <a:latin typeface="Segoe UI Semibold"/>
                <a:ea typeface="+mn-ea"/>
                <a:cs typeface="Segoe UI Semibold" panose="020B0702040204020203" pitchFamily="34" charset="0"/>
              </a:rPr>
            </a:br>
            <a:r>
              <a:rPr kumimoji="0" lang="en-US" sz="1400" b="0" i="0" u="none" strike="noStrike" kern="1200" cap="none" spc="0" normalizeH="0" baseline="0" noProof="0">
                <a:ln>
                  <a:noFill/>
                </a:ln>
                <a:solidFill>
                  <a:srgbClr val="000000"/>
                </a:solidFill>
                <a:effectLst/>
                <a:uLnTx/>
                <a:uFillTx/>
                <a:latin typeface="Segoe UI Semibold"/>
                <a:ea typeface="+mn-ea"/>
                <a:cs typeface="Segoe UI Semibold" panose="020B0702040204020203" pitchFamily="34" charset="0"/>
              </a:rPr>
              <a:t>See all members participating in your consortium, their role in the network and participation in network consensus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Segoe UI Semibold"/>
              <a:ea typeface="+mn-ea"/>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78D4"/>
                </a:solidFill>
                <a:effectLst/>
                <a:uLnTx/>
                <a:uFillTx/>
                <a:latin typeface="Segoe UI Semibold"/>
                <a:ea typeface="+mn-ea"/>
                <a:cs typeface="Segoe UI Semibold" panose="020B0702040204020203" pitchFamily="34" charset="0"/>
              </a:rPr>
              <a:t>Easily add and remove members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Semibold"/>
                <a:ea typeface="+mn-ea"/>
                <a:cs typeface="Segoe UI Semibold" panose="020B0702040204020203" pitchFamily="34" charset="0"/>
              </a:rPr>
              <a:t>Invite other participants to join your consortium through simply inviting their Azure subscription ID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Segoe UI Semibold"/>
              <a:ea typeface="+mn-ea"/>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78D4"/>
                </a:solidFill>
                <a:effectLst/>
                <a:uLnTx/>
                <a:uFillTx/>
                <a:latin typeface="Segoe UI Semibold"/>
                <a:ea typeface="+mn-ea"/>
                <a:cs typeface="Segoe UI Semibold" panose="020B0702040204020203" pitchFamily="34" charset="0"/>
              </a:rPr>
              <a:t>Customizable network policy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Semibold"/>
                <a:ea typeface="+mn-ea"/>
                <a:cs typeface="Segoe UI Semibold" panose="020B0702040204020203" pitchFamily="34" charset="0"/>
              </a:rPr>
              <a:t>Easily change the roles of members of the consortium as Admins or Members without complex smart contract development</a:t>
            </a:r>
          </a:p>
        </p:txBody>
      </p:sp>
      <p:pic>
        <p:nvPicPr>
          <p:cNvPr id="142" name="Picture 141">
            <a:extLst>
              <a:ext uri="{FF2B5EF4-FFF2-40B4-BE49-F238E27FC236}">
                <a16:creationId xmlns:a16="http://schemas.microsoft.com/office/drawing/2014/main" id="{7746E949-96B7-4DF1-9B39-F6FC7A77E3F3}"/>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84200" y="1647146"/>
            <a:ext cx="6623632" cy="4083576"/>
          </a:xfrm>
          <a:prstGeom prst="rect">
            <a:avLst/>
          </a:prstGeom>
          <a:effectLst>
            <a:outerShdw blurRad="152400" sx="102000" sy="102000" algn="ctr" rotWithShape="0">
              <a:prstClr val="black">
                <a:alpha val="25000"/>
              </a:prstClr>
            </a:outerShdw>
          </a:effectLst>
        </p:spPr>
      </p:pic>
    </p:spTree>
    <p:extLst>
      <p:ext uri="{BB962C8B-B14F-4D97-AF65-F5344CB8AC3E}">
        <p14:creationId xmlns:p14="http://schemas.microsoft.com/office/powerpoint/2010/main" val="2966569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14="http://schemas.microsoft.com/office/drawing/2010/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2.91667E-6 2.22222E-6 L -2.91667E-6 0.02569 " pathEditMode="relative" rAng="0" ptsTypes="AA">
                                      <p:cBhvr>
                                        <p:cTn id="9" dur="500" spd="-100000" fill="hold"/>
                                        <p:tgtEl>
                                          <p:spTgt spid="2"/>
                                        </p:tgtEl>
                                        <p:attrNameLst>
                                          <p:attrName>ppt_x</p:attrName>
                                          <p:attrName>ppt_y</p:attrName>
                                        </p:attrNameLst>
                                      </p:cBhvr>
                                      <p:rCtr x="0" y="1273"/>
                                    </p:animMotion>
                                  </p:childTnLst>
                                </p:cTn>
                              </p:par>
                              <p:par>
                                <p:cTn id="10" presetID="10" presetClass="entr" presetSubtype="0" fill="hold" nodeType="withEffect">
                                  <p:stCondLst>
                                    <p:cond delay="100"/>
                                  </p:stCondLst>
                                  <p:childTnLst>
                                    <p:set>
                                      <p:cBhvr>
                                        <p:cTn id="11" dur="1" fill="hold">
                                          <p:stCondLst>
                                            <p:cond delay="0"/>
                                          </p:stCondLst>
                                        </p:cTn>
                                        <p:tgtEl>
                                          <p:spTgt spid="142"/>
                                        </p:tgtEl>
                                        <p:attrNameLst>
                                          <p:attrName>style.visibility</p:attrName>
                                        </p:attrNameLst>
                                      </p:cBhvr>
                                      <p:to>
                                        <p:strVal val="visible"/>
                                      </p:to>
                                    </p:set>
                                    <p:animEffect transition="in" filter="fade">
                                      <p:cBhvr>
                                        <p:cTn id="12" dur="500"/>
                                        <p:tgtEl>
                                          <p:spTgt spid="142"/>
                                        </p:tgtEl>
                                      </p:cBhvr>
                                    </p:animEffect>
                                  </p:childTnLst>
                                </p:cTn>
                              </p:par>
                              <p:par>
                                <p:cTn id="13" presetID="42" presetClass="path" presetSubtype="0" decel="100000" fill="hold" nodeType="withEffect">
                                  <p:stCondLst>
                                    <p:cond delay="100"/>
                                  </p:stCondLst>
                                  <p:childTnLst>
                                    <p:animMotion origin="layout" path="M -1.25E-6 -2.96296E-6 L -1.25E-6 0.0257 " pathEditMode="relative" rAng="0" ptsTypes="AA">
                                      <p:cBhvr>
                                        <p:cTn id="14" dur="500" spd="-100000" fill="hold"/>
                                        <p:tgtEl>
                                          <p:spTgt spid="142"/>
                                        </p:tgtEl>
                                        <p:attrNameLst>
                                          <p:attrName>ppt_x</p:attrName>
                                          <p:attrName>ppt_y</p:attrName>
                                        </p:attrNameLst>
                                      </p:cBhvr>
                                      <p:rCtr x="0" y="1273"/>
                                    </p:animMotion>
                                  </p:childTnLst>
                                </p:cTn>
                              </p:par>
                              <p:par>
                                <p:cTn id="15" presetID="10" presetClass="entr" presetSubtype="0" fill="hold" grpId="0" nodeType="withEffect">
                                  <p:stCondLst>
                                    <p:cond delay="2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42" presetClass="path" presetSubtype="0" decel="100000" fill="hold" grpId="1" nodeType="withEffect">
                                  <p:stCondLst>
                                    <p:cond delay="200"/>
                                  </p:stCondLst>
                                  <p:childTnLst>
                                    <p:animMotion origin="layout" path="M -2.91667E-6 2.22222E-6 L -2.91667E-6 0.02569 " pathEditMode="relative" rAng="0" ptsTypes="AA">
                                      <p:cBhvr>
                                        <p:cTn id="19" dur="500" spd="-100000" fill="hold"/>
                                        <p:tgtEl>
                                          <p:spTgt spid="13"/>
                                        </p:tgtEl>
                                        <p:attrNameLst>
                                          <p:attrName>ppt_x</p:attrName>
                                          <p:attrName>ppt_y</p:attrName>
                                        </p:attrNameLst>
                                      </p:cBhvr>
                                      <p:rCtr x="0" y="127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3" grpId="0"/>
      <p:bldP spid="1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Blockchain Development Kit</a:t>
            </a:r>
          </a:p>
        </p:txBody>
      </p:sp>
    </p:spTree>
    <p:extLst>
      <p:ext uri="{BB962C8B-B14F-4D97-AF65-F5344CB8AC3E}">
        <p14:creationId xmlns:p14="http://schemas.microsoft.com/office/powerpoint/2010/main" val="671162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FCBFC-221C-4CD9-8F3C-114F84E92FA1}"/>
              </a:ext>
            </a:extLst>
          </p:cNvPr>
          <p:cNvSpPr>
            <a:spLocks noGrp="1"/>
          </p:cNvSpPr>
          <p:nvPr>
            <p:ph type="title"/>
          </p:nvPr>
        </p:nvSpPr>
        <p:spPr>
          <a:xfrm>
            <a:off x="269240" y="289511"/>
            <a:ext cx="9636760" cy="899665"/>
          </a:xfrm>
        </p:spPr>
        <p:txBody>
          <a:bodyPr/>
          <a:lstStyle/>
          <a:p>
            <a:r>
              <a:rPr lang="en-US"/>
              <a:t>Development tools and ecosystem</a:t>
            </a:r>
            <a:endParaRPr lang="en-IN"/>
          </a:p>
        </p:txBody>
      </p:sp>
      <p:sp>
        <p:nvSpPr>
          <p:cNvPr id="409" name="Rectangle 408">
            <a:extLst>
              <a:ext uri="{FF2B5EF4-FFF2-40B4-BE49-F238E27FC236}">
                <a16:creationId xmlns:a16="http://schemas.microsoft.com/office/drawing/2014/main" id="{49A87477-6754-48ED-BBA8-2AEA6113BF36}"/>
              </a:ext>
            </a:extLst>
          </p:cNvPr>
          <p:cNvSpPr/>
          <p:nvPr/>
        </p:nvSpPr>
        <p:spPr>
          <a:xfrm>
            <a:off x="385826" y="4042377"/>
            <a:ext cx="4363734" cy="1091837"/>
          </a:xfrm>
          <a:prstGeom prst="rect">
            <a:avLst/>
          </a:prstGeom>
        </p:spPr>
        <p:txBody>
          <a:bodyPr wrap="square" lIns="0" tIns="0" rIns="0" bIns="0">
            <a:spAutoFit/>
          </a:bodyPr>
          <a:lstStyle/>
          <a:p>
            <a:pPr lvl="0">
              <a:defRPr/>
            </a:pPr>
            <a:r>
              <a:rPr lang="en-US" sz="1800">
                <a:solidFill>
                  <a:srgbClr val="0078D4"/>
                </a:solidFill>
                <a:latin typeface="Segoe UI Semibold"/>
                <a:cs typeface="Segoe UI Semibold" panose="020B0702040204020203" pitchFamily="34" charset="0"/>
              </a:rPr>
              <a:t>Logic App and Flow connectors</a:t>
            </a:r>
            <a:br>
              <a:rPr lang="en-US" sz="2000">
                <a:solidFill>
                  <a:srgbClr val="00BCF2"/>
                </a:solidFill>
                <a:latin typeface="Segoe UI Semibold" panose="020B0702040204020203" pitchFamily="34" charset="0"/>
                <a:cs typeface="Segoe UI Semibold" panose="020B0702040204020203" pitchFamily="34" charset="0"/>
              </a:rPr>
            </a:br>
            <a:r>
              <a:rPr lang="en-US">
                <a:cs typeface="Segoe UI Semibold" panose="020B0702040204020203" pitchFamily="34" charset="0"/>
              </a:rPr>
              <a:t>Ethereum &amp; Corda Logic App and Flow connectors designed to quickly enable low/no-code workflows</a:t>
            </a:r>
          </a:p>
        </p:txBody>
      </p:sp>
      <p:pic>
        <p:nvPicPr>
          <p:cNvPr id="4" name="Picture 3">
            <a:extLst>
              <a:ext uri="{FF2B5EF4-FFF2-40B4-BE49-F238E27FC236}">
                <a16:creationId xmlns:a16="http://schemas.microsoft.com/office/drawing/2014/main" id="{096EDB4C-979C-4431-85CD-940548B244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093976" y="1662119"/>
            <a:ext cx="6855335" cy="4541214"/>
          </a:xfrm>
          <a:prstGeom prst="rect">
            <a:avLst/>
          </a:prstGeom>
        </p:spPr>
      </p:pic>
      <p:pic>
        <p:nvPicPr>
          <p:cNvPr id="26" name="Picture 25">
            <a:extLst>
              <a:ext uri="{FF2B5EF4-FFF2-40B4-BE49-F238E27FC236}">
                <a16:creationId xmlns:a16="http://schemas.microsoft.com/office/drawing/2014/main" id="{4C8D794E-F88A-49C9-B680-F3AB8CDDD1E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029397" y="2945044"/>
            <a:ext cx="6855335" cy="3731232"/>
          </a:xfrm>
          <a:prstGeom prst="rect">
            <a:avLst/>
          </a:prstGeom>
          <a:ln>
            <a:noFill/>
          </a:ln>
          <a:effectLst>
            <a:outerShdw blurRad="292100" dist="139700" dir="2700000" algn="tl" rotWithShape="0">
              <a:srgbClr val="333333">
                <a:alpha val="65000"/>
              </a:srgbClr>
            </a:outerShdw>
          </a:effectLst>
        </p:spPr>
      </p:pic>
      <p:sp>
        <p:nvSpPr>
          <p:cNvPr id="6" name="Rectangle 5">
            <a:extLst>
              <a:ext uri="{FF2B5EF4-FFF2-40B4-BE49-F238E27FC236}">
                <a16:creationId xmlns:a16="http://schemas.microsoft.com/office/drawing/2014/main" id="{F178C50F-DF51-4A2D-8977-7FDAF57D33D7}"/>
              </a:ext>
            </a:extLst>
          </p:cNvPr>
          <p:cNvSpPr/>
          <p:nvPr/>
        </p:nvSpPr>
        <p:spPr>
          <a:xfrm>
            <a:off x="385826" y="2188751"/>
            <a:ext cx="4363734" cy="820225"/>
          </a:xfrm>
          <a:prstGeom prst="rect">
            <a:avLst/>
          </a:prstGeom>
        </p:spPr>
        <p:txBody>
          <a:bodyPr wrap="square" lIns="0" tIns="0" rIns="0" bIns="0">
            <a:spAutoFit/>
          </a:bodyPr>
          <a:lstStyle/>
          <a:p>
            <a:pPr lvl="0">
              <a:defRPr/>
            </a:pPr>
            <a:r>
              <a:rPr lang="en-US" sz="1800">
                <a:solidFill>
                  <a:srgbClr val="0078D4"/>
                </a:solidFill>
                <a:latin typeface="Segoe UI Semibold"/>
                <a:cs typeface="Segoe UI Semibold" panose="020B0702040204020203" pitchFamily="34" charset="0"/>
              </a:rPr>
              <a:t>Azure Blockchain Dev Kit </a:t>
            </a:r>
            <a:r>
              <a:rPr lang="en-US" sz="1800" err="1">
                <a:solidFill>
                  <a:srgbClr val="0078D4"/>
                </a:solidFill>
                <a:latin typeface="Segoe UI Semibold"/>
                <a:cs typeface="Segoe UI Semibold" panose="020B0702040204020203" pitchFamily="34" charset="0"/>
              </a:rPr>
              <a:t>VSCode</a:t>
            </a:r>
            <a:br>
              <a:rPr lang="en-US" sz="2000">
                <a:solidFill>
                  <a:srgbClr val="00BCF2"/>
                </a:solidFill>
                <a:latin typeface="Segoe UI Semibold" panose="020B0702040204020203" pitchFamily="34" charset="0"/>
                <a:cs typeface="Segoe UI Semibold" panose="020B0702040204020203" pitchFamily="34" charset="0"/>
              </a:rPr>
            </a:br>
            <a:r>
              <a:rPr lang="en-US">
                <a:cs typeface="Segoe UI Semibold" panose="020B0702040204020203" pitchFamily="34" charset="0"/>
              </a:rPr>
              <a:t>Write, build and deploy your Solidity contracts without having to leave </a:t>
            </a:r>
            <a:r>
              <a:rPr lang="en-US" err="1">
                <a:cs typeface="Segoe UI Semibold" panose="020B0702040204020203" pitchFamily="34" charset="0"/>
              </a:rPr>
              <a:t>VSCode</a:t>
            </a:r>
            <a:endParaRPr lang="en-US">
              <a:cs typeface="Segoe UI Semibold" panose="020B0702040204020203" pitchFamily="34" charset="0"/>
            </a:endParaRPr>
          </a:p>
        </p:txBody>
      </p:sp>
    </p:spTree>
    <p:extLst>
      <p:ext uri="{BB962C8B-B14F-4D97-AF65-F5344CB8AC3E}">
        <p14:creationId xmlns:p14="http://schemas.microsoft.com/office/powerpoint/2010/main" val="326176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B8328-6DD5-4F34-BF5D-57E70CC30E2A}"/>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987404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 Application Patterns</a:t>
            </a:r>
          </a:p>
        </p:txBody>
      </p:sp>
    </p:spTree>
    <p:extLst>
      <p:ext uri="{BB962C8B-B14F-4D97-AF65-F5344CB8AC3E}">
        <p14:creationId xmlns:p14="http://schemas.microsoft.com/office/powerpoint/2010/main" val="749066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96EBFB9-E177-42CA-86CD-A07D36777BB5}"/>
              </a:ext>
            </a:extLst>
          </p:cNvPr>
          <p:cNvSpPr/>
          <p:nvPr/>
        </p:nvSpPr>
        <p:spPr bwMode="auto">
          <a:xfrm>
            <a:off x="2234181" y="5742328"/>
            <a:ext cx="7282543" cy="667041"/>
          </a:xfrm>
          <a:prstGeom prst="rect">
            <a:avLst/>
          </a:prstGeom>
          <a:solidFill>
            <a:schemeClr val="bg1">
              <a:lumMod val="95000"/>
            </a:schemeClr>
          </a:solidFill>
          <a:ln w="12700" cap="flat" cmpd="sng" algn="ctr">
            <a:noFill/>
            <a:prstDash val="solid"/>
            <a:headEnd type="none" w="med" len="med"/>
            <a:tailEnd type="none" w="med" len="med"/>
          </a:ln>
          <a:effectLst/>
        </p:spPr>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err="1">
              <a:ln>
                <a:noFill/>
              </a:ln>
              <a:solidFill>
                <a:srgbClr val="002050"/>
              </a:solidFill>
              <a:effectLst/>
              <a:uLnTx/>
              <a:uFillTx/>
              <a:latin typeface="Segoe UI Semibold" panose="020B0702040204020203" pitchFamily="34" charset="0"/>
              <a:ea typeface="+mn-ea"/>
              <a:cs typeface="Segoe UI" pitchFamily="34" charset="0"/>
            </a:endParaRPr>
          </a:p>
        </p:txBody>
      </p:sp>
      <p:sp>
        <p:nvSpPr>
          <p:cNvPr id="7" name="Title 6">
            <a:extLst>
              <a:ext uri="{FF2B5EF4-FFF2-40B4-BE49-F238E27FC236}">
                <a16:creationId xmlns:a16="http://schemas.microsoft.com/office/drawing/2014/main" id="{D6DA1003-8760-4ACD-9D25-751B60AD8759}"/>
              </a:ext>
            </a:extLst>
          </p:cNvPr>
          <p:cNvSpPr>
            <a:spLocks noGrp="1"/>
          </p:cNvSpPr>
          <p:nvPr>
            <p:ph type="title"/>
          </p:nvPr>
        </p:nvSpPr>
        <p:spPr/>
        <p:txBody>
          <a:bodyPr/>
          <a:lstStyle/>
          <a:p>
            <a:pPr algn="l"/>
            <a:r>
              <a:rPr lang="en-US"/>
              <a:t>Logic Apps Centric Design </a:t>
            </a:r>
          </a:p>
        </p:txBody>
      </p:sp>
      <p:sp>
        <p:nvSpPr>
          <p:cNvPr id="219" name="Rectangle 218">
            <a:extLst>
              <a:ext uri="{FF2B5EF4-FFF2-40B4-BE49-F238E27FC236}">
                <a16:creationId xmlns:a16="http://schemas.microsoft.com/office/drawing/2014/main" id="{1E1CCCDC-0E4E-455F-B068-797682C84E15}"/>
              </a:ext>
            </a:extLst>
          </p:cNvPr>
          <p:cNvSpPr/>
          <p:nvPr/>
        </p:nvSpPr>
        <p:spPr bwMode="auto">
          <a:xfrm>
            <a:off x="10043207" y="1384009"/>
            <a:ext cx="1620842" cy="428019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3229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Consuming Apps, Databases, Services &amp; Systems</a:t>
            </a:r>
          </a:p>
        </p:txBody>
      </p:sp>
      <p:grpSp>
        <p:nvGrpSpPr>
          <p:cNvPr id="9" name="Group 8">
            <a:extLst>
              <a:ext uri="{FF2B5EF4-FFF2-40B4-BE49-F238E27FC236}">
                <a16:creationId xmlns:a16="http://schemas.microsoft.com/office/drawing/2014/main" id="{24BC5272-0391-44D6-A94D-D68B46EC06A2}"/>
              </a:ext>
            </a:extLst>
          </p:cNvPr>
          <p:cNvGrpSpPr/>
          <p:nvPr/>
        </p:nvGrpSpPr>
        <p:grpSpPr>
          <a:xfrm>
            <a:off x="1727564" y="3138564"/>
            <a:ext cx="301470" cy="148887"/>
            <a:chOff x="1798637" y="3316994"/>
            <a:chExt cx="307515" cy="151872"/>
          </a:xfrm>
        </p:grpSpPr>
        <p:cxnSp>
          <p:nvCxnSpPr>
            <p:cNvPr id="156" name="Straight Connector 155">
              <a:extLst>
                <a:ext uri="{FF2B5EF4-FFF2-40B4-BE49-F238E27FC236}">
                  <a16:creationId xmlns:a16="http://schemas.microsoft.com/office/drawing/2014/main" id="{4B24FDA3-9B7D-412E-83CC-703EB76363C4}"/>
                </a:ext>
              </a:extLst>
            </p:cNvPr>
            <p:cNvCxnSpPr>
              <a:cxnSpLocks/>
            </p:cNvCxnSpPr>
            <p:nvPr/>
          </p:nvCxnSpPr>
          <p:spPr>
            <a:xfrm>
              <a:off x="1798637" y="3316994"/>
              <a:ext cx="307514" cy="0"/>
            </a:xfrm>
            <a:prstGeom prst="line">
              <a:avLst/>
            </a:prstGeom>
            <a:noFill/>
            <a:ln w="6350" cap="flat" cmpd="sng" algn="ctr">
              <a:solidFill>
                <a:srgbClr val="002050"/>
              </a:solidFill>
              <a:prstDash val="solid"/>
              <a:headEnd type="triangle" w="med" len="med"/>
              <a:tailEnd type="none" w="med" len="med"/>
            </a:ln>
            <a:effectLst/>
          </p:spPr>
        </p:cxnSp>
        <p:cxnSp>
          <p:nvCxnSpPr>
            <p:cNvPr id="158" name="Straight Connector 157">
              <a:extLst>
                <a:ext uri="{FF2B5EF4-FFF2-40B4-BE49-F238E27FC236}">
                  <a16:creationId xmlns:a16="http://schemas.microsoft.com/office/drawing/2014/main" id="{FBE6FA0B-EC28-4D67-A344-22CD9934ADCC}"/>
                </a:ext>
              </a:extLst>
            </p:cNvPr>
            <p:cNvCxnSpPr>
              <a:cxnSpLocks/>
            </p:cNvCxnSpPr>
            <p:nvPr/>
          </p:nvCxnSpPr>
          <p:spPr>
            <a:xfrm flipH="1">
              <a:off x="1798637" y="3468866"/>
              <a:ext cx="307515" cy="0"/>
            </a:xfrm>
            <a:prstGeom prst="line">
              <a:avLst/>
            </a:prstGeom>
            <a:noFill/>
            <a:ln w="6350" cap="flat" cmpd="sng" algn="ctr">
              <a:solidFill>
                <a:srgbClr val="002050"/>
              </a:solidFill>
              <a:prstDash val="solid"/>
              <a:headEnd type="triangle" w="med" len="med"/>
              <a:tailEnd type="none" w="med" len="med"/>
            </a:ln>
            <a:effectLst/>
          </p:spPr>
        </p:cxnSp>
      </p:grpSp>
      <p:sp>
        <p:nvSpPr>
          <p:cNvPr id="109" name="Rectangle 180">
            <a:extLst>
              <a:ext uri="{FF2B5EF4-FFF2-40B4-BE49-F238E27FC236}">
                <a16:creationId xmlns:a16="http://schemas.microsoft.com/office/drawing/2014/main" id="{029BAA73-52D3-4423-8D11-EDE3EF4628D0}"/>
              </a:ext>
            </a:extLst>
          </p:cNvPr>
          <p:cNvSpPr>
            <a:spLocks noChangeArrowheads="1"/>
          </p:cNvSpPr>
          <p:nvPr/>
        </p:nvSpPr>
        <p:spPr bwMode="auto">
          <a:xfrm>
            <a:off x="5881288" y="6167393"/>
            <a:ext cx="1265051" cy="18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Application Insights</a:t>
            </a:r>
            <a:endParaRPr kumimoji="0" lang="en-US" altLang="en-US" sz="1961" b="0" i="0" u="none" strike="noStrike" kern="0" cap="none" spc="0" normalizeH="0" baseline="0" noProof="0">
              <a:ln>
                <a:noFill/>
              </a:ln>
              <a:solidFill>
                <a:srgbClr val="353535"/>
              </a:solidFill>
              <a:effectLst/>
              <a:uLnTx/>
              <a:uFillTx/>
              <a:latin typeface="Segoe UI Semilight"/>
              <a:ea typeface="+mn-ea"/>
              <a:cs typeface="+mn-cs"/>
            </a:endParaRPr>
          </a:p>
        </p:txBody>
      </p:sp>
      <p:grpSp>
        <p:nvGrpSpPr>
          <p:cNvPr id="110" name="Group 109">
            <a:extLst>
              <a:ext uri="{FF2B5EF4-FFF2-40B4-BE49-F238E27FC236}">
                <a16:creationId xmlns:a16="http://schemas.microsoft.com/office/drawing/2014/main" id="{0C3297FA-EF01-4581-B4E5-C64C2EC3A646}"/>
              </a:ext>
            </a:extLst>
          </p:cNvPr>
          <p:cNvGrpSpPr/>
          <p:nvPr/>
        </p:nvGrpSpPr>
        <p:grpSpPr>
          <a:xfrm>
            <a:off x="6422635" y="5838617"/>
            <a:ext cx="182360" cy="273715"/>
            <a:chOff x="-6196013" y="1657350"/>
            <a:chExt cx="4132263" cy="6202363"/>
          </a:xfrm>
          <a:solidFill>
            <a:srgbClr val="002050"/>
          </a:solidFill>
        </p:grpSpPr>
        <p:sp>
          <p:nvSpPr>
            <p:cNvPr id="113" name="Freeform 46">
              <a:extLst>
                <a:ext uri="{FF2B5EF4-FFF2-40B4-BE49-F238E27FC236}">
                  <a16:creationId xmlns:a16="http://schemas.microsoft.com/office/drawing/2014/main" id="{3F9D86C8-D735-44C8-AA37-BCEEEA901AE7}"/>
                </a:ext>
              </a:extLst>
            </p:cNvPr>
            <p:cNvSpPr>
              <a:spLocks/>
            </p:cNvSpPr>
            <p:nvPr/>
          </p:nvSpPr>
          <p:spPr bwMode="auto">
            <a:xfrm>
              <a:off x="-4799013" y="6545263"/>
              <a:ext cx="1317625" cy="419100"/>
            </a:xfrm>
            <a:custGeom>
              <a:avLst/>
              <a:gdLst>
                <a:gd name="T0" fmla="*/ 217 w 435"/>
                <a:gd name="T1" fmla="*/ 137 h 138"/>
                <a:gd name="T2" fmla="*/ 21 w 435"/>
                <a:gd name="T3" fmla="*/ 138 h 138"/>
                <a:gd name="T4" fmla="*/ 1 w 435"/>
                <a:gd name="T5" fmla="*/ 116 h 138"/>
                <a:gd name="T6" fmla="*/ 1 w 435"/>
                <a:gd name="T7" fmla="*/ 16 h 138"/>
                <a:gd name="T8" fmla="*/ 18 w 435"/>
                <a:gd name="T9" fmla="*/ 0 h 138"/>
                <a:gd name="T10" fmla="*/ 417 w 435"/>
                <a:gd name="T11" fmla="*/ 0 h 138"/>
                <a:gd name="T12" fmla="*/ 434 w 435"/>
                <a:gd name="T13" fmla="*/ 16 h 138"/>
                <a:gd name="T14" fmla="*/ 434 w 435"/>
                <a:gd name="T15" fmla="*/ 122 h 138"/>
                <a:gd name="T16" fmla="*/ 419 w 435"/>
                <a:gd name="T17" fmla="*/ 137 h 138"/>
                <a:gd name="T18" fmla="*/ 217 w 435"/>
                <a:gd name="T19" fmla="*/ 13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138">
                  <a:moveTo>
                    <a:pt x="217" y="137"/>
                  </a:moveTo>
                  <a:cubicBezTo>
                    <a:pt x="152" y="137"/>
                    <a:pt x="86" y="136"/>
                    <a:pt x="21" y="138"/>
                  </a:cubicBezTo>
                  <a:cubicBezTo>
                    <a:pt x="4" y="138"/>
                    <a:pt x="0" y="132"/>
                    <a:pt x="1" y="116"/>
                  </a:cubicBezTo>
                  <a:cubicBezTo>
                    <a:pt x="2" y="83"/>
                    <a:pt x="2" y="50"/>
                    <a:pt x="1" y="16"/>
                  </a:cubicBezTo>
                  <a:cubicBezTo>
                    <a:pt x="0" y="3"/>
                    <a:pt x="5" y="0"/>
                    <a:pt x="18" y="0"/>
                  </a:cubicBezTo>
                  <a:cubicBezTo>
                    <a:pt x="151" y="0"/>
                    <a:pt x="284" y="0"/>
                    <a:pt x="417" y="0"/>
                  </a:cubicBezTo>
                  <a:cubicBezTo>
                    <a:pt x="429" y="0"/>
                    <a:pt x="435" y="2"/>
                    <a:pt x="434" y="16"/>
                  </a:cubicBezTo>
                  <a:cubicBezTo>
                    <a:pt x="433" y="51"/>
                    <a:pt x="433" y="86"/>
                    <a:pt x="434" y="122"/>
                  </a:cubicBezTo>
                  <a:cubicBezTo>
                    <a:pt x="435" y="134"/>
                    <a:pt x="431" y="137"/>
                    <a:pt x="419" y="137"/>
                  </a:cubicBezTo>
                  <a:cubicBezTo>
                    <a:pt x="351" y="137"/>
                    <a:pt x="284" y="137"/>
                    <a:pt x="217"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15" name="Freeform 47">
              <a:extLst>
                <a:ext uri="{FF2B5EF4-FFF2-40B4-BE49-F238E27FC236}">
                  <a16:creationId xmlns:a16="http://schemas.microsoft.com/office/drawing/2014/main" id="{D1208B9B-A3BD-4D30-B619-BA2060AE6E2B}"/>
                </a:ext>
              </a:extLst>
            </p:cNvPr>
            <p:cNvSpPr>
              <a:spLocks/>
            </p:cNvSpPr>
            <p:nvPr/>
          </p:nvSpPr>
          <p:spPr bwMode="auto">
            <a:xfrm>
              <a:off x="-4795838" y="7423150"/>
              <a:ext cx="1301750" cy="436563"/>
            </a:xfrm>
            <a:custGeom>
              <a:avLst/>
              <a:gdLst>
                <a:gd name="T0" fmla="*/ 0 w 430"/>
                <a:gd name="T1" fmla="*/ 0 h 144"/>
                <a:gd name="T2" fmla="*/ 22 w 430"/>
                <a:gd name="T3" fmla="*/ 0 h 144"/>
                <a:gd name="T4" fmla="*/ 430 w 430"/>
                <a:gd name="T5" fmla="*/ 0 h 144"/>
                <a:gd name="T6" fmla="*/ 395 w 430"/>
                <a:gd name="T7" fmla="*/ 36 h 144"/>
                <a:gd name="T8" fmla="*/ 306 w 430"/>
                <a:gd name="T9" fmla="*/ 133 h 144"/>
                <a:gd name="T10" fmla="*/ 282 w 430"/>
                <a:gd name="T11" fmla="*/ 144 h 144"/>
                <a:gd name="T12" fmla="*/ 148 w 430"/>
                <a:gd name="T13" fmla="*/ 144 h 144"/>
                <a:gd name="T14" fmla="*/ 127 w 430"/>
                <a:gd name="T15" fmla="*/ 136 h 144"/>
                <a:gd name="T16" fmla="*/ 0 w 430"/>
                <a:gd name="T17"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0" h="144">
                  <a:moveTo>
                    <a:pt x="0" y="0"/>
                  </a:moveTo>
                  <a:cubicBezTo>
                    <a:pt x="10" y="0"/>
                    <a:pt x="16" y="0"/>
                    <a:pt x="22" y="0"/>
                  </a:cubicBezTo>
                  <a:cubicBezTo>
                    <a:pt x="156" y="0"/>
                    <a:pt x="291" y="0"/>
                    <a:pt x="430" y="0"/>
                  </a:cubicBezTo>
                  <a:cubicBezTo>
                    <a:pt x="417" y="14"/>
                    <a:pt x="406" y="25"/>
                    <a:pt x="395" y="36"/>
                  </a:cubicBezTo>
                  <a:cubicBezTo>
                    <a:pt x="365" y="69"/>
                    <a:pt x="335" y="101"/>
                    <a:pt x="306" y="133"/>
                  </a:cubicBezTo>
                  <a:cubicBezTo>
                    <a:pt x="299" y="140"/>
                    <a:pt x="292" y="144"/>
                    <a:pt x="282" y="144"/>
                  </a:cubicBezTo>
                  <a:cubicBezTo>
                    <a:pt x="237" y="143"/>
                    <a:pt x="193" y="143"/>
                    <a:pt x="148" y="144"/>
                  </a:cubicBezTo>
                  <a:cubicBezTo>
                    <a:pt x="140" y="144"/>
                    <a:pt x="133" y="143"/>
                    <a:pt x="127" y="136"/>
                  </a:cubicBezTo>
                  <a:cubicBezTo>
                    <a:pt x="86" y="91"/>
                    <a:pt x="44" y="4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16" name="Freeform 48">
              <a:extLst>
                <a:ext uri="{FF2B5EF4-FFF2-40B4-BE49-F238E27FC236}">
                  <a16:creationId xmlns:a16="http://schemas.microsoft.com/office/drawing/2014/main" id="{F324A05B-413A-42D5-8BC8-A9EDA3A18F6C}"/>
                </a:ext>
              </a:extLst>
            </p:cNvPr>
            <p:cNvSpPr>
              <a:spLocks/>
            </p:cNvSpPr>
            <p:nvPr/>
          </p:nvSpPr>
          <p:spPr bwMode="auto">
            <a:xfrm>
              <a:off x="-3824288" y="3776663"/>
              <a:ext cx="442913" cy="442913"/>
            </a:xfrm>
            <a:custGeom>
              <a:avLst/>
              <a:gdLst>
                <a:gd name="T0" fmla="*/ 104 w 146"/>
                <a:gd name="T1" fmla="*/ 14 h 146"/>
                <a:gd name="T2" fmla="*/ 24 w 146"/>
                <a:gd name="T3" fmla="*/ 27 h 146"/>
                <a:gd name="T4" fmla="*/ 0 w 146"/>
                <a:gd name="T5" fmla="*/ 100 h 146"/>
                <a:gd name="T6" fmla="*/ 46 w 146"/>
                <a:gd name="T7" fmla="*/ 145 h 146"/>
                <a:gd name="T8" fmla="*/ 80 w 146"/>
                <a:gd name="T9" fmla="*/ 145 h 146"/>
                <a:gd name="T10" fmla="*/ 140 w 146"/>
                <a:gd name="T11" fmla="*/ 90 h 146"/>
                <a:gd name="T12" fmla="*/ 104 w 146"/>
                <a:gd name="T13" fmla="*/ 14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104" y="14"/>
                  </a:moveTo>
                  <a:cubicBezTo>
                    <a:pt x="78" y="0"/>
                    <a:pt x="46" y="5"/>
                    <a:pt x="24" y="27"/>
                  </a:cubicBezTo>
                  <a:cubicBezTo>
                    <a:pt x="2" y="47"/>
                    <a:pt x="0" y="73"/>
                    <a:pt x="0" y="100"/>
                  </a:cubicBezTo>
                  <a:cubicBezTo>
                    <a:pt x="1" y="146"/>
                    <a:pt x="1" y="146"/>
                    <a:pt x="46" y="145"/>
                  </a:cubicBezTo>
                  <a:cubicBezTo>
                    <a:pt x="57" y="145"/>
                    <a:pt x="69" y="146"/>
                    <a:pt x="80" y="145"/>
                  </a:cubicBezTo>
                  <a:cubicBezTo>
                    <a:pt x="109" y="142"/>
                    <a:pt x="135" y="118"/>
                    <a:pt x="140" y="90"/>
                  </a:cubicBezTo>
                  <a:cubicBezTo>
                    <a:pt x="146" y="58"/>
                    <a:pt x="132" y="28"/>
                    <a:pt x="10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17" name="Freeform 49">
              <a:extLst>
                <a:ext uri="{FF2B5EF4-FFF2-40B4-BE49-F238E27FC236}">
                  <a16:creationId xmlns:a16="http://schemas.microsoft.com/office/drawing/2014/main" id="{1E58C9C0-8C74-4448-9F53-CCF127F48D8A}"/>
                </a:ext>
              </a:extLst>
            </p:cNvPr>
            <p:cNvSpPr>
              <a:spLocks/>
            </p:cNvSpPr>
            <p:nvPr/>
          </p:nvSpPr>
          <p:spPr bwMode="auto">
            <a:xfrm>
              <a:off x="-4959350" y="3773488"/>
              <a:ext cx="454025" cy="446088"/>
            </a:xfrm>
            <a:custGeom>
              <a:avLst/>
              <a:gdLst>
                <a:gd name="T0" fmla="*/ 52 w 150"/>
                <a:gd name="T1" fmla="*/ 10 h 147"/>
                <a:gd name="T2" fmla="*/ 4 w 150"/>
                <a:gd name="T3" fmla="*/ 83 h 147"/>
                <a:gd name="T4" fmla="*/ 66 w 150"/>
                <a:gd name="T5" fmla="*/ 146 h 147"/>
                <a:gd name="T6" fmla="*/ 100 w 150"/>
                <a:gd name="T7" fmla="*/ 146 h 147"/>
                <a:gd name="T8" fmla="*/ 100 w 150"/>
                <a:gd name="T9" fmla="*/ 147 h 147"/>
                <a:gd name="T10" fmla="*/ 132 w 150"/>
                <a:gd name="T11" fmla="*/ 147 h 147"/>
                <a:gd name="T12" fmla="*/ 143 w 150"/>
                <a:gd name="T13" fmla="*/ 140 h 147"/>
                <a:gd name="T14" fmla="*/ 132 w 150"/>
                <a:gd name="T15" fmla="*/ 42 h 147"/>
                <a:gd name="T16" fmla="*/ 52 w 150"/>
                <a:gd name="T17" fmla="*/ 1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147">
                  <a:moveTo>
                    <a:pt x="52" y="10"/>
                  </a:moveTo>
                  <a:cubicBezTo>
                    <a:pt x="22" y="21"/>
                    <a:pt x="0" y="53"/>
                    <a:pt x="4" y="83"/>
                  </a:cubicBezTo>
                  <a:cubicBezTo>
                    <a:pt x="8" y="115"/>
                    <a:pt x="35" y="143"/>
                    <a:pt x="66" y="146"/>
                  </a:cubicBezTo>
                  <a:cubicBezTo>
                    <a:pt x="77" y="147"/>
                    <a:pt x="89" y="146"/>
                    <a:pt x="100" y="146"/>
                  </a:cubicBezTo>
                  <a:cubicBezTo>
                    <a:pt x="100" y="146"/>
                    <a:pt x="100" y="147"/>
                    <a:pt x="100" y="147"/>
                  </a:cubicBezTo>
                  <a:cubicBezTo>
                    <a:pt x="111" y="147"/>
                    <a:pt x="121" y="147"/>
                    <a:pt x="132" y="147"/>
                  </a:cubicBezTo>
                  <a:cubicBezTo>
                    <a:pt x="137" y="147"/>
                    <a:pt x="144" y="147"/>
                    <a:pt x="143" y="140"/>
                  </a:cubicBezTo>
                  <a:cubicBezTo>
                    <a:pt x="142" y="107"/>
                    <a:pt x="150" y="73"/>
                    <a:pt x="132" y="42"/>
                  </a:cubicBezTo>
                  <a:cubicBezTo>
                    <a:pt x="114" y="13"/>
                    <a:pt x="83" y="0"/>
                    <a:pt x="5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18" name="Freeform 50">
              <a:extLst>
                <a:ext uri="{FF2B5EF4-FFF2-40B4-BE49-F238E27FC236}">
                  <a16:creationId xmlns:a16="http://schemas.microsoft.com/office/drawing/2014/main" id="{04D14803-B1AC-47DE-93DA-7F78F1EEFAFC}"/>
                </a:ext>
              </a:extLst>
            </p:cNvPr>
            <p:cNvSpPr>
              <a:spLocks noEditPoints="1"/>
            </p:cNvSpPr>
            <p:nvPr/>
          </p:nvSpPr>
          <p:spPr bwMode="auto">
            <a:xfrm>
              <a:off x="-6196013" y="1657350"/>
              <a:ext cx="4132263" cy="4432300"/>
            </a:xfrm>
            <a:custGeom>
              <a:avLst/>
              <a:gdLst>
                <a:gd name="T0" fmla="*/ 1331 w 1364"/>
                <a:gd name="T1" fmla="*/ 507 h 1460"/>
                <a:gd name="T2" fmla="*/ 1066 w 1364"/>
                <a:gd name="T3" fmla="*/ 107 h 1460"/>
                <a:gd name="T4" fmla="*/ 710 w 1364"/>
                <a:gd name="T5" fmla="*/ 4 h 1460"/>
                <a:gd name="T6" fmla="*/ 462 w 1364"/>
                <a:gd name="T7" fmla="*/ 27 h 1460"/>
                <a:gd name="T8" fmla="*/ 80 w 1364"/>
                <a:gd name="T9" fmla="*/ 314 h 1460"/>
                <a:gd name="T10" fmla="*/ 5 w 1364"/>
                <a:gd name="T11" fmla="*/ 580 h 1460"/>
                <a:gd name="T12" fmla="*/ 65 w 1364"/>
                <a:gd name="T13" fmla="*/ 849 h 1460"/>
                <a:gd name="T14" fmla="*/ 196 w 1364"/>
                <a:gd name="T15" fmla="*/ 1006 h 1460"/>
                <a:gd name="T16" fmla="*/ 359 w 1364"/>
                <a:gd name="T17" fmla="*/ 1236 h 1460"/>
                <a:gd name="T18" fmla="*/ 437 w 1364"/>
                <a:gd name="T19" fmla="*/ 1430 h 1460"/>
                <a:gd name="T20" fmla="*/ 476 w 1364"/>
                <a:gd name="T21" fmla="*/ 1459 h 1460"/>
                <a:gd name="T22" fmla="*/ 668 w 1364"/>
                <a:gd name="T23" fmla="*/ 1459 h 1460"/>
                <a:gd name="T24" fmla="*/ 862 w 1364"/>
                <a:gd name="T25" fmla="*/ 1459 h 1460"/>
                <a:gd name="T26" fmla="*/ 899 w 1364"/>
                <a:gd name="T27" fmla="*/ 1432 h 1460"/>
                <a:gd name="T28" fmla="*/ 1011 w 1364"/>
                <a:gd name="T29" fmla="*/ 1182 h 1460"/>
                <a:gd name="T30" fmla="*/ 1153 w 1364"/>
                <a:gd name="T31" fmla="*/ 998 h 1460"/>
                <a:gd name="T32" fmla="*/ 1331 w 1364"/>
                <a:gd name="T33" fmla="*/ 507 h 1460"/>
                <a:gd name="T34" fmla="*/ 859 w 1364"/>
                <a:gd name="T35" fmla="*/ 922 h 1460"/>
                <a:gd name="T36" fmla="*/ 803 w 1364"/>
                <a:gd name="T37" fmla="*/ 922 h 1460"/>
                <a:gd name="T38" fmla="*/ 783 w 1364"/>
                <a:gd name="T39" fmla="*/ 942 h 1460"/>
                <a:gd name="T40" fmla="*/ 784 w 1364"/>
                <a:gd name="T41" fmla="*/ 1412 h 1460"/>
                <a:gd name="T42" fmla="*/ 758 w 1364"/>
                <a:gd name="T43" fmla="*/ 1439 h 1460"/>
                <a:gd name="T44" fmla="*/ 707 w 1364"/>
                <a:gd name="T45" fmla="*/ 1436 h 1460"/>
                <a:gd name="T46" fmla="*/ 703 w 1364"/>
                <a:gd name="T47" fmla="*/ 1384 h 1460"/>
                <a:gd name="T48" fmla="*/ 703 w 1364"/>
                <a:gd name="T49" fmla="*/ 1180 h 1460"/>
                <a:gd name="T50" fmla="*/ 704 w 1364"/>
                <a:gd name="T51" fmla="*/ 940 h 1460"/>
                <a:gd name="T52" fmla="*/ 685 w 1364"/>
                <a:gd name="T53" fmla="*/ 922 h 1460"/>
                <a:gd name="T54" fmla="*/ 634 w 1364"/>
                <a:gd name="T55" fmla="*/ 972 h 1460"/>
                <a:gd name="T56" fmla="*/ 633 w 1364"/>
                <a:gd name="T57" fmla="*/ 1410 h 1460"/>
                <a:gd name="T58" fmla="*/ 607 w 1364"/>
                <a:gd name="T59" fmla="*/ 1435 h 1460"/>
                <a:gd name="T60" fmla="*/ 571 w 1364"/>
                <a:gd name="T61" fmla="*/ 1435 h 1460"/>
                <a:gd name="T62" fmla="*/ 552 w 1364"/>
                <a:gd name="T63" fmla="*/ 1415 h 1460"/>
                <a:gd name="T64" fmla="*/ 552 w 1364"/>
                <a:gd name="T65" fmla="*/ 1008 h 1460"/>
                <a:gd name="T66" fmla="*/ 552 w 1364"/>
                <a:gd name="T67" fmla="*/ 936 h 1460"/>
                <a:gd name="T68" fmla="*/ 538 w 1364"/>
                <a:gd name="T69" fmla="*/ 922 h 1460"/>
                <a:gd name="T70" fmla="*/ 457 w 1364"/>
                <a:gd name="T71" fmla="*/ 919 h 1460"/>
                <a:gd name="T72" fmla="*/ 331 w 1364"/>
                <a:gd name="T73" fmla="*/ 759 h 1460"/>
                <a:gd name="T74" fmla="*/ 472 w 1364"/>
                <a:gd name="T75" fmla="*/ 620 h 1460"/>
                <a:gd name="T76" fmla="*/ 633 w 1364"/>
                <a:gd name="T77" fmla="*/ 774 h 1460"/>
                <a:gd name="T78" fmla="*/ 633 w 1364"/>
                <a:gd name="T79" fmla="*/ 826 h 1460"/>
                <a:gd name="T80" fmla="*/ 647 w 1364"/>
                <a:gd name="T81" fmla="*/ 840 h 1460"/>
                <a:gd name="T82" fmla="*/ 703 w 1364"/>
                <a:gd name="T83" fmla="*/ 787 h 1460"/>
                <a:gd name="T84" fmla="*/ 828 w 1364"/>
                <a:gd name="T85" fmla="*/ 622 h 1460"/>
                <a:gd name="T86" fmla="*/ 1003 w 1364"/>
                <a:gd name="T87" fmla="*/ 746 h 1460"/>
                <a:gd name="T88" fmla="*/ 859 w 1364"/>
                <a:gd name="T89" fmla="*/ 922 h 1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64" h="1460">
                  <a:moveTo>
                    <a:pt x="1331" y="507"/>
                  </a:moveTo>
                  <a:cubicBezTo>
                    <a:pt x="1303" y="334"/>
                    <a:pt x="1210" y="203"/>
                    <a:pt x="1066" y="107"/>
                  </a:cubicBezTo>
                  <a:cubicBezTo>
                    <a:pt x="958" y="36"/>
                    <a:pt x="836" y="10"/>
                    <a:pt x="710" y="4"/>
                  </a:cubicBezTo>
                  <a:cubicBezTo>
                    <a:pt x="627" y="0"/>
                    <a:pt x="543" y="5"/>
                    <a:pt x="462" y="27"/>
                  </a:cubicBezTo>
                  <a:cubicBezTo>
                    <a:pt x="296" y="71"/>
                    <a:pt x="167" y="165"/>
                    <a:pt x="80" y="314"/>
                  </a:cubicBezTo>
                  <a:cubicBezTo>
                    <a:pt x="32" y="396"/>
                    <a:pt x="10" y="485"/>
                    <a:pt x="5" y="580"/>
                  </a:cubicBezTo>
                  <a:cubicBezTo>
                    <a:pt x="0" y="676"/>
                    <a:pt x="19" y="765"/>
                    <a:pt x="65" y="849"/>
                  </a:cubicBezTo>
                  <a:cubicBezTo>
                    <a:pt x="98" y="909"/>
                    <a:pt x="143" y="961"/>
                    <a:pt x="196" y="1006"/>
                  </a:cubicBezTo>
                  <a:cubicBezTo>
                    <a:pt x="269" y="1069"/>
                    <a:pt x="316" y="1152"/>
                    <a:pt x="359" y="1236"/>
                  </a:cubicBezTo>
                  <a:cubicBezTo>
                    <a:pt x="390" y="1298"/>
                    <a:pt x="420" y="1362"/>
                    <a:pt x="437" y="1430"/>
                  </a:cubicBezTo>
                  <a:cubicBezTo>
                    <a:pt x="442" y="1449"/>
                    <a:pt x="452" y="1460"/>
                    <a:pt x="476" y="1459"/>
                  </a:cubicBezTo>
                  <a:cubicBezTo>
                    <a:pt x="540" y="1457"/>
                    <a:pt x="604" y="1459"/>
                    <a:pt x="668" y="1459"/>
                  </a:cubicBezTo>
                  <a:cubicBezTo>
                    <a:pt x="733" y="1459"/>
                    <a:pt x="797" y="1457"/>
                    <a:pt x="862" y="1459"/>
                  </a:cubicBezTo>
                  <a:cubicBezTo>
                    <a:pt x="884" y="1460"/>
                    <a:pt x="894" y="1450"/>
                    <a:pt x="899" y="1432"/>
                  </a:cubicBezTo>
                  <a:cubicBezTo>
                    <a:pt x="925" y="1344"/>
                    <a:pt x="966" y="1262"/>
                    <a:pt x="1011" y="1182"/>
                  </a:cubicBezTo>
                  <a:cubicBezTo>
                    <a:pt x="1050" y="1114"/>
                    <a:pt x="1094" y="1051"/>
                    <a:pt x="1153" y="998"/>
                  </a:cubicBezTo>
                  <a:cubicBezTo>
                    <a:pt x="1300" y="867"/>
                    <a:pt x="1364" y="704"/>
                    <a:pt x="1331" y="507"/>
                  </a:cubicBezTo>
                  <a:close/>
                  <a:moveTo>
                    <a:pt x="859" y="922"/>
                  </a:moveTo>
                  <a:cubicBezTo>
                    <a:pt x="840" y="922"/>
                    <a:pt x="821" y="923"/>
                    <a:pt x="803" y="922"/>
                  </a:cubicBezTo>
                  <a:cubicBezTo>
                    <a:pt x="786" y="920"/>
                    <a:pt x="783" y="927"/>
                    <a:pt x="783" y="942"/>
                  </a:cubicBezTo>
                  <a:cubicBezTo>
                    <a:pt x="784" y="1099"/>
                    <a:pt x="784" y="1255"/>
                    <a:pt x="784" y="1412"/>
                  </a:cubicBezTo>
                  <a:cubicBezTo>
                    <a:pt x="784" y="1439"/>
                    <a:pt x="784" y="1439"/>
                    <a:pt x="758" y="1439"/>
                  </a:cubicBezTo>
                  <a:cubicBezTo>
                    <a:pt x="740" y="1438"/>
                    <a:pt x="718" y="1444"/>
                    <a:pt x="707" y="1436"/>
                  </a:cubicBezTo>
                  <a:cubicBezTo>
                    <a:pt x="695" y="1425"/>
                    <a:pt x="704" y="1402"/>
                    <a:pt x="703" y="1384"/>
                  </a:cubicBezTo>
                  <a:cubicBezTo>
                    <a:pt x="703" y="1316"/>
                    <a:pt x="703" y="1248"/>
                    <a:pt x="703" y="1180"/>
                  </a:cubicBezTo>
                  <a:cubicBezTo>
                    <a:pt x="703" y="1100"/>
                    <a:pt x="703" y="1020"/>
                    <a:pt x="704" y="940"/>
                  </a:cubicBezTo>
                  <a:cubicBezTo>
                    <a:pt x="704" y="925"/>
                    <a:pt x="699" y="922"/>
                    <a:pt x="685" y="922"/>
                  </a:cubicBezTo>
                  <a:cubicBezTo>
                    <a:pt x="634" y="922"/>
                    <a:pt x="634" y="922"/>
                    <a:pt x="634" y="972"/>
                  </a:cubicBezTo>
                  <a:cubicBezTo>
                    <a:pt x="634" y="1118"/>
                    <a:pt x="634" y="1264"/>
                    <a:pt x="633" y="1410"/>
                  </a:cubicBezTo>
                  <a:cubicBezTo>
                    <a:pt x="633" y="1439"/>
                    <a:pt x="636" y="1435"/>
                    <a:pt x="607" y="1435"/>
                  </a:cubicBezTo>
                  <a:cubicBezTo>
                    <a:pt x="595" y="1435"/>
                    <a:pt x="583" y="1434"/>
                    <a:pt x="571" y="1435"/>
                  </a:cubicBezTo>
                  <a:cubicBezTo>
                    <a:pt x="555" y="1437"/>
                    <a:pt x="552" y="1431"/>
                    <a:pt x="552" y="1415"/>
                  </a:cubicBezTo>
                  <a:cubicBezTo>
                    <a:pt x="552" y="1279"/>
                    <a:pt x="552" y="1144"/>
                    <a:pt x="552" y="1008"/>
                  </a:cubicBezTo>
                  <a:cubicBezTo>
                    <a:pt x="552" y="984"/>
                    <a:pt x="552" y="960"/>
                    <a:pt x="552" y="936"/>
                  </a:cubicBezTo>
                  <a:cubicBezTo>
                    <a:pt x="552" y="925"/>
                    <a:pt x="549" y="922"/>
                    <a:pt x="538" y="922"/>
                  </a:cubicBezTo>
                  <a:cubicBezTo>
                    <a:pt x="511" y="921"/>
                    <a:pt x="484" y="925"/>
                    <a:pt x="457" y="919"/>
                  </a:cubicBezTo>
                  <a:cubicBezTo>
                    <a:pt x="380" y="903"/>
                    <a:pt x="327" y="835"/>
                    <a:pt x="331" y="759"/>
                  </a:cubicBezTo>
                  <a:cubicBezTo>
                    <a:pt x="335" y="688"/>
                    <a:pt x="396" y="626"/>
                    <a:pt x="472" y="620"/>
                  </a:cubicBezTo>
                  <a:cubicBezTo>
                    <a:pt x="552" y="614"/>
                    <a:pt x="632" y="677"/>
                    <a:pt x="633" y="774"/>
                  </a:cubicBezTo>
                  <a:cubicBezTo>
                    <a:pt x="634" y="791"/>
                    <a:pt x="634" y="809"/>
                    <a:pt x="633" y="826"/>
                  </a:cubicBezTo>
                  <a:cubicBezTo>
                    <a:pt x="633" y="836"/>
                    <a:pt x="636" y="840"/>
                    <a:pt x="647" y="840"/>
                  </a:cubicBezTo>
                  <a:cubicBezTo>
                    <a:pt x="703" y="844"/>
                    <a:pt x="703" y="844"/>
                    <a:pt x="703" y="787"/>
                  </a:cubicBezTo>
                  <a:cubicBezTo>
                    <a:pt x="703" y="702"/>
                    <a:pt x="752" y="638"/>
                    <a:pt x="828" y="622"/>
                  </a:cubicBezTo>
                  <a:cubicBezTo>
                    <a:pt x="906" y="607"/>
                    <a:pt x="988" y="664"/>
                    <a:pt x="1003" y="746"/>
                  </a:cubicBezTo>
                  <a:cubicBezTo>
                    <a:pt x="1019" y="833"/>
                    <a:pt x="948" y="920"/>
                    <a:pt x="859" y="9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119" name="Rectangle 180">
            <a:extLst>
              <a:ext uri="{FF2B5EF4-FFF2-40B4-BE49-F238E27FC236}">
                <a16:creationId xmlns:a16="http://schemas.microsoft.com/office/drawing/2014/main" id="{B568421B-2C97-4154-B801-74E2804D09B9}"/>
              </a:ext>
            </a:extLst>
          </p:cNvPr>
          <p:cNvSpPr>
            <a:spLocks noChangeArrowheads="1"/>
          </p:cNvSpPr>
          <p:nvPr/>
        </p:nvSpPr>
        <p:spPr bwMode="auto">
          <a:xfrm>
            <a:off x="4010541" y="6167393"/>
            <a:ext cx="1023041" cy="18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Azure Key Vault</a:t>
            </a:r>
            <a:endParaRPr kumimoji="0" lang="en-US" altLang="en-US" sz="1961" b="0" i="0" u="none" strike="noStrike" kern="0" cap="none" spc="0" normalizeH="0" baseline="0" noProof="0">
              <a:ln>
                <a:noFill/>
              </a:ln>
              <a:solidFill>
                <a:srgbClr val="353535"/>
              </a:solidFill>
              <a:effectLst/>
              <a:uLnTx/>
              <a:uFillTx/>
              <a:latin typeface="Segoe UI Semilight"/>
              <a:ea typeface="+mn-ea"/>
              <a:cs typeface="+mn-cs"/>
            </a:endParaRPr>
          </a:p>
        </p:txBody>
      </p:sp>
      <p:sp>
        <p:nvSpPr>
          <p:cNvPr id="120" name="Freeform 152">
            <a:extLst>
              <a:ext uri="{FF2B5EF4-FFF2-40B4-BE49-F238E27FC236}">
                <a16:creationId xmlns:a16="http://schemas.microsoft.com/office/drawing/2014/main" id="{5C0A5FBF-C2BD-4AC8-8C9F-7426908A7D69}"/>
              </a:ext>
            </a:extLst>
          </p:cNvPr>
          <p:cNvSpPr>
            <a:spLocks/>
          </p:cNvSpPr>
          <p:nvPr/>
        </p:nvSpPr>
        <p:spPr bwMode="auto">
          <a:xfrm>
            <a:off x="4408247" y="5874263"/>
            <a:ext cx="227628" cy="254252"/>
          </a:xfrm>
          <a:custGeom>
            <a:avLst/>
            <a:gdLst>
              <a:gd name="connsiteX0" fmla="*/ 1166259 w 5549828"/>
              <a:gd name="connsiteY0" fmla="*/ 1151783 h 6198954"/>
              <a:gd name="connsiteX1" fmla="*/ 1180637 w 5549828"/>
              <a:gd name="connsiteY1" fmla="*/ 1157048 h 6198954"/>
              <a:gd name="connsiteX2" fmla="*/ 1183664 w 5549828"/>
              <a:gd name="connsiteY2" fmla="*/ 1202581 h 6198954"/>
              <a:gd name="connsiteX3" fmla="*/ 1304742 w 5549828"/>
              <a:gd name="connsiteY3" fmla="*/ 1900753 h 6198954"/>
              <a:gd name="connsiteX4" fmla="*/ 1286580 w 5549828"/>
              <a:gd name="connsiteY4" fmla="*/ 2055565 h 6198954"/>
              <a:gd name="connsiteX5" fmla="*/ 796217 w 5549828"/>
              <a:gd name="connsiteY5" fmla="*/ 3029971 h 6198954"/>
              <a:gd name="connsiteX6" fmla="*/ 1213934 w 5549828"/>
              <a:gd name="connsiteY6" fmla="*/ 4693443 h 6198954"/>
              <a:gd name="connsiteX7" fmla="*/ 2630539 w 5549828"/>
              <a:gd name="connsiteY7" fmla="*/ 5428042 h 6198954"/>
              <a:gd name="connsiteX8" fmla="*/ 4443673 w 5549828"/>
              <a:gd name="connsiteY8" fmla="*/ 4541666 h 6198954"/>
              <a:gd name="connsiteX9" fmla="*/ 4788743 w 5549828"/>
              <a:gd name="connsiteY9" fmla="*/ 3588509 h 6198954"/>
              <a:gd name="connsiteX10" fmla="*/ 4325623 w 5549828"/>
              <a:gd name="connsiteY10" fmla="*/ 2137525 h 6198954"/>
              <a:gd name="connsiteX11" fmla="*/ 4304434 w 5549828"/>
              <a:gd name="connsiteY11" fmla="*/ 1979677 h 6198954"/>
              <a:gd name="connsiteX12" fmla="*/ 4455781 w 5549828"/>
              <a:gd name="connsiteY12" fmla="*/ 1284540 h 6198954"/>
              <a:gd name="connsiteX13" fmla="*/ 4461835 w 5549828"/>
              <a:gd name="connsiteY13" fmla="*/ 1235972 h 6198954"/>
              <a:gd name="connsiteX14" fmla="*/ 4507239 w 5549828"/>
              <a:gd name="connsiteY14" fmla="*/ 1260256 h 6198954"/>
              <a:gd name="connsiteX15" fmla="*/ 5503100 w 5549828"/>
              <a:gd name="connsiteY15" fmla="*/ 2938905 h 6198954"/>
              <a:gd name="connsiteX16" fmla="*/ 5115652 w 5549828"/>
              <a:gd name="connsiteY16" fmla="*/ 4915037 h 6198954"/>
              <a:gd name="connsiteX17" fmla="*/ 3190522 w 5549828"/>
              <a:gd name="connsiteY17" fmla="*/ 6165676 h 6198954"/>
              <a:gd name="connsiteX18" fmla="*/ 926375 w 5549828"/>
              <a:gd name="connsiteY18" fmla="*/ 5491788 h 6198954"/>
              <a:gd name="connsiteX19" fmla="*/ 30402 w 5549828"/>
              <a:gd name="connsiteY19" fmla="*/ 3822245 h 6198954"/>
              <a:gd name="connsiteX20" fmla="*/ 656978 w 5549828"/>
              <a:gd name="connsiteY20" fmla="*/ 1618449 h 6198954"/>
              <a:gd name="connsiteX21" fmla="*/ 1132206 w 5549828"/>
              <a:gd name="connsiteY21" fmla="*/ 1175261 h 6198954"/>
              <a:gd name="connsiteX22" fmla="*/ 1166259 w 5549828"/>
              <a:gd name="connsiteY22" fmla="*/ 1151783 h 6198954"/>
              <a:gd name="connsiteX23" fmla="*/ 2811700 w 5549828"/>
              <a:gd name="connsiteY23" fmla="*/ 680504 h 6198954"/>
              <a:gd name="connsiteX24" fmla="*/ 2206142 w 5549828"/>
              <a:gd name="connsiteY24" fmla="*/ 1284178 h 6198954"/>
              <a:gd name="connsiteX25" fmla="*/ 2811700 w 5549828"/>
              <a:gd name="connsiteY25" fmla="*/ 1884819 h 6198954"/>
              <a:gd name="connsiteX26" fmla="*/ 3414230 w 5549828"/>
              <a:gd name="connsiteY26" fmla="*/ 1284178 h 6198954"/>
              <a:gd name="connsiteX27" fmla="*/ 2811700 w 5549828"/>
              <a:gd name="connsiteY27" fmla="*/ 680504 h 6198954"/>
              <a:gd name="connsiteX28" fmla="*/ 2821785 w 5549828"/>
              <a:gd name="connsiteY28" fmla="*/ 111 h 6198954"/>
              <a:gd name="connsiteX29" fmla="*/ 3556430 w 5549828"/>
              <a:gd name="connsiteY29" fmla="*/ 245623 h 6198954"/>
              <a:gd name="connsiteX30" fmla="*/ 4070909 w 5549828"/>
              <a:gd name="connsiteY30" fmla="*/ 1223117 h 6198954"/>
              <a:gd name="connsiteX31" fmla="*/ 3217480 w 5549828"/>
              <a:gd name="connsiteY31" fmla="*/ 2492037 h 6198954"/>
              <a:gd name="connsiteX32" fmla="*/ 3159979 w 5549828"/>
              <a:gd name="connsiteY32" fmla="*/ 2589179 h 6198954"/>
              <a:gd name="connsiteX33" fmla="*/ 3159979 w 5549828"/>
              <a:gd name="connsiteY33" fmla="*/ 4793094 h 6198954"/>
              <a:gd name="connsiteX34" fmla="*/ 3057083 w 5549828"/>
              <a:gd name="connsiteY34" fmla="*/ 4896307 h 6198954"/>
              <a:gd name="connsiteX35" fmla="*/ 2518394 w 5549828"/>
              <a:gd name="connsiteY35" fmla="*/ 4896307 h 6198954"/>
              <a:gd name="connsiteX36" fmla="*/ 2445762 w 5549828"/>
              <a:gd name="connsiteY36" fmla="*/ 4823451 h 6198954"/>
              <a:gd name="connsiteX37" fmla="*/ 2445762 w 5549828"/>
              <a:gd name="connsiteY37" fmla="*/ 4489524 h 6198954"/>
              <a:gd name="connsiteX38" fmla="*/ 2379182 w 5549828"/>
              <a:gd name="connsiteY38" fmla="*/ 4422739 h 6198954"/>
              <a:gd name="connsiteX39" fmla="*/ 1925230 w 5549828"/>
              <a:gd name="connsiteY39" fmla="*/ 4422739 h 6198954"/>
              <a:gd name="connsiteX40" fmla="*/ 1852598 w 5549828"/>
              <a:gd name="connsiteY40" fmla="*/ 4352918 h 6198954"/>
              <a:gd name="connsiteX41" fmla="*/ 1852598 w 5549828"/>
              <a:gd name="connsiteY41" fmla="*/ 3842921 h 6198954"/>
              <a:gd name="connsiteX42" fmla="*/ 1919178 w 5549828"/>
              <a:gd name="connsiteY42" fmla="*/ 3776136 h 6198954"/>
              <a:gd name="connsiteX43" fmla="*/ 2367077 w 5549828"/>
              <a:gd name="connsiteY43" fmla="*/ 3776136 h 6198954"/>
              <a:gd name="connsiteX44" fmla="*/ 2448788 w 5549828"/>
              <a:gd name="connsiteY44" fmla="*/ 3697208 h 6198954"/>
              <a:gd name="connsiteX45" fmla="*/ 2445762 w 5549828"/>
              <a:gd name="connsiteY45" fmla="*/ 3138640 h 6198954"/>
              <a:gd name="connsiteX46" fmla="*/ 2445762 w 5549828"/>
              <a:gd name="connsiteY46" fmla="*/ 2580072 h 6198954"/>
              <a:gd name="connsiteX47" fmla="*/ 2385235 w 5549828"/>
              <a:gd name="connsiteY47" fmla="*/ 2489001 h 6198954"/>
              <a:gd name="connsiteX48" fmla="*/ 1552990 w 5549828"/>
              <a:gd name="connsiteY48" fmla="*/ 1484186 h 6198954"/>
              <a:gd name="connsiteX49" fmla="*/ 2082600 w 5549828"/>
              <a:gd name="connsiteY49" fmla="*/ 230444 h 6198954"/>
              <a:gd name="connsiteX50" fmla="*/ 2821785 w 5549828"/>
              <a:gd name="connsiteY50" fmla="*/ 111 h 6198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549828" h="6198954">
                <a:moveTo>
                  <a:pt x="1166259" y="1151783"/>
                </a:moveTo>
                <a:cubicBezTo>
                  <a:pt x="1170611" y="1151736"/>
                  <a:pt x="1175340" y="1153253"/>
                  <a:pt x="1180637" y="1157048"/>
                </a:cubicBezTo>
                <a:cubicBezTo>
                  <a:pt x="1192745" y="1166154"/>
                  <a:pt x="1186691" y="1187403"/>
                  <a:pt x="1183664" y="1202581"/>
                </a:cubicBezTo>
                <a:cubicBezTo>
                  <a:pt x="1168530" y="1445423"/>
                  <a:pt x="1207880" y="1679159"/>
                  <a:pt x="1304742" y="1900753"/>
                </a:cubicBezTo>
                <a:cubicBezTo>
                  <a:pt x="1331984" y="1961464"/>
                  <a:pt x="1335011" y="2003961"/>
                  <a:pt x="1286580" y="2055565"/>
                </a:cubicBezTo>
                <a:cubicBezTo>
                  <a:pt x="1032318" y="2334834"/>
                  <a:pt x="865836" y="2659636"/>
                  <a:pt x="796217" y="3029971"/>
                </a:cubicBezTo>
                <a:cubicBezTo>
                  <a:pt x="684220" y="3646184"/>
                  <a:pt x="820432" y="4207758"/>
                  <a:pt x="1213934" y="4693443"/>
                </a:cubicBezTo>
                <a:cubicBezTo>
                  <a:pt x="1577166" y="5136631"/>
                  <a:pt x="2052395" y="5391616"/>
                  <a:pt x="2630539" y="5428042"/>
                </a:cubicBezTo>
                <a:cubicBezTo>
                  <a:pt x="3396354" y="5476611"/>
                  <a:pt x="4004767" y="5166986"/>
                  <a:pt x="4443673" y="4541666"/>
                </a:cubicBezTo>
                <a:cubicBezTo>
                  <a:pt x="4676747" y="4207758"/>
                  <a:pt x="4791770" y="3828316"/>
                  <a:pt x="4788743" y="3588509"/>
                </a:cubicBezTo>
                <a:cubicBezTo>
                  <a:pt x="4782690" y="2935870"/>
                  <a:pt x="4631343" y="2504824"/>
                  <a:pt x="4325623" y="2137525"/>
                </a:cubicBezTo>
                <a:cubicBezTo>
                  <a:pt x="4280218" y="2082885"/>
                  <a:pt x="4274165" y="2040388"/>
                  <a:pt x="4304434" y="1979677"/>
                </a:cubicBezTo>
                <a:cubicBezTo>
                  <a:pt x="4407350" y="1761119"/>
                  <a:pt x="4452754" y="1527383"/>
                  <a:pt x="4455781" y="1284540"/>
                </a:cubicBezTo>
                <a:cubicBezTo>
                  <a:pt x="4455781" y="1269363"/>
                  <a:pt x="4446700" y="1245078"/>
                  <a:pt x="4461835" y="1235972"/>
                </a:cubicBezTo>
                <a:cubicBezTo>
                  <a:pt x="4483023" y="1223829"/>
                  <a:pt x="4495131" y="1248114"/>
                  <a:pt x="4507239" y="1260256"/>
                </a:cubicBezTo>
                <a:cubicBezTo>
                  <a:pt x="5043006" y="1697373"/>
                  <a:pt x="5382022" y="2255910"/>
                  <a:pt x="5503100" y="2938905"/>
                </a:cubicBezTo>
                <a:cubicBezTo>
                  <a:pt x="5627204" y="3643149"/>
                  <a:pt x="5506126" y="4310966"/>
                  <a:pt x="5115652" y="4915037"/>
                </a:cubicBezTo>
                <a:cubicBezTo>
                  <a:pt x="4664639" y="5619281"/>
                  <a:pt x="4016875" y="6044255"/>
                  <a:pt x="3190522" y="6165676"/>
                </a:cubicBezTo>
                <a:cubicBezTo>
                  <a:pt x="2336927" y="6290133"/>
                  <a:pt x="1574139" y="6065504"/>
                  <a:pt x="926375" y="5491788"/>
                </a:cubicBezTo>
                <a:cubicBezTo>
                  <a:pt x="423904" y="5045565"/>
                  <a:pt x="121210" y="4483991"/>
                  <a:pt x="30402" y="3822245"/>
                </a:cubicBezTo>
                <a:cubicBezTo>
                  <a:pt x="-84621" y="2999616"/>
                  <a:pt x="127264" y="2261982"/>
                  <a:pt x="656978" y="1618449"/>
                </a:cubicBezTo>
                <a:cubicBezTo>
                  <a:pt x="796217" y="1451494"/>
                  <a:pt x="953617" y="1299718"/>
                  <a:pt x="1132206" y="1175261"/>
                </a:cubicBezTo>
                <a:cubicBezTo>
                  <a:pt x="1143557" y="1166154"/>
                  <a:pt x="1153206" y="1151925"/>
                  <a:pt x="1166259" y="1151783"/>
                </a:cubicBezTo>
                <a:close/>
                <a:moveTo>
                  <a:pt x="2811700" y="680504"/>
                </a:moveTo>
                <a:cubicBezTo>
                  <a:pt x="2539199" y="659269"/>
                  <a:pt x="2206142" y="908019"/>
                  <a:pt x="2206142" y="1284178"/>
                </a:cubicBezTo>
                <a:cubicBezTo>
                  <a:pt x="2206142" y="1611801"/>
                  <a:pt x="2478643" y="1881786"/>
                  <a:pt x="2811700" y="1884819"/>
                </a:cubicBezTo>
                <a:cubicBezTo>
                  <a:pt x="3144757" y="1884819"/>
                  <a:pt x="3411202" y="1617868"/>
                  <a:pt x="3414230" y="1284178"/>
                </a:cubicBezTo>
                <a:cubicBezTo>
                  <a:pt x="3414230" y="947455"/>
                  <a:pt x="3150812" y="680504"/>
                  <a:pt x="2811700" y="680504"/>
                </a:cubicBezTo>
                <a:close/>
                <a:moveTo>
                  <a:pt x="2821785" y="111"/>
                </a:moveTo>
                <a:cubicBezTo>
                  <a:pt x="3082807" y="3526"/>
                  <a:pt x="3343073" y="86249"/>
                  <a:pt x="3556430" y="245623"/>
                </a:cubicBezTo>
                <a:cubicBezTo>
                  <a:pt x="3883275" y="488478"/>
                  <a:pt x="4055777" y="813298"/>
                  <a:pt x="4070909" y="1223117"/>
                </a:cubicBezTo>
                <a:cubicBezTo>
                  <a:pt x="4092093" y="1802934"/>
                  <a:pt x="3765248" y="2294717"/>
                  <a:pt x="3217480" y="2492037"/>
                </a:cubicBezTo>
                <a:cubicBezTo>
                  <a:pt x="3166032" y="2510251"/>
                  <a:pt x="3159979" y="2543644"/>
                  <a:pt x="3159979" y="2589179"/>
                </a:cubicBezTo>
                <a:cubicBezTo>
                  <a:pt x="3159979" y="3323817"/>
                  <a:pt x="3159979" y="4058455"/>
                  <a:pt x="3159979" y="4793094"/>
                </a:cubicBezTo>
                <a:cubicBezTo>
                  <a:pt x="3159979" y="4896307"/>
                  <a:pt x="3159979" y="4896307"/>
                  <a:pt x="3057083" y="4896307"/>
                </a:cubicBezTo>
                <a:cubicBezTo>
                  <a:pt x="2878529" y="4896307"/>
                  <a:pt x="2699975" y="4893272"/>
                  <a:pt x="2518394" y="4896307"/>
                </a:cubicBezTo>
                <a:cubicBezTo>
                  <a:pt x="2463920" y="4896307"/>
                  <a:pt x="2442735" y="4881129"/>
                  <a:pt x="2445762" y="4823451"/>
                </a:cubicBezTo>
                <a:cubicBezTo>
                  <a:pt x="2448788" y="4711130"/>
                  <a:pt x="2445762" y="4601845"/>
                  <a:pt x="2445762" y="4489524"/>
                </a:cubicBezTo>
                <a:cubicBezTo>
                  <a:pt x="2448788" y="4440953"/>
                  <a:pt x="2430630" y="4422739"/>
                  <a:pt x="2379182" y="4422739"/>
                </a:cubicBezTo>
                <a:cubicBezTo>
                  <a:pt x="2227865" y="4425775"/>
                  <a:pt x="2076548" y="4422739"/>
                  <a:pt x="1925230" y="4422739"/>
                </a:cubicBezTo>
                <a:cubicBezTo>
                  <a:pt x="1873783" y="4425775"/>
                  <a:pt x="1849572" y="4410596"/>
                  <a:pt x="1852598" y="4352918"/>
                </a:cubicBezTo>
                <a:cubicBezTo>
                  <a:pt x="1855625" y="4182919"/>
                  <a:pt x="1852598" y="4012920"/>
                  <a:pt x="1852598" y="3842921"/>
                </a:cubicBezTo>
                <a:cubicBezTo>
                  <a:pt x="1852598" y="3794350"/>
                  <a:pt x="1867730" y="3773100"/>
                  <a:pt x="1919178" y="3776136"/>
                </a:cubicBezTo>
                <a:cubicBezTo>
                  <a:pt x="2067469" y="3776136"/>
                  <a:pt x="2218786" y="3773100"/>
                  <a:pt x="2367077" y="3776136"/>
                </a:cubicBezTo>
                <a:cubicBezTo>
                  <a:pt x="2427604" y="3779171"/>
                  <a:pt x="2448788" y="3760957"/>
                  <a:pt x="2448788" y="3697208"/>
                </a:cubicBezTo>
                <a:cubicBezTo>
                  <a:pt x="2442735" y="3512030"/>
                  <a:pt x="2445762" y="3326853"/>
                  <a:pt x="2445762" y="3138640"/>
                </a:cubicBezTo>
                <a:cubicBezTo>
                  <a:pt x="2445762" y="2953463"/>
                  <a:pt x="2445762" y="2768285"/>
                  <a:pt x="2445762" y="2580072"/>
                </a:cubicBezTo>
                <a:cubicBezTo>
                  <a:pt x="2448788" y="2531501"/>
                  <a:pt x="2433656" y="2507215"/>
                  <a:pt x="2385235" y="2489001"/>
                </a:cubicBezTo>
                <a:cubicBezTo>
                  <a:pt x="1922204" y="2306860"/>
                  <a:pt x="1628649" y="1975969"/>
                  <a:pt x="1552990" y="1484186"/>
                </a:cubicBezTo>
                <a:cubicBezTo>
                  <a:pt x="1474305" y="965082"/>
                  <a:pt x="1658912" y="540085"/>
                  <a:pt x="2082600" y="230444"/>
                </a:cubicBezTo>
                <a:cubicBezTo>
                  <a:pt x="2298984" y="72588"/>
                  <a:pt x="2560763" y="-3304"/>
                  <a:pt x="2821785" y="111"/>
                </a:cubicBezTo>
                <a:close/>
              </a:path>
            </a:pathLst>
          </a:custGeom>
          <a:solidFill>
            <a:srgbClr val="002050"/>
          </a:solidFill>
          <a:ln>
            <a:noFill/>
          </a:ln>
        </p:spPr>
        <p:txBody>
          <a:bodyPr vert="horz" wrap="square" lIns="89642" tIns="44821" rIns="89642" bIns="44821" numCol="1" anchor="t" anchorCtr="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27" name="Rectangle 180">
            <a:extLst>
              <a:ext uri="{FF2B5EF4-FFF2-40B4-BE49-F238E27FC236}">
                <a16:creationId xmlns:a16="http://schemas.microsoft.com/office/drawing/2014/main" id="{413665A5-E951-475A-BC3D-C69D3E9C752F}"/>
              </a:ext>
            </a:extLst>
          </p:cNvPr>
          <p:cNvSpPr>
            <a:spLocks noChangeArrowheads="1"/>
          </p:cNvSpPr>
          <p:nvPr/>
        </p:nvSpPr>
        <p:spPr bwMode="auto">
          <a:xfrm>
            <a:off x="7994045" y="6167393"/>
            <a:ext cx="1211620" cy="18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Virtual Networking</a:t>
            </a:r>
            <a:endParaRPr kumimoji="0" lang="en-US" altLang="en-US" sz="1961" b="0" i="0" u="none" strike="noStrike" kern="0" cap="none" spc="0" normalizeH="0" baseline="0" noProof="0">
              <a:ln>
                <a:noFill/>
              </a:ln>
              <a:solidFill>
                <a:srgbClr val="353535"/>
              </a:solidFill>
              <a:effectLst/>
              <a:uLnTx/>
              <a:uFillTx/>
              <a:latin typeface="Segoe UI Semilight"/>
              <a:ea typeface="+mn-ea"/>
              <a:cs typeface="+mn-cs"/>
            </a:endParaRPr>
          </a:p>
        </p:txBody>
      </p:sp>
      <p:sp>
        <p:nvSpPr>
          <p:cNvPr id="128" name="Freeform 73">
            <a:extLst>
              <a:ext uri="{FF2B5EF4-FFF2-40B4-BE49-F238E27FC236}">
                <a16:creationId xmlns:a16="http://schemas.microsoft.com/office/drawing/2014/main" id="{32671BC4-959A-41DA-876A-BDE170D181A5}"/>
              </a:ext>
            </a:extLst>
          </p:cNvPr>
          <p:cNvSpPr>
            <a:spLocks/>
          </p:cNvSpPr>
          <p:nvPr/>
        </p:nvSpPr>
        <p:spPr bwMode="auto">
          <a:xfrm>
            <a:off x="8446304" y="5870605"/>
            <a:ext cx="307102" cy="166651"/>
          </a:xfrm>
          <a:custGeom>
            <a:avLst/>
            <a:gdLst>
              <a:gd name="connsiteX0" fmla="*/ 4211619 w 6156140"/>
              <a:gd name="connsiteY0" fmla="*/ 1290612 h 3340681"/>
              <a:gd name="connsiteX1" fmla="*/ 4589368 w 6156140"/>
              <a:gd name="connsiteY1" fmla="*/ 1672989 h 3340681"/>
              <a:gd name="connsiteX2" fmla="*/ 4211619 w 6156140"/>
              <a:gd name="connsiteY2" fmla="*/ 2046262 h 3340681"/>
              <a:gd name="connsiteX3" fmla="*/ 3836893 w 6156140"/>
              <a:gd name="connsiteY3" fmla="*/ 1669955 h 3340681"/>
              <a:gd name="connsiteX4" fmla="*/ 4211619 w 6156140"/>
              <a:gd name="connsiteY4" fmla="*/ 1290612 h 3340681"/>
              <a:gd name="connsiteX5" fmla="*/ 3082257 w 6156140"/>
              <a:gd name="connsiteY5" fmla="*/ 1290612 h 3340681"/>
              <a:gd name="connsiteX6" fmla="*/ 3463831 w 6156140"/>
              <a:gd name="connsiteY6" fmla="*/ 1666920 h 3340681"/>
              <a:gd name="connsiteX7" fmla="*/ 3085285 w 6156140"/>
              <a:gd name="connsiteY7" fmla="*/ 2046262 h 3340681"/>
              <a:gd name="connsiteX8" fmla="*/ 2709768 w 6156140"/>
              <a:gd name="connsiteY8" fmla="*/ 1669955 h 3340681"/>
              <a:gd name="connsiteX9" fmla="*/ 3082257 w 6156140"/>
              <a:gd name="connsiteY9" fmla="*/ 1290612 h 3340681"/>
              <a:gd name="connsiteX10" fmla="*/ 1965805 w 6156140"/>
              <a:gd name="connsiteY10" fmla="*/ 1290612 h 3340681"/>
              <a:gd name="connsiteX11" fmla="*/ 2338294 w 6156140"/>
              <a:gd name="connsiteY11" fmla="*/ 1666920 h 3340681"/>
              <a:gd name="connsiteX12" fmla="*/ 1959748 w 6156140"/>
              <a:gd name="connsiteY12" fmla="*/ 2046262 h 3340681"/>
              <a:gd name="connsiteX13" fmla="*/ 1584231 w 6156140"/>
              <a:gd name="connsiteY13" fmla="*/ 1669955 h 3340681"/>
              <a:gd name="connsiteX14" fmla="*/ 1965805 w 6156140"/>
              <a:gd name="connsiteY14" fmla="*/ 1290612 h 3340681"/>
              <a:gd name="connsiteX15" fmla="*/ 1665602 w 6156140"/>
              <a:gd name="connsiteY15" fmla="*/ 507 h 3340681"/>
              <a:gd name="connsiteX16" fmla="*/ 1720478 w 6156140"/>
              <a:gd name="connsiteY16" fmla="*/ 46486 h 3340681"/>
              <a:gd name="connsiteX17" fmla="*/ 1829475 w 6156140"/>
              <a:gd name="connsiteY17" fmla="*/ 168084 h 3340681"/>
              <a:gd name="connsiteX18" fmla="*/ 1859752 w 6156140"/>
              <a:gd name="connsiteY18" fmla="*/ 204564 h 3340681"/>
              <a:gd name="connsiteX19" fmla="*/ 1817364 w 6156140"/>
              <a:gd name="connsiteY19" fmla="*/ 265363 h 3340681"/>
              <a:gd name="connsiteX20" fmla="*/ 660790 w 6156140"/>
              <a:gd name="connsiteY20" fmla="*/ 1423586 h 3340681"/>
              <a:gd name="connsiteX21" fmla="*/ 467019 w 6156140"/>
              <a:gd name="connsiteY21" fmla="*/ 1618143 h 3340681"/>
              <a:gd name="connsiteX22" fmla="*/ 463991 w 6156140"/>
              <a:gd name="connsiteY22" fmla="*/ 1727581 h 3340681"/>
              <a:gd name="connsiteX23" fmla="*/ 1802226 w 6156140"/>
              <a:gd name="connsiteY23" fmla="*/ 3065161 h 3340681"/>
              <a:gd name="connsiteX24" fmla="*/ 1805253 w 6156140"/>
              <a:gd name="connsiteY24" fmla="*/ 3195879 h 3340681"/>
              <a:gd name="connsiteX25" fmla="*/ 1693229 w 6156140"/>
              <a:gd name="connsiteY25" fmla="*/ 3323557 h 3340681"/>
              <a:gd name="connsiteX26" fmla="*/ 1629648 w 6156140"/>
              <a:gd name="connsiteY26" fmla="*/ 3323557 h 3340681"/>
              <a:gd name="connsiteX27" fmla="*/ 1599371 w 6156140"/>
              <a:gd name="connsiteY27" fmla="*/ 3293158 h 3340681"/>
              <a:gd name="connsiteX28" fmla="*/ 43144 w 6156140"/>
              <a:gd name="connsiteY28" fmla="*/ 1727581 h 3340681"/>
              <a:gd name="connsiteX29" fmla="*/ 43144 w 6156140"/>
              <a:gd name="connsiteY29" fmla="*/ 1615103 h 3340681"/>
              <a:gd name="connsiteX30" fmla="*/ 1608454 w 6156140"/>
              <a:gd name="connsiteY30" fmla="*/ 43446 h 3340681"/>
              <a:gd name="connsiteX31" fmla="*/ 1665602 w 6156140"/>
              <a:gd name="connsiteY31" fmla="*/ 507 h 3340681"/>
              <a:gd name="connsiteX32" fmla="*/ 4493577 w 6156140"/>
              <a:gd name="connsiteY32" fmla="*/ 17 h 3340681"/>
              <a:gd name="connsiteX33" fmla="*/ 4526874 w 6156140"/>
              <a:gd name="connsiteY33" fmla="*/ 19398 h 3340681"/>
              <a:gd name="connsiteX34" fmla="*/ 4551090 w 6156140"/>
              <a:gd name="connsiteY34" fmla="*/ 43719 h 3340681"/>
              <a:gd name="connsiteX35" fmla="*/ 6113006 w 6156140"/>
              <a:gd name="connsiteY35" fmla="*/ 1612398 h 3340681"/>
              <a:gd name="connsiteX36" fmla="*/ 6113006 w 6156140"/>
              <a:gd name="connsiteY36" fmla="*/ 1724881 h 3340681"/>
              <a:gd name="connsiteX37" fmla="*/ 4548063 w 6156140"/>
              <a:gd name="connsiteY37" fmla="*/ 3299641 h 3340681"/>
              <a:gd name="connsiteX38" fmla="*/ 4439092 w 6156140"/>
              <a:gd name="connsiteY38" fmla="*/ 3299641 h 3340681"/>
              <a:gd name="connsiteX39" fmla="*/ 4324067 w 6156140"/>
              <a:gd name="connsiteY39" fmla="*/ 3174998 h 3340681"/>
              <a:gd name="connsiteX40" fmla="*/ 4327094 w 6156140"/>
              <a:gd name="connsiteY40" fmla="*/ 3089875 h 3340681"/>
              <a:gd name="connsiteX41" fmla="*/ 4778112 w 6156140"/>
              <a:gd name="connsiteY41" fmla="*/ 2639944 h 3340681"/>
              <a:gd name="connsiteX42" fmla="*/ 5692257 w 6156140"/>
              <a:gd name="connsiteY42" fmla="*/ 1718801 h 3340681"/>
              <a:gd name="connsiteX43" fmla="*/ 5728580 w 6156140"/>
              <a:gd name="connsiteY43" fmla="*/ 1673200 h 3340681"/>
              <a:gd name="connsiteX44" fmla="*/ 5689230 w 6156140"/>
              <a:gd name="connsiteY44" fmla="*/ 1621518 h 3340681"/>
              <a:gd name="connsiteX45" fmla="*/ 4608602 w 6156140"/>
              <a:gd name="connsiteY45" fmla="*/ 539251 h 3340681"/>
              <a:gd name="connsiteX46" fmla="*/ 4327094 w 6156140"/>
              <a:gd name="connsiteY46" fmla="*/ 253484 h 3340681"/>
              <a:gd name="connsiteX47" fmla="*/ 4324067 w 6156140"/>
              <a:gd name="connsiteY47" fmla="*/ 165322 h 3340681"/>
              <a:gd name="connsiteX48" fmla="*/ 4460281 w 6156140"/>
              <a:gd name="connsiteY48" fmla="*/ 19398 h 3340681"/>
              <a:gd name="connsiteX49" fmla="*/ 4493577 w 6156140"/>
              <a:gd name="connsiteY49" fmla="*/ 17 h 3340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156140" h="3340681">
                <a:moveTo>
                  <a:pt x="4211619" y="1290612"/>
                </a:moveTo>
                <a:cubicBezTo>
                  <a:pt x="4417115" y="1293647"/>
                  <a:pt x="4589368" y="1466627"/>
                  <a:pt x="4589368" y="1672989"/>
                </a:cubicBezTo>
                <a:cubicBezTo>
                  <a:pt x="4589368" y="1876317"/>
                  <a:pt x="4417115" y="2046262"/>
                  <a:pt x="4211619" y="2046262"/>
                </a:cubicBezTo>
                <a:cubicBezTo>
                  <a:pt x="4003102" y="2046262"/>
                  <a:pt x="3836893" y="1882386"/>
                  <a:pt x="3836893" y="1669955"/>
                </a:cubicBezTo>
                <a:cubicBezTo>
                  <a:pt x="3836893" y="1460558"/>
                  <a:pt x="4006124" y="1290612"/>
                  <a:pt x="4211619" y="1290612"/>
                </a:cubicBezTo>
                <a:close/>
                <a:moveTo>
                  <a:pt x="3082257" y="1290612"/>
                </a:moveTo>
                <a:cubicBezTo>
                  <a:pt x="3288186" y="1290612"/>
                  <a:pt x="3463831" y="1463592"/>
                  <a:pt x="3463831" y="1666920"/>
                </a:cubicBezTo>
                <a:cubicBezTo>
                  <a:pt x="3463831" y="1873282"/>
                  <a:pt x="3294242" y="2046262"/>
                  <a:pt x="3085285" y="2046262"/>
                </a:cubicBezTo>
                <a:cubicBezTo>
                  <a:pt x="2876328" y="2046262"/>
                  <a:pt x="2709768" y="1882386"/>
                  <a:pt x="2709768" y="1669955"/>
                </a:cubicBezTo>
                <a:cubicBezTo>
                  <a:pt x="2709768" y="1463592"/>
                  <a:pt x="2876328" y="1293647"/>
                  <a:pt x="3082257" y="1290612"/>
                </a:cubicBezTo>
                <a:close/>
                <a:moveTo>
                  <a:pt x="1965805" y="1290612"/>
                </a:moveTo>
                <a:cubicBezTo>
                  <a:pt x="2168705" y="1293647"/>
                  <a:pt x="2338294" y="1463592"/>
                  <a:pt x="2338294" y="1666920"/>
                </a:cubicBezTo>
                <a:cubicBezTo>
                  <a:pt x="2338294" y="1873282"/>
                  <a:pt x="2165677" y="2046262"/>
                  <a:pt x="1959748" y="2046262"/>
                </a:cubicBezTo>
                <a:cubicBezTo>
                  <a:pt x="1744734" y="2046262"/>
                  <a:pt x="1584231" y="1885421"/>
                  <a:pt x="1584231" y="1669955"/>
                </a:cubicBezTo>
                <a:cubicBezTo>
                  <a:pt x="1587259" y="1463592"/>
                  <a:pt x="1759876" y="1290612"/>
                  <a:pt x="1965805" y="1290612"/>
                </a:cubicBezTo>
                <a:close/>
                <a:moveTo>
                  <a:pt x="1665602" y="507"/>
                </a:moveTo>
                <a:cubicBezTo>
                  <a:pt x="1679605" y="887"/>
                  <a:pt x="1693229" y="16087"/>
                  <a:pt x="1720478" y="46486"/>
                </a:cubicBezTo>
                <a:cubicBezTo>
                  <a:pt x="1756811" y="89046"/>
                  <a:pt x="1793143" y="128565"/>
                  <a:pt x="1829475" y="168084"/>
                </a:cubicBezTo>
                <a:cubicBezTo>
                  <a:pt x="1841586" y="180244"/>
                  <a:pt x="1850669" y="192404"/>
                  <a:pt x="1859752" y="204564"/>
                </a:cubicBezTo>
                <a:cubicBezTo>
                  <a:pt x="1856724" y="234964"/>
                  <a:pt x="1832503" y="247123"/>
                  <a:pt x="1817364" y="265363"/>
                </a:cubicBezTo>
                <a:cubicBezTo>
                  <a:pt x="1432849" y="651437"/>
                  <a:pt x="1045306" y="1037512"/>
                  <a:pt x="660790" y="1423586"/>
                </a:cubicBezTo>
                <a:cubicBezTo>
                  <a:pt x="597209" y="1490465"/>
                  <a:pt x="533628" y="1557344"/>
                  <a:pt x="467019" y="1618143"/>
                </a:cubicBezTo>
                <a:cubicBezTo>
                  <a:pt x="421604" y="1657662"/>
                  <a:pt x="418576" y="1681982"/>
                  <a:pt x="463991" y="1727581"/>
                </a:cubicBezTo>
                <a:cubicBezTo>
                  <a:pt x="912088" y="2171415"/>
                  <a:pt x="1357157" y="2618288"/>
                  <a:pt x="1802226" y="3065161"/>
                </a:cubicBezTo>
                <a:cubicBezTo>
                  <a:pt x="1877918" y="3141160"/>
                  <a:pt x="1871862" y="3129000"/>
                  <a:pt x="1805253" y="3195879"/>
                </a:cubicBezTo>
                <a:cubicBezTo>
                  <a:pt x="1768921" y="3238439"/>
                  <a:pt x="1729561" y="3280998"/>
                  <a:pt x="1693229" y="3323557"/>
                </a:cubicBezTo>
                <a:cubicBezTo>
                  <a:pt x="1672036" y="3344837"/>
                  <a:pt x="1650842" y="3344837"/>
                  <a:pt x="1629648" y="3323557"/>
                </a:cubicBezTo>
                <a:cubicBezTo>
                  <a:pt x="1620565" y="3311398"/>
                  <a:pt x="1611482" y="3302278"/>
                  <a:pt x="1599371" y="3293158"/>
                </a:cubicBezTo>
                <a:cubicBezTo>
                  <a:pt x="1081638" y="2770286"/>
                  <a:pt x="560877" y="2250453"/>
                  <a:pt x="43144" y="1727581"/>
                </a:cubicBezTo>
                <a:cubicBezTo>
                  <a:pt x="-14382" y="1672862"/>
                  <a:pt x="-14382" y="1672862"/>
                  <a:pt x="43144" y="1615103"/>
                </a:cubicBezTo>
                <a:cubicBezTo>
                  <a:pt x="563905" y="1092231"/>
                  <a:pt x="1087693" y="566319"/>
                  <a:pt x="1608454" y="43446"/>
                </a:cubicBezTo>
                <a:cubicBezTo>
                  <a:pt x="1637217" y="14567"/>
                  <a:pt x="1651599" y="127"/>
                  <a:pt x="1665602" y="507"/>
                </a:cubicBezTo>
                <a:close/>
                <a:moveTo>
                  <a:pt x="4493577" y="17"/>
                </a:moveTo>
                <a:cubicBezTo>
                  <a:pt x="4504172" y="397"/>
                  <a:pt x="4514766" y="7238"/>
                  <a:pt x="4526874" y="19398"/>
                </a:cubicBezTo>
                <a:cubicBezTo>
                  <a:pt x="4532928" y="28518"/>
                  <a:pt x="4542009" y="34598"/>
                  <a:pt x="4551090" y="43719"/>
                </a:cubicBezTo>
                <a:cubicBezTo>
                  <a:pt x="5071728" y="566612"/>
                  <a:pt x="5592367" y="1089505"/>
                  <a:pt x="6113006" y="1612398"/>
                </a:cubicBezTo>
                <a:cubicBezTo>
                  <a:pt x="6170518" y="1670160"/>
                  <a:pt x="6170518" y="1670160"/>
                  <a:pt x="6113006" y="1724881"/>
                </a:cubicBezTo>
                <a:cubicBezTo>
                  <a:pt x="5592367" y="2250814"/>
                  <a:pt x="5068701" y="2773707"/>
                  <a:pt x="4548063" y="3299641"/>
                </a:cubicBezTo>
                <a:cubicBezTo>
                  <a:pt x="4493577" y="3354362"/>
                  <a:pt x="4493577" y="3354362"/>
                  <a:pt x="4439092" y="3299641"/>
                </a:cubicBezTo>
                <a:cubicBezTo>
                  <a:pt x="4402768" y="3257080"/>
                  <a:pt x="4366444" y="3214519"/>
                  <a:pt x="4324067" y="3174998"/>
                </a:cubicBezTo>
                <a:cubicBezTo>
                  <a:pt x="4290770" y="3141557"/>
                  <a:pt x="4296824" y="3120276"/>
                  <a:pt x="4327094" y="3089875"/>
                </a:cubicBezTo>
                <a:cubicBezTo>
                  <a:pt x="4478442" y="2940912"/>
                  <a:pt x="4626764" y="2788908"/>
                  <a:pt x="4778112" y="2639944"/>
                </a:cubicBezTo>
                <a:cubicBezTo>
                  <a:pt x="5083836" y="2332896"/>
                  <a:pt x="5386533" y="2025849"/>
                  <a:pt x="5692257" y="1718801"/>
                </a:cubicBezTo>
                <a:cubicBezTo>
                  <a:pt x="5707392" y="1706641"/>
                  <a:pt x="5725554" y="1694480"/>
                  <a:pt x="5728580" y="1673200"/>
                </a:cubicBezTo>
                <a:cubicBezTo>
                  <a:pt x="5722526" y="1648879"/>
                  <a:pt x="5704365" y="1636719"/>
                  <a:pt x="5689230" y="1621518"/>
                </a:cubicBezTo>
                <a:cubicBezTo>
                  <a:pt x="5329020" y="1259749"/>
                  <a:pt x="4968811" y="897980"/>
                  <a:pt x="4608602" y="539251"/>
                </a:cubicBezTo>
                <a:cubicBezTo>
                  <a:pt x="4514766" y="445009"/>
                  <a:pt x="4423957" y="347726"/>
                  <a:pt x="4327094" y="253484"/>
                </a:cubicBezTo>
                <a:cubicBezTo>
                  <a:pt x="4293797" y="223083"/>
                  <a:pt x="4287743" y="198762"/>
                  <a:pt x="4324067" y="165322"/>
                </a:cubicBezTo>
                <a:cubicBezTo>
                  <a:pt x="4372498" y="119721"/>
                  <a:pt x="4417903" y="71079"/>
                  <a:pt x="4460281" y="19398"/>
                </a:cubicBezTo>
                <a:cubicBezTo>
                  <a:pt x="4472388" y="5717"/>
                  <a:pt x="4482983" y="-363"/>
                  <a:pt x="4493577" y="17"/>
                </a:cubicBezTo>
                <a:close/>
              </a:path>
            </a:pathLst>
          </a:custGeom>
          <a:solidFill>
            <a:srgbClr val="002050"/>
          </a:solidFill>
          <a:ln>
            <a:noFill/>
          </a:ln>
        </p:spPr>
        <p:txBody>
          <a:bodyPr vert="horz" wrap="square" lIns="89642" tIns="44821" rIns="89642" bIns="44821" numCol="1" anchor="t" anchorCtr="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nvGrpSpPr>
          <p:cNvPr id="10" name="Group 9">
            <a:extLst>
              <a:ext uri="{FF2B5EF4-FFF2-40B4-BE49-F238E27FC236}">
                <a16:creationId xmlns:a16="http://schemas.microsoft.com/office/drawing/2014/main" id="{A813158C-1B33-4F08-8D16-B6F87C1EDC3A}"/>
              </a:ext>
            </a:extLst>
          </p:cNvPr>
          <p:cNvGrpSpPr/>
          <p:nvPr/>
        </p:nvGrpSpPr>
        <p:grpSpPr>
          <a:xfrm>
            <a:off x="2691797" y="5836084"/>
            <a:ext cx="324479" cy="328281"/>
            <a:chOff x="2845471" y="5838913"/>
            <a:chExt cx="669689" cy="677537"/>
          </a:xfrm>
        </p:grpSpPr>
        <p:sp>
          <p:nvSpPr>
            <p:cNvPr id="105" name="Freeform 5">
              <a:extLst>
                <a:ext uri="{FF2B5EF4-FFF2-40B4-BE49-F238E27FC236}">
                  <a16:creationId xmlns:a16="http://schemas.microsoft.com/office/drawing/2014/main" id="{94D10468-2AF4-4D35-A795-5BF13F4E7032}"/>
                </a:ext>
              </a:extLst>
            </p:cNvPr>
            <p:cNvSpPr>
              <a:spLocks noEditPoints="1"/>
            </p:cNvSpPr>
            <p:nvPr/>
          </p:nvSpPr>
          <p:spPr bwMode="auto">
            <a:xfrm>
              <a:off x="2845471" y="5838913"/>
              <a:ext cx="669689" cy="677537"/>
            </a:xfrm>
            <a:custGeom>
              <a:avLst/>
              <a:gdLst>
                <a:gd name="T0" fmla="*/ 2004 w 2014"/>
                <a:gd name="T1" fmla="*/ 1195 h 2032"/>
                <a:gd name="T2" fmla="*/ 1348 w 2014"/>
                <a:gd name="T3" fmla="*/ 412 h 2032"/>
                <a:gd name="T4" fmla="*/ 1025 w 2014"/>
                <a:gd name="T5" fmla="*/ 26 h 2032"/>
                <a:gd name="T6" fmla="*/ 998 w 2014"/>
                <a:gd name="T7" fmla="*/ 0 h 2032"/>
                <a:gd name="T8" fmla="*/ 986 w 2014"/>
                <a:gd name="T9" fmla="*/ 34 h 2032"/>
                <a:gd name="T10" fmla="*/ 839 w 2014"/>
                <a:gd name="T11" fmla="*/ 208 h 2032"/>
                <a:gd name="T12" fmla="*/ 11 w 2014"/>
                <a:gd name="T13" fmla="*/ 1191 h 2032"/>
                <a:gd name="T14" fmla="*/ 12 w 2014"/>
                <a:gd name="T15" fmla="*/ 1217 h 2032"/>
                <a:gd name="T16" fmla="*/ 473 w 2014"/>
                <a:gd name="T17" fmla="*/ 1592 h 2032"/>
                <a:gd name="T18" fmla="*/ 992 w 2014"/>
                <a:gd name="T19" fmla="*/ 2017 h 2032"/>
                <a:gd name="T20" fmla="*/ 1028 w 2014"/>
                <a:gd name="T21" fmla="*/ 2015 h 2032"/>
                <a:gd name="T22" fmla="*/ 1407 w 2014"/>
                <a:gd name="T23" fmla="*/ 1705 h 2032"/>
                <a:gd name="T24" fmla="*/ 2001 w 2014"/>
                <a:gd name="T25" fmla="*/ 1222 h 2032"/>
                <a:gd name="T26" fmla="*/ 2004 w 2014"/>
                <a:gd name="T27" fmla="*/ 1195 h 2032"/>
                <a:gd name="T28" fmla="*/ 1694 w 2014"/>
                <a:gd name="T29" fmla="*/ 1217 h 2032"/>
                <a:gd name="T30" fmla="*/ 1542 w 2014"/>
                <a:gd name="T31" fmla="*/ 1326 h 2032"/>
                <a:gd name="T32" fmla="*/ 1435 w 2014"/>
                <a:gd name="T33" fmla="*/ 1286 h 2032"/>
                <a:gd name="T34" fmla="*/ 1413 w 2014"/>
                <a:gd name="T35" fmla="*/ 1285 h 2032"/>
                <a:gd name="T36" fmla="*/ 1157 w 2014"/>
                <a:gd name="T37" fmla="*/ 1467 h 2032"/>
                <a:gd name="T38" fmla="*/ 1153 w 2014"/>
                <a:gd name="T39" fmla="*/ 1486 h 2032"/>
                <a:gd name="T40" fmla="*/ 1107 w 2014"/>
                <a:gd name="T41" fmla="*/ 1692 h 2032"/>
                <a:gd name="T42" fmla="*/ 899 w 2014"/>
                <a:gd name="T43" fmla="*/ 1678 h 2032"/>
                <a:gd name="T44" fmla="*/ 878 w 2014"/>
                <a:gd name="T45" fmla="*/ 1474 h 2032"/>
                <a:gd name="T46" fmla="*/ 872 w 2014"/>
                <a:gd name="T47" fmla="*/ 1448 h 2032"/>
                <a:gd name="T48" fmla="*/ 584 w 2014"/>
                <a:gd name="T49" fmla="*/ 1293 h 2032"/>
                <a:gd name="T50" fmla="*/ 557 w 2014"/>
                <a:gd name="T51" fmla="*/ 1295 h 2032"/>
                <a:gd name="T52" fmla="*/ 368 w 2014"/>
                <a:gd name="T53" fmla="*/ 1300 h 2032"/>
                <a:gd name="T54" fmla="*/ 307 w 2014"/>
                <a:gd name="T55" fmla="*/ 1115 h 2032"/>
                <a:gd name="T56" fmla="*/ 470 w 2014"/>
                <a:gd name="T57" fmla="*/ 1006 h 2032"/>
                <a:gd name="T58" fmla="*/ 522 w 2014"/>
                <a:gd name="T59" fmla="*/ 1019 h 2032"/>
                <a:gd name="T60" fmla="*/ 548 w 2014"/>
                <a:gd name="T61" fmla="*/ 1015 h 2032"/>
                <a:gd name="T62" fmla="*/ 857 w 2014"/>
                <a:gd name="T63" fmla="*/ 729 h 2032"/>
                <a:gd name="T64" fmla="*/ 863 w 2014"/>
                <a:gd name="T65" fmla="*/ 701 h 2032"/>
                <a:gd name="T66" fmla="*/ 857 w 2014"/>
                <a:gd name="T67" fmla="*/ 524 h 2032"/>
                <a:gd name="T68" fmla="*/ 1013 w 2014"/>
                <a:gd name="T69" fmla="*/ 433 h 2032"/>
                <a:gd name="T70" fmla="*/ 1169 w 2014"/>
                <a:gd name="T71" fmla="*/ 691 h 2032"/>
                <a:gd name="T72" fmla="*/ 1171 w 2014"/>
                <a:gd name="T73" fmla="*/ 713 h 2032"/>
                <a:gd name="T74" fmla="*/ 1434 w 2014"/>
                <a:gd name="T75" fmla="*/ 1023 h 2032"/>
                <a:gd name="T76" fmla="*/ 1459 w 2014"/>
                <a:gd name="T77" fmla="*/ 1027 h 2032"/>
                <a:gd name="T78" fmla="*/ 1641 w 2014"/>
                <a:gd name="T79" fmla="*/ 1038 h 2032"/>
                <a:gd name="T80" fmla="*/ 1694 w 2014"/>
                <a:gd name="T81" fmla="*/ 1217 h 2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14" h="2032">
                  <a:moveTo>
                    <a:pt x="2004" y="1195"/>
                  </a:moveTo>
                  <a:cubicBezTo>
                    <a:pt x="1785" y="934"/>
                    <a:pt x="1567" y="673"/>
                    <a:pt x="1348" y="412"/>
                  </a:cubicBezTo>
                  <a:cubicBezTo>
                    <a:pt x="1240" y="283"/>
                    <a:pt x="1133" y="154"/>
                    <a:pt x="1025" y="26"/>
                  </a:cubicBezTo>
                  <a:cubicBezTo>
                    <a:pt x="1017" y="17"/>
                    <a:pt x="1017" y="1"/>
                    <a:pt x="998" y="0"/>
                  </a:cubicBezTo>
                  <a:cubicBezTo>
                    <a:pt x="1001" y="14"/>
                    <a:pt x="995" y="24"/>
                    <a:pt x="986" y="34"/>
                  </a:cubicBezTo>
                  <a:cubicBezTo>
                    <a:pt x="937" y="92"/>
                    <a:pt x="888" y="150"/>
                    <a:pt x="839" y="208"/>
                  </a:cubicBezTo>
                  <a:cubicBezTo>
                    <a:pt x="563" y="536"/>
                    <a:pt x="287" y="864"/>
                    <a:pt x="11" y="1191"/>
                  </a:cubicBezTo>
                  <a:cubicBezTo>
                    <a:pt x="1" y="1202"/>
                    <a:pt x="0" y="1207"/>
                    <a:pt x="12" y="1217"/>
                  </a:cubicBezTo>
                  <a:cubicBezTo>
                    <a:pt x="166" y="1341"/>
                    <a:pt x="319" y="1467"/>
                    <a:pt x="473" y="1592"/>
                  </a:cubicBezTo>
                  <a:cubicBezTo>
                    <a:pt x="646" y="1733"/>
                    <a:pt x="820" y="1874"/>
                    <a:pt x="992" y="2017"/>
                  </a:cubicBezTo>
                  <a:cubicBezTo>
                    <a:pt x="1011" y="2032"/>
                    <a:pt x="1017" y="2024"/>
                    <a:pt x="1028" y="2015"/>
                  </a:cubicBezTo>
                  <a:cubicBezTo>
                    <a:pt x="1154" y="1912"/>
                    <a:pt x="1281" y="1808"/>
                    <a:pt x="1407" y="1705"/>
                  </a:cubicBezTo>
                  <a:cubicBezTo>
                    <a:pt x="1605" y="1544"/>
                    <a:pt x="1803" y="1383"/>
                    <a:pt x="2001" y="1222"/>
                  </a:cubicBezTo>
                  <a:cubicBezTo>
                    <a:pt x="2012" y="1213"/>
                    <a:pt x="2014" y="1207"/>
                    <a:pt x="2004" y="1195"/>
                  </a:cubicBezTo>
                  <a:close/>
                  <a:moveTo>
                    <a:pt x="1694" y="1217"/>
                  </a:moveTo>
                  <a:cubicBezTo>
                    <a:pt x="1672" y="1282"/>
                    <a:pt x="1610" y="1325"/>
                    <a:pt x="1542" y="1326"/>
                  </a:cubicBezTo>
                  <a:cubicBezTo>
                    <a:pt x="1501" y="1327"/>
                    <a:pt x="1465" y="1314"/>
                    <a:pt x="1435" y="1286"/>
                  </a:cubicBezTo>
                  <a:cubicBezTo>
                    <a:pt x="1427" y="1279"/>
                    <a:pt x="1421" y="1279"/>
                    <a:pt x="1413" y="1285"/>
                  </a:cubicBezTo>
                  <a:cubicBezTo>
                    <a:pt x="1328" y="1346"/>
                    <a:pt x="1243" y="1407"/>
                    <a:pt x="1157" y="1467"/>
                  </a:cubicBezTo>
                  <a:cubicBezTo>
                    <a:pt x="1148" y="1473"/>
                    <a:pt x="1149" y="1477"/>
                    <a:pt x="1153" y="1486"/>
                  </a:cubicBezTo>
                  <a:cubicBezTo>
                    <a:pt x="1192" y="1561"/>
                    <a:pt x="1174" y="1642"/>
                    <a:pt x="1107" y="1692"/>
                  </a:cubicBezTo>
                  <a:cubicBezTo>
                    <a:pt x="1045" y="1740"/>
                    <a:pt x="959" y="1734"/>
                    <a:pt x="899" y="1678"/>
                  </a:cubicBezTo>
                  <a:cubicBezTo>
                    <a:pt x="844" y="1627"/>
                    <a:pt x="834" y="1536"/>
                    <a:pt x="878" y="1474"/>
                  </a:cubicBezTo>
                  <a:cubicBezTo>
                    <a:pt x="888" y="1460"/>
                    <a:pt x="886" y="1455"/>
                    <a:pt x="872" y="1448"/>
                  </a:cubicBezTo>
                  <a:cubicBezTo>
                    <a:pt x="776" y="1397"/>
                    <a:pt x="679" y="1345"/>
                    <a:pt x="584" y="1293"/>
                  </a:cubicBezTo>
                  <a:cubicBezTo>
                    <a:pt x="574" y="1288"/>
                    <a:pt x="567" y="1288"/>
                    <a:pt x="557" y="1295"/>
                  </a:cubicBezTo>
                  <a:cubicBezTo>
                    <a:pt x="500" y="1339"/>
                    <a:pt x="424" y="1341"/>
                    <a:pt x="368" y="1300"/>
                  </a:cubicBezTo>
                  <a:cubicBezTo>
                    <a:pt x="308" y="1256"/>
                    <a:pt x="283" y="1182"/>
                    <a:pt x="307" y="1115"/>
                  </a:cubicBezTo>
                  <a:cubicBezTo>
                    <a:pt x="332" y="1047"/>
                    <a:pt x="398" y="1002"/>
                    <a:pt x="470" y="1006"/>
                  </a:cubicBezTo>
                  <a:cubicBezTo>
                    <a:pt x="488" y="1007"/>
                    <a:pt x="506" y="1011"/>
                    <a:pt x="522" y="1019"/>
                  </a:cubicBezTo>
                  <a:cubicBezTo>
                    <a:pt x="532" y="1024"/>
                    <a:pt x="539" y="1024"/>
                    <a:pt x="548" y="1015"/>
                  </a:cubicBezTo>
                  <a:cubicBezTo>
                    <a:pt x="650" y="919"/>
                    <a:pt x="754" y="824"/>
                    <a:pt x="857" y="729"/>
                  </a:cubicBezTo>
                  <a:cubicBezTo>
                    <a:pt x="866" y="721"/>
                    <a:pt x="871" y="715"/>
                    <a:pt x="863" y="701"/>
                  </a:cubicBezTo>
                  <a:cubicBezTo>
                    <a:pt x="826" y="644"/>
                    <a:pt x="824" y="583"/>
                    <a:pt x="857" y="524"/>
                  </a:cubicBezTo>
                  <a:cubicBezTo>
                    <a:pt x="891" y="464"/>
                    <a:pt x="944" y="433"/>
                    <a:pt x="1013" y="433"/>
                  </a:cubicBezTo>
                  <a:cubicBezTo>
                    <a:pt x="1147" y="433"/>
                    <a:pt x="1231" y="572"/>
                    <a:pt x="1169" y="691"/>
                  </a:cubicBezTo>
                  <a:cubicBezTo>
                    <a:pt x="1164" y="700"/>
                    <a:pt x="1165" y="705"/>
                    <a:pt x="1171" y="713"/>
                  </a:cubicBezTo>
                  <a:cubicBezTo>
                    <a:pt x="1259" y="816"/>
                    <a:pt x="1346" y="919"/>
                    <a:pt x="1434" y="1023"/>
                  </a:cubicBezTo>
                  <a:cubicBezTo>
                    <a:pt x="1442" y="1033"/>
                    <a:pt x="1448" y="1034"/>
                    <a:pt x="1459" y="1027"/>
                  </a:cubicBezTo>
                  <a:cubicBezTo>
                    <a:pt x="1516" y="992"/>
                    <a:pt x="1591" y="997"/>
                    <a:pt x="1641" y="1038"/>
                  </a:cubicBezTo>
                  <a:cubicBezTo>
                    <a:pt x="1697" y="1084"/>
                    <a:pt x="1717" y="1152"/>
                    <a:pt x="1694" y="121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07" name="Freeform 6">
              <a:extLst>
                <a:ext uri="{FF2B5EF4-FFF2-40B4-BE49-F238E27FC236}">
                  <a16:creationId xmlns:a16="http://schemas.microsoft.com/office/drawing/2014/main" id="{4B764219-08C1-4AA3-B574-B3C732B19F35}"/>
                </a:ext>
              </a:extLst>
            </p:cNvPr>
            <p:cNvSpPr>
              <a:spLocks/>
            </p:cNvSpPr>
            <p:nvPr/>
          </p:nvSpPr>
          <p:spPr bwMode="auto">
            <a:xfrm>
              <a:off x="3044983" y="6098417"/>
              <a:ext cx="121032" cy="213987"/>
            </a:xfrm>
            <a:custGeom>
              <a:avLst/>
              <a:gdLst>
                <a:gd name="T0" fmla="*/ 362 w 364"/>
                <a:gd name="T1" fmla="*/ 338 h 642"/>
                <a:gd name="T2" fmla="*/ 363 w 364"/>
                <a:gd name="T3" fmla="*/ 622 h 642"/>
                <a:gd name="T4" fmla="*/ 345 w 364"/>
                <a:gd name="T5" fmla="*/ 633 h 642"/>
                <a:gd name="T6" fmla="*/ 29 w 364"/>
                <a:gd name="T7" fmla="*/ 442 h 642"/>
                <a:gd name="T8" fmla="*/ 18 w 364"/>
                <a:gd name="T9" fmla="*/ 418 h 642"/>
                <a:gd name="T10" fmla="*/ 4 w 364"/>
                <a:gd name="T11" fmla="*/ 320 h 642"/>
                <a:gd name="T12" fmla="*/ 8 w 364"/>
                <a:gd name="T13" fmla="*/ 299 h 642"/>
                <a:gd name="T14" fmla="*/ 325 w 364"/>
                <a:gd name="T15" fmla="*/ 7 h 642"/>
                <a:gd name="T16" fmla="*/ 342 w 364"/>
                <a:gd name="T17" fmla="*/ 9 h 642"/>
                <a:gd name="T18" fmla="*/ 363 w 364"/>
                <a:gd name="T19" fmla="*/ 73 h 642"/>
                <a:gd name="T20" fmla="*/ 362 w 364"/>
                <a:gd name="T21" fmla="*/ 338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4" h="642">
                  <a:moveTo>
                    <a:pt x="362" y="338"/>
                  </a:moveTo>
                  <a:cubicBezTo>
                    <a:pt x="362" y="433"/>
                    <a:pt x="362" y="528"/>
                    <a:pt x="363" y="622"/>
                  </a:cubicBezTo>
                  <a:cubicBezTo>
                    <a:pt x="363" y="639"/>
                    <a:pt x="360" y="642"/>
                    <a:pt x="345" y="633"/>
                  </a:cubicBezTo>
                  <a:cubicBezTo>
                    <a:pt x="240" y="568"/>
                    <a:pt x="134" y="505"/>
                    <a:pt x="29" y="442"/>
                  </a:cubicBezTo>
                  <a:cubicBezTo>
                    <a:pt x="19" y="436"/>
                    <a:pt x="15" y="431"/>
                    <a:pt x="18" y="418"/>
                  </a:cubicBezTo>
                  <a:cubicBezTo>
                    <a:pt x="26" y="384"/>
                    <a:pt x="20" y="351"/>
                    <a:pt x="4" y="320"/>
                  </a:cubicBezTo>
                  <a:cubicBezTo>
                    <a:pt x="0" y="311"/>
                    <a:pt x="0" y="306"/>
                    <a:pt x="8" y="299"/>
                  </a:cubicBezTo>
                  <a:cubicBezTo>
                    <a:pt x="114" y="202"/>
                    <a:pt x="220" y="105"/>
                    <a:pt x="325" y="7"/>
                  </a:cubicBezTo>
                  <a:cubicBezTo>
                    <a:pt x="333" y="0"/>
                    <a:pt x="336" y="1"/>
                    <a:pt x="342" y="9"/>
                  </a:cubicBezTo>
                  <a:cubicBezTo>
                    <a:pt x="355" y="28"/>
                    <a:pt x="364" y="47"/>
                    <a:pt x="363" y="73"/>
                  </a:cubicBezTo>
                  <a:cubicBezTo>
                    <a:pt x="361" y="161"/>
                    <a:pt x="362" y="250"/>
                    <a:pt x="362" y="33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08" name="Freeform 7">
              <a:extLst>
                <a:ext uri="{FF2B5EF4-FFF2-40B4-BE49-F238E27FC236}">
                  <a16:creationId xmlns:a16="http://schemas.microsoft.com/office/drawing/2014/main" id="{3664327F-5176-43CA-AB60-BB916A96C12A}"/>
                </a:ext>
              </a:extLst>
            </p:cNvPr>
            <p:cNvSpPr>
              <a:spLocks/>
            </p:cNvSpPr>
            <p:nvPr/>
          </p:nvSpPr>
          <p:spPr bwMode="auto">
            <a:xfrm>
              <a:off x="3190256" y="6096325"/>
              <a:ext cx="117021" cy="215033"/>
            </a:xfrm>
            <a:custGeom>
              <a:avLst/>
              <a:gdLst>
                <a:gd name="T0" fmla="*/ 0 w 352"/>
                <a:gd name="T1" fmla="*/ 645 h 645"/>
                <a:gd name="T2" fmla="*/ 0 w 352"/>
                <a:gd name="T3" fmla="*/ 624 h 645"/>
                <a:gd name="T4" fmla="*/ 0 w 352"/>
                <a:gd name="T5" fmla="*/ 68 h 645"/>
                <a:gd name="T6" fmla="*/ 18 w 352"/>
                <a:gd name="T7" fmla="*/ 34 h 645"/>
                <a:gd name="T8" fmla="*/ 67 w 352"/>
                <a:gd name="T9" fmla="*/ 4 h 645"/>
                <a:gd name="T10" fmla="*/ 106 w 352"/>
                <a:gd name="T11" fmla="*/ 44 h 645"/>
                <a:gd name="T12" fmla="*/ 342 w 352"/>
                <a:gd name="T13" fmla="*/ 324 h 645"/>
                <a:gd name="T14" fmla="*/ 348 w 352"/>
                <a:gd name="T15" fmla="*/ 351 h 645"/>
                <a:gd name="T16" fmla="*/ 343 w 352"/>
                <a:gd name="T17" fmla="*/ 416 h 645"/>
                <a:gd name="T18" fmla="*/ 336 w 352"/>
                <a:gd name="T19" fmla="*/ 434 h 645"/>
                <a:gd name="T20" fmla="*/ 8 w 352"/>
                <a:gd name="T21" fmla="*/ 644 h 645"/>
                <a:gd name="T22" fmla="*/ 0 w 352"/>
                <a:gd name="T23" fmla="*/ 645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 h="645">
                  <a:moveTo>
                    <a:pt x="0" y="645"/>
                  </a:moveTo>
                  <a:cubicBezTo>
                    <a:pt x="0" y="637"/>
                    <a:pt x="0" y="631"/>
                    <a:pt x="0" y="624"/>
                  </a:cubicBezTo>
                  <a:cubicBezTo>
                    <a:pt x="0" y="439"/>
                    <a:pt x="1" y="254"/>
                    <a:pt x="0" y="68"/>
                  </a:cubicBezTo>
                  <a:cubicBezTo>
                    <a:pt x="0" y="52"/>
                    <a:pt x="5" y="42"/>
                    <a:pt x="18" y="34"/>
                  </a:cubicBezTo>
                  <a:cubicBezTo>
                    <a:pt x="35" y="24"/>
                    <a:pt x="50" y="0"/>
                    <a:pt x="67" y="4"/>
                  </a:cubicBezTo>
                  <a:cubicBezTo>
                    <a:pt x="82" y="7"/>
                    <a:pt x="94" y="30"/>
                    <a:pt x="106" y="44"/>
                  </a:cubicBezTo>
                  <a:cubicBezTo>
                    <a:pt x="185" y="137"/>
                    <a:pt x="263" y="231"/>
                    <a:pt x="342" y="324"/>
                  </a:cubicBezTo>
                  <a:cubicBezTo>
                    <a:pt x="350" y="332"/>
                    <a:pt x="352" y="340"/>
                    <a:pt x="348" y="351"/>
                  </a:cubicBezTo>
                  <a:cubicBezTo>
                    <a:pt x="341" y="372"/>
                    <a:pt x="340" y="394"/>
                    <a:pt x="343" y="416"/>
                  </a:cubicBezTo>
                  <a:cubicBezTo>
                    <a:pt x="345" y="425"/>
                    <a:pt x="343" y="429"/>
                    <a:pt x="336" y="434"/>
                  </a:cubicBezTo>
                  <a:cubicBezTo>
                    <a:pt x="226" y="504"/>
                    <a:pt x="117" y="574"/>
                    <a:pt x="8" y="644"/>
                  </a:cubicBezTo>
                  <a:cubicBezTo>
                    <a:pt x="7" y="645"/>
                    <a:pt x="5" y="644"/>
                    <a:pt x="0" y="64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246" name="Rectangle 180">
            <a:extLst>
              <a:ext uri="{FF2B5EF4-FFF2-40B4-BE49-F238E27FC236}">
                <a16:creationId xmlns:a16="http://schemas.microsoft.com/office/drawing/2014/main" id="{53E116DF-09E1-4CF4-907E-0D9CB1E1A1B8}"/>
              </a:ext>
            </a:extLst>
          </p:cNvPr>
          <p:cNvSpPr>
            <a:spLocks noChangeArrowheads="1"/>
          </p:cNvSpPr>
          <p:nvPr/>
        </p:nvSpPr>
        <p:spPr bwMode="auto">
          <a:xfrm>
            <a:off x="2545238" y="6167393"/>
            <a:ext cx="617597" cy="18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Azure AD</a:t>
            </a:r>
          </a:p>
        </p:txBody>
      </p:sp>
      <p:sp>
        <p:nvSpPr>
          <p:cNvPr id="131" name="Rectangle 128">
            <a:extLst>
              <a:ext uri="{FF2B5EF4-FFF2-40B4-BE49-F238E27FC236}">
                <a16:creationId xmlns:a16="http://schemas.microsoft.com/office/drawing/2014/main" id="{FFB1013D-3359-48F8-8FD8-2CBD140E1381}"/>
              </a:ext>
            </a:extLst>
          </p:cNvPr>
          <p:cNvSpPr>
            <a:spLocks noChangeArrowheads="1"/>
          </p:cNvSpPr>
          <p:nvPr/>
        </p:nvSpPr>
        <p:spPr bwMode="auto">
          <a:xfrm>
            <a:off x="365425" y="2046104"/>
            <a:ext cx="1131720" cy="241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568" b="0" i="0" u="none" strike="noStrike" kern="0" cap="none" spc="0" normalizeH="0" baseline="0" noProof="0">
                <a:ln>
                  <a:noFill/>
                </a:ln>
                <a:solidFill>
                  <a:srgbClr val="353535"/>
                </a:solidFill>
                <a:effectLst/>
                <a:uLnTx/>
                <a:uFillTx/>
                <a:latin typeface="Segoe UI Semilight"/>
                <a:ea typeface="+mn-ea"/>
                <a:cs typeface="+mn-cs"/>
              </a:rPr>
              <a:t>Data Sources</a:t>
            </a:r>
          </a:p>
        </p:txBody>
      </p:sp>
      <p:sp>
        <p:nvSpPr>
          <p:cNvPr id="132" name="Freeform 34">
            <a:extLst>
              <a:ext uri="{FF2B5EF4-FFF2-40B4-BE49-F238E27FC236}">
                <a16:creationId xmlns:a16="http://schemas.microsoft.com/office/drawing/2014/main" id="{EFED0EEA-E7B5-4AA0-A69F-8085A1A0508A}"/>
              </a:ext>
            </a:extLst>
          </p:cNvPr>
          <p:cNvSpPr>
            <a:spLocks noChangeAspect="1" noEditPoints="1"/>
          </p:cNvSpPr>
          <p:nvPr/>
        </p:nvSpPr>
        <p:spPr bwMode="auto">
          <a:xfrm>
            <a:off x="666903" y="1563599"/>
            <a:ext cx="528765" cy="418316"/>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noFill/>
          <a:ln w="15240">
            <a:solidFill>
              <a:srgbClr val="002050"/>
            </a:solidFill>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33333"/>
              </a:solidFill>
              <a:effectLst/>
              <a:uLnTx/>
              <a:uFillTx/>
              <a:latin typeface="Segoe UI"/>
              <a:ea typeface="+mn-ea"/>
              <a:cs typeface="+mn-cs"/>
            </a:endParaRPr>
          </a:p>
        </p:txBody>
      </p:sp>
      <p:grpSp>
        <p:nvGrpSpPr>
          <p:cNvPr id="133" name="Group 132">
            <a:extLst>
              <a:ext uri="{FF2B5EF4-FFF2-40B4-BE49-F238E27FC236}">
                <a16:creationId xmlns:a16="http://schemas.microsoft.com/office/drawing/2014/main" id="{949A7AC8-C974-4F4E-BAB2-2E0B4F7E7F48}"/>
              </a:ext>
            </a:extLst>
          </p:cNvPr>
          <p:cNvGrpSpPr/>
          <p:nvPr/>
        </p:nvGrpSpPr>
        <p:grpSpPr>
          <a:xfrm>
            <a:off x="823125" y="3001178"/>
            <a:ext cx="443591" cy="453368"/>
            <a:chOff x="2308225" y="7734300"/>
            <a:chExt cx="1368425" cy="1398588"/>
          </a:xfrm>
          <a:solidFill>
            <a:srgbClr val="002050"/>
          </a:solidFill>
        </p:grpSpPr>
        <p:sp>
          <p:nvSpPr>
            <p:cNvPr id="134" name="Freeform 97">
              <a:extLst>
                <a:ext uri="{FF2B5EF4-FFF2-40B4-BE49-F238E27FC236}">
                  <a16:creationId xmlns:a16="http://schemas.microsoft.com/office/drawing/2014/main" id="{EE491D66-7404-4A90-8AE5-C14223D8036A}"/>
                </a:ext>
              </a:extLst>
            </p:cNvPr>
            <p:cNvSpPr>
              <a:spLocks/>
            </p:cNvSpPr>
            <p:nvPr/>
          </p:nvSpPr>
          <p:spPr bwMode="auto">
            <a:xfrm>
              <a:off x="2574925" y="8740775"/>
              <a:ext cx="174625" cy="41275"/>
            </a:xfrm>
            <a:custGeom>
              <a:avLst/>
              <a:gdLst>
                <a:gd name="T0" fmla="*/ 96 w 110"/>
                <a:gd name="T1" fmla="*/ 26 h 26"/>
                <a:gd name="T2" fmla="*/ 14 w 110"/>
                <a:gd name="T3" fmla="*/ 26 h 26"/>
                <a:gd name="T4" fmla="*/ 14 w 110"/>
                <a:gd name="T5" fmla="*/ 26 h 26"/>
                <a:gd name="T6" fmla="*/ 8 w 110"/>
                <a:gd name="T7" fmla="*/ 24 h 26"/>
                <a:gd name="T8" fmla="*/ 4 w 110"/>
                <a:gd name="T9" fmla="*/ 22 h 26"/>
                <a:gd name="T10" fmla="*/ 2 w 110"/>
                <a:gd name="T11" fmla="*/ 18 h 26"/>
                <a:gd name="T12" fmla="*/ 0 w 110"/>
                <a:gd name="T13" fmla="*/ 12 h 26"/>
                <a:gd name="T14" fmla="*/ 0 w 110"/>
                <a:gd name="T15" fmla="*/ 12 h 26"/>
                <a:gd name="T16" fmla="*/ 2 w 110"/>
                <a:gd name="T17" fmla="*/ 8 h 26"/>
                <a:gd name="T18" fmla="*/ 4 w 110"/>
                <a:gd name="T19" fmla="*/ 4 h 26"/>
                <a:gd name="T20" fmla="*/ 8 w 110"/>
                <a:gd name="T21" fmla="*/ 2 h 26"/>
                <a:gd name="T22" fmla="*/ 14 w 110"/>
                <a:gd name="T23" fmla="*/ 0 h 26"/>
                <a:gd name="T24" fmla="*/ 96 w 110"/>
                <a:gd name="T25" fmla="*/ 0 h 26"/>
                <a:gd name="T26" fmla="*/ 96 w 110"/>
                <a:gd name="T27" fmla="*/ 0 h 26"/>
                <a:gd name="T28" fmla="*/ 102 w 110"/>
                <a:gd name="T29" fmla="*/ 2 h 26"/>
                <a:gd name="T30" fmla="*/ 106 w 110"/>
                <a:gd name="T31" fmla="*/ 4 h 26"/>
                <a:gd name="T32" fmla="*/ 108 w 110"/>
                <a:gd name="T33" fmla="*/ 8 h 26"/>
                <a:gd name="T34" fmla="*/ 110 w 110"/>
                <a:gd name="T35" fmla="*/ 12 h 26"/>
                <a:gd name="T36" fmla="*/ 110 w 110"/>
                <a:gd name="T37" fmla="*/ 12 h 26"/>
                <a:gd name="T38" fmla="*/ 108 w 110"/>
                <a:gd name="T39" fmla="*/ 18 h 26"/>
                <a:gd name="T40" fmla="*/ 106 w 110"/>
                <a:gd name="T41" fmla="*/ 22 h 26"/>
                <a:gd name="T42" fmla="*/ 102 w 110"/>
                <a:gd name="T43" fmla="*/ 24 h 26"/>
                <a:gd name="T44" fmla="*/ 96 w 110"/>
                <a:gd name="T45" fmla="*/ 26 h 26"/>
                <a:gd name="T46" fmla="*/ 96 w 110"/>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 h="26">
                  <a:moveTo>
                    <a:pt x="96" y="26"/>
                  </a:moveTo>
                  <a:lnTo>
                    <a:pt x="14" y="26"/>
                  </a:lnTo>
                  <a:lnTo>
                    <a:pt x="14" y="26"/>
                  </a:lnTo>
                  <a:lnTo>
                    <a:pt x="8" y="24"/>
                  </a:lnTo>
                  <a:lnTo>
                    <a:pt x="4" y="22"/>
                  </a:lnTo>
                  <a:lnTo>
                    <a:pt x="2" y="18"/>
                  </a:lnTo>
                  <a:lnTo>
                    <a:pt x="0" y="12"/>
                  </a:lnTo>
                  <a:lnTo>
                    <a:pt x="0" y="12"/>
                  </a:lnTo>
                  <a:lnTo>
                    <a:pt x="2" y="8"/>
                  </a:lnTo>
                  <a:lnTo>
                    <a:pt x="4" y="4"/>
                  </a:lnTo>
                  <a:lnTo>
                    <a:pt x="8" y="2"/>
                  </a:lnTo>
                  <a:lnTo>
                    <a:pt x="14" y="0"/>
                  </a:lnTo>
                  <a:lnTo>
                    <a:pt x="96" y="0"/>
                  </a:lnTo>
                  <a:lnTo>
                    <a:pt x="96" y="0"/>
                  </a:lnTo>
                  <a:lnTo>
                    <a:pt x="102" y="2"/>
                  </a:lnTo>
                  <a:lnTo>
                    <a:pt x="106" y="4"/>
                  </a:lnTo>
                  <a:lnTo>
                    <a:pt x="108" y="8"/>
                  </a:lnTo>
                  <a:lnTo>
                    <a:pt x="110" y="12"/>
                  </a:lnTo>
                  <a:lnTo>
                    <a:pt x="110" y="12"/>
                  </a:lnTo>
                  <a:lnTo>
                    <a:pt x="108" y="18"/>
                  </a:lnTo>
                  <a:lnTo>
                    <a:pt x="106" y="22"/>
                  </a:lnTo>
                  <a:lnTo>
                    <a:pt x="102" y="24"/>
                  </a:lnTo>
                  <a:lnTo>
                    <a:pt x="96" y="26"/>
                  </a:lnTo>
                  <a:lnTo>
                    <a:pt x="96"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35" name="Freeform 98">
              <a:extLst>
                <a:ext uri="{FF2B5EF4-FFF2-40B4-BE49-F238E27FC236}">
                  <a16:creationId xmlns:a16="http://schemas.microsoft.com/office/drawing/2014/main" id="{5BC8E091-546A-4BA5-9A89-843C917DD080}"/>
                </a:ext>
              </a:extLst>
            </p:cNvPr>
            <p:cNvSpPr>
              <a:spLocks noEditPoints="1"/>
            </p:cNvSpPr>
            <p:nvPr/>
          </p:nvSpPr>
          <p:spPr bwMode="auto">
            <a:xfrm>
              <a:off x="2428875" y="8096250"/>
              <a:ext cx="219075" cy="215900"/>
            </a:xfrm>
            <a:custGeom>
              <a:avLst/>
              <a:gdLst>
                <a:gd name="T0" fmla="*/ 120 w 138"/>
                <a:gd name="T1" fmla="*/ 136 h 136"/>
                <a:gd name="T2" fmla="*/ 18 w 138"/>
                <a:gd name="T3" fmla="*/ 136 h 136"/>
                <a:gd name="T4" fmla="*/ 18 w 138"/>
                <a:gd name="T5" fmla="*/ 136 h 136"/>
                <a:gd name="T6" fmla="*/ 12 w 138"/>
                <a:gd name="T7" fmla="*/ 136 h 136"/>
                <a:gd name="T8" fmla="*/ 6 w 138"/>
                <a:gd name="T9" fmla="*/ 132 h 136"/>
                <a:gd name="T10" fmla="*/ 2 w 138"/>
                <a:gd name="T11" fmla="*/ 126 h 136"/>
                <a:gd name="T12" fmla="*/ 0 w 138"/>
                <a:gd name="T13" fmla="*/ 118 h 136"/>
                <a:gd name="T14" fmla="*/ 0 w 138"/>
                <a:gd name="T15" fmla="*/ 18 h 136"/>
                <a:gd name="T16" fmla="*/ 0 w 138"/>
                <a:gd name="T17" fmla="*/ 18 h 136"/>
                <a:gd name="T18" fmla="*/ 2 w 138"/>
                <a:gd name="T19" fmla="*/ 10 h 136"/>
                <a:gd name="T20" fmla="*/ 6 w 138"/>
                <a:gd name="T21" fmla="*/ 4 h 136"/>
                <a:gd name="T22" fmla="*/ 12 w 138"/>
                <a:gd name="T23" fmla="*/ 2 h 136"/>
                <a:gd name="T24" fmla="*/ 18 w 138"/>
                <a:gd name="T25" fmla="*/ 0 h 136"/>
                <a:gd name="T26" fmla="*/ 120 w 138"/>
                <a:gd name="T27" fmla="*/ 0 h 136"/>
                <a:gd name="T28" fmla="*/ 120 w 138"/>
                <a:gd name="T29" fmla="*/ 0 h 136"/>
                <a:gd name="T30" fmla="*/ 126 w 138"/>
                <a:gd name="T31" fmla="*/ 2 h 136"/>
                <a:gd name="T32" fmla="*/ 132 w 138"/>
                <a:gd name="T33" fmla="*/ 4 h 136"/>
                <a:gd name="T34" fmla="*/ 136 w 138"/>
                <a:gd name="T35" fmla="*/ 10 h 136"/>
                <a:gd name="T36" fmla="*/ 138 w 138"/>
                <a:gd name="T37" fmla="*/ 18 h 136"/>
                <a:gd name="T38" fmla="*/ 138 w 138"/>
                <a:gd name="T39" fmla="*/ 118 h 136"/>
                <a:gd name="T40" fmla="*/ 138 w 138"/>
                <a:gd name="T41" fmla="*/ 118 h 136"/>
                <a:gd name="T42" fmla="*/ 136 w 138"/>
                <a:gd name="T43" fmla="*/ 126 h 136"/>
                <a:gd name="T44" fmla="*/ 132 w 138"/>
                <a:gd name="T45" fmla="*/ 132 h 136"/>
                <a:gd name="T46" fmla="*/ 126 w 138"/>
                <a:gd name="T47" fmla="*/ 136 h 136"/>
                <a:gd name="T48" fmla="*/ 120 w 138"/>
                <a:gd name="T49" fmla="*/ 136 h 136"/>
                <a:gd name="T50" fmla="*/ 120 w 138"/>
                <a:gd name="T51" fmla="*/ 136 h 136"/>
                <a:gd name="T52" fmla="*/ 26 w 138"/>
                <a:gd name="T53" fmla="*/ 112 h 136"/>
                <a:gd name="T54" fmla="*/ 112 w 138"/>
                <a:gd name="T55" fmla="*/ 112 h 136"/>
                <a:gd name="T56" fmla="*/ 112 w 138"/>
                <a:gd name="T57" fmla="*/ 24 h 136"/>
                <a:gd name="T58" fmla="*/ 26 w 138"/>
                <a:gd name="T59" fmla="*/ 24 h 136"/>
                <a:gd name="T60" fmla="*/ 26 w 138"/>
                <a:gd name="T61"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6">
                  <a:moveTo>
                    <a:pt x="120" y="136"/>
                  </a:moveTo>
                  <a:lnTo>
                    <a:pt x="18" y="136"/>
                  </a:lnTo>
                  <a:lnTo>
                    <a:pt x="18" y="136"/>
                  </a:lnTo>
                  <a:lnTo>
                    <a:pt x="12" y="136"/>
                  </a:lnTo>
                  <a:lnTo>
                    <a:pt x="6" y="132"/>
                  </a:lnTo>
                  <a:lnTo>
                    <a:pt x="2" y="126"/>
                  </a:lnTo>
                  <a:lnTo>
                    <a:pt x="0" y="118"/>
                  </a:lnTo>
                  <a:lnTo>
                    <a:pt x="0" y="18"/>
                  </a:lnTo>
                  <a:lnTo>
                    <a:pt x="0" y="18"/>
                  </a:lnTo>
                  <a:lnTo>
                    <a:pt x="2" y="10"/>
                  </a:lnTo>
                  <a:lnTo>
                    <a:pt x="6" y="4"/>
                  </a:lnTo>
                  <a:lnTo>
                    <a:pt x="12" y="2"/>
                  </a:lnTo>
                  <a:lnTo>
                    <a:pt x="18" y="0"/>
                  </a:lnTo>
                  <a:lnTo>
                    <a:pt x="120" y="0"/>
                  </a:lnTo>
                  <a:lnTo>
                    <a:pt x="120" y="0"/>
                  </a:lnTo>
                  <a:lnTo>
                    <a:pt x="126" y="2"/>
                  </a:lnTo>
                  <a:lnTo>
                    <a:pt x="132" y="4"/>
                  </a:lnTo>
                  <a:lnTo>
                    <a:pt x="136" y="10"/>
                  </a:lnTo>
                  <a:lnTo>
                    <a:pt x="138" y="18"/>
                  </a:lnTo>
                  <a:lnTo>
                    <a:pt x="138" y="118"/>
                  </a:lnTo>
                  <a:lnTo>
                    <a:pt x="138" y="118"/>
                  </a:lnTo>
                  <a:lnTo>
                    <a:pt x="136" y="126"/>
                  </a:lnTo>
                  <a:lnTo>
                    <a:pt x="132" y="132"/>
                  </a:lnTo>
                  <a:lnTo>
                    <a:pt x="126" y="136"/>
                  </a:lnTo>
                  <a:lnTo>
                    <a:pt x="120" y="136"/>
                  </a:lnTo>
                  <a:lnTo>
                    <a:pt x="120" y="136"/>
                  </a:lnTo>
                  <a:close/>
                  <a:moveTo>
                    <a:pt x="26" y="112"/>
                  </a:moveTo>
                  <a:lnTo>
                    <a:pt x="112" y="112"/>
                  </a:lnTo>
                  <a:lnTo>
                    <a:pt x="112" y="24"/>
                  </a:lnTo>
                  <a:lnTo>
                    <a:pt x="26" y="24"/>
                  </a:lnTo>
                  <a:lnTo>
                    <a:pt x="26"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36" name="Freeform 99">
              <a:extLst>
                <a:ext uri="{FF2B5EF4-FFF2-40B4-BE49-F238E27FC236}">
                  <a16:creationId xmlns:a16="http://schemas.microsoft.com/office/drawing/2014/main" id="{BA673DD6-A246-4830-8177-CEFA4BCE9C68}"/>
                </a:ext>
              </a:extLst>
            </p:cNvPr>
            <p:cNvSpPr>
              <a:spLocks noEditPoints="1"/>
            </p:cNvSpPr>
            <p:nvPr/>
          </p:nvSpPr>
          <p:spPr bwMode="auto">
            <a:xfrm>
              <a:off x="242887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37" name="Freeform 100">
              <a:extLst>
                <a:ext uri="{FF2B5EF4-FFF2-40B4-BE49-F238E27FC236}">
                  <a16:creationId xmlns:a16="http://schemas.microsoft.com/office/drawing/2014/main" id="{BD9F3FF2-432C-4A5F-B8C9-3DC4265D0489}"/>
                </a:ext>
              </a:extLst>
            </p:cNvPr>
            <p:cNvSpPr>
              <a:spLocks noEditPoints="1"/>
            </p:cNvSpPr>
            <p:nvPr/>
          </p:nvSpPr>
          <p:spPr bwMode="auto">
            <a:xfrm>
              <a:off x="267652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38" name="Freeform 101">
              <a:extLst>
                <a:ext uri="{FF2B5EF4-FFF2-40B4-BE49-F238E27FC236}">
                  <a16:creationId xmlns:a16="http://schemas.microsoft.com/office/drawing/2014/main" id="{4A2797F7-4A3E-43B0-BAC0-71DC582DFFC3}"/>
                </a:ext>
              </a:extLst>
            </p:cNvPr>
            <p:cNvSpPr>
              <a:spLocks noEditPoints="1"/>
            </p:cNvSpPr>
            <p:nvPr/>
          </p:nvSpPr>
          <p:spPr bwMode="auto">
            <a:xfrm>
              <a:off x="242887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39" name="Freeform 102">
              <a:extLst>
                <a:ext uri="{FF2B5EF4-FFF2-40B4-BE49-F238E27FC236}">
                  <a16:creationId xmlns:a16="http://schemas.microsoft.com/office/drawing/2014/main" id="{24B51FD8-96F0-48F7-B04B-B4950B9D8DCC}"/>
                </a:ext>
              </a:extLst>
            </p:cNvPr>
            <p:cNvSpPr>
              <a:spLocks noEditPoints="1"/>
            </p:cNvSpPr>
            <p:nvPr/>
          </p:nvSpPr>
          <p:spPr bwMode="auto">
            <a:xfrm>
              <a:off x="267652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40" name="Freeform 103">
              <a:extLst>
                <a:ext uri="{FF2B5EF4-FFF2-40B4-BE49-F238E27FC236}">
                  <a16:creationId xmlns:a16="http://schemas.microsoft.com/office/drawing/2014/main" id="{E632D84D-AFF0-46D4-BFFE-DE7964F36940}"/>
                </a:ext>
              </a:extLst>
            </p:cNvPr>
            <p:cNvSpPr>
              <a:spLocks/>
            </p:cNvSpPr>
            <p:nvPr/>
          </p:nvSpPr>
          <p:spPr bwMode="auto">
            <a:xfrm>
              <a:off x="2330450" y="8623300"/>
              <a:ext cx="422275" cy="41275"/>
            </a:xfrm>
            <a:custGeom>
              <a:avLst/>
              <a:gdLst>
                <a:gd name="T0" fmla="*/ 264 w 266"/>
                <a:gd name="T1" fmla="*/ 4 h 26"/>
                <a:gd name="T2" fmla="*/ 264 w 266"/>
                <a:gd name="T3" fmla="*/ 2 h 26"/>
                <a:gd name="T4" fmla="*/ 266 w 266"/>
                <a:gd name="T5" fmla="*/ 0 h 26"/>
                <a:gd name="T6" fmla="*/ 0 w 266"/>
                <a:gd name="T7" fmla="*/ 0 h 26"/>
                <a:gd name="T8" fmla="*/ 0 w 266"/>
                <a:gd name="T9" fmla="*/ 26 h 26"/>
                <a:gd name="T10" fmla="*/ 250 w 266"/>
                <a:gd name="T11" fmla="*/ 26 h 26"/>
                <a:gd name="T12" fmla="*/ 250 w 266"/>
                <a:gd name="T13" fmla="*/ 26 h 26"/>
                <a:gd name="T14" fmla="*/ 256 w 266"/>
                <a:gd name="T15" fmla="*/ 12 h 26"/>
                <a:gd name="T16" fmla="*/ 264 w 266"/>
                <a:gd name="T17" fmla="*/ 4 h 26"/>
                <a:gd name="T18" fmla="*/ 264 w 266"/>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6" h="26">
                  <a:moveTo>
                    <a:pt x="264" y="4"/>
                  </a:moveTo>
                  <a:lnTo>
                    <a:pt x="264" y="2"/>
                  </a:lnTo>
                  <a:lnTo>
                    <a:pt x="266" y="0"/>
                  </a:lnTo>
                  <a:lnTo>
                    <a:pt x="0" y="0"/>
                  </a:lnTo>
                  <a:lnTo>
                    <a:pt x="0" y="26"/>
                  </a:lnTo>
                  <a:lnTo>
                    <a:pt x="250" y="26"/>
                  </a:lnTo>
                  <a:lnTo>
                    <a:pt x="250" y="26"/>
                  </a:lnTo>
                  <a:lnTo>
                    <a:pt x="256" y="12"/>
                  </a:lnTo>
                  <a:lnTo>
                    <a:pt x="264" y="4"/>
                  </a:lnTo>
                  <a:lnTo>
                    <a:pt x="26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41" name="Freeform 104">
              <a:extLst>
                <a:ext uri="{FF2B5EF4-FFF2-40B4-BE49-F238E27FC236}">
                  <a16:creationId xmlns:a16="http://schemas.microsoft.com/office/drawing/2014/main" id="{191C33B8-7EE9-4A09-8F42-D44525A7A24D}"/>
                </a:ext>
              </a:extLst>
            </p:cNvPr>
            <p:cNvSpPr>
              <a:spLocks/>
            </p:cNvSpPr>
            <p:nvPr/>
          </p:nvSpPr>
          <p:spPr bwMode="auto">
            <a:xfrm>
              <a:off x="2676525" y="8096250"/>
              <a:ext cx="219075" cy="215900"/>
            </a:xfrm>
            <a:custGeom>
              <a:avLst/>
              <a:gdLst>
                <a:gd name="T0" fmla="*/ 86 w 138"/>
                <a:gd name="T1" fmla="*/ 112 h 136"/>
                <a:gd name="T2" fmla="*/ 26 w 138"/>
                <a:gd name="T3" fmla="*/ 112 h 136"/>
                <a:gd name="T4" fmla="*/ 26 w 138"/>
                <a:gd name="T5" fmla="*/ 24 h 136"/>
                <a:gd name="T6" fmla="*/ 112 w 138"/>
                <a:gd name="T7" fmla="*/ 24 h 136"/>
                <a:gd name="T8" fmla="*/ 112 w 138"/>
                <a:gd name="T9" fmla="*/ 38 h 136"/>
                <a:gd name="T10" fmla="*/ 114 w 138"/>
                <a:gd name="T11" fmla="*/ 38 h 136"/>
                <a:gd name="T12" fmla="*/ 114 w 138"/>
                <a:gd name="T13" fmla="*/ 38 h 136"/>
                <a:gd name="T14" fmla="*/ 118 w 138"/>
                <a:gd name="T15" fmla="*/ 38 h 136"/>
                <a:gd name="T16" fmla="*/ 124 w 138"/>
                <a:gd name="T17" fmla="*/ 38 h 136"/>
                <a:gd name="T18" fmla="*/ 124 w 138"/>
                <a:gd name="T19" fmla="*/ 38 h 136"/>
                <a:gd name="T20" fmla="*/ 138 w 138"/>
                <a:gd name="T21" fmla="*/ 50 h 136"/>
                <a:gd name="T22" fmla="*/ 138 w 138"/>
                <a:gd name="T23" fmla="*/ 18 h 136"/>
                <a:gd name="T24" fmla="*/ 138 w 138"/>
                <a:gd name="T25" fmla="*/ 18 h 136"/>
                <a:gd name="T26" fmla="*/ 136 w 138"/>
                <a:gd name="T27" fmla="*/ 10 h 136"/>
                <a:gd name="T28" fmla="*/ 132 w 138"/>
                <a:gd name="T29" fmla="*/ 4 h 136"/>
                <a:gd name="T30" fmla="*/ 126 w 138"/>
                <a:gd name="T31" fmla="*/ 2 h 136"/>
                <a:gd name="T32" fmla="*/ 120 w 138"/>
                <a:gd name="T33" fmla="*/ 0 h 136"/>
                <a:gd name="T34" fmla="*/ 18 w 138"/>
                <a:gd name="T35" fmla="*/ 0 h 136"/>
                <a:gd name="T36" fmla="*/ 18 w 138"/>
                <a:gd name="T37" fmla="*/ 0 h 136"/>
                <a:gd name="T38" fmla="*/ 12 w 138"/>
                <a:gd name="T39" fmla="*/ 2 h 136"/>
                <a:gd name="T40" fmla="*/ 6 w 138"/>
                <a:gd name="T41" fmla="*/ 4 h 136"/>
                <a:gd name="T42" fmla="*/ 2 w 138"/>
                <a:gd name="T43" fmla="*/ 10 h 136"/>
                <a:gd name="T44" fmla="*/ 0 w 138"/>
                <a:gd name="T45" fmla="*/ 18 h 136"/>
                <a:gd name="T46" fmla="*/ 0 w 138"/>
                <a:gd name="T47" fmla="*/ 118 h 136"/>
                <a:gd name="T48" fmla="*/ 0 w 138"/>
                <a:gd name="T49" fmla="*/ 118 h 136"/>
                <a:gd name="T50" fmla="*/ 2 w 138"/>
                <a:gd name="T51" fmla="*/ 126 h 136"/>
                <a:gd name="T52" fmla="*/ 6 w 138"/>
                <a:gd name="T53" fmla="*/ 132 h 136"/>
                <a:gd name="T54" fmla="*/ 12 w 138"/>
                <a:gd name="T55" fmla="*/ 136 h 136"/>
                <a:gd name="T56" fmla="*/ 18 w 138"/>
                <a:gd name="T57" fmla="*/ 136 h 136"/>
                <a:gd name="T58" fmla="*/ 102 w 138"/>
                <a:gd name="T59" fmla="*/ 136 h 136"/>
                <a:gd name="T60" fmla="*/ 102 w 138"/>
                <a:gd name="T61" fmla="*/ 136 h 136"/>
                <a:gd name="T62" fmla="*/ 86 w 138"/>
                <a:gd name="T63" fmla="*/ 112 h 136"/>
                <a:gd name="T64" fmla="*/ 86 w 138"/>
                <a:gd name="T65"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136">
                  <a:moveTo>
                    <a:pt x="86" y="112"/>
                  </a:moveTo>
                  <a:lnTo>
                    <a:pt x="26" y="112"/>
                  </a:lnTo>
                  <a:lnTo>
                    <a:pt x="26" y="24"/>
                  </a:lnTo>
                  <a:lnTo>
                    <a:pt x="112" y="24"/>
                  </a:lnTo>
                  <a:lnTo>
                    <a:pt x="112" y="38"/>
                  </a:lnTo>
                  <a:lnTo>
                    <a:pt x="114" y="38"/>
                  </a:lnTo>
                  <a:lnTo>
                    <a:pt x="114" y="38"/>
                  </a:lnTo>
                  <a:lnTo>
                    <a:pt x="118" y="38"/>
                  </a:lnTo>
                  <a:lnTo>
                    <a:pt x="124" y="38"/>
                  </a:lnTo>
                  <a:lnTo>
                    <a:pt x="124" y="38"/>
                  </a:lnTo>
                  <a:lnTo>
                    <a:pt x="138" y="50"/>
                  </a:lnTo>
                  <a:lnTo>
                    <a:pt x="138" y="18"/>
                  </a:lnTo>
                  <a:lnTo>
                    <a:pt x="138" y="18"/>
                  </a:lnTo>
                  <a:lnTo>
                    <a:pt x="136" y="10"/>
                  </a:lnTo>
                  <a:lnTo>
                    <a:pt x="132" y="4"/>
                  </a:lnTo>
                  <a:lnTo>
                    <a:pt x="126" y="2"/>
                  </a:lnTo>
                  <a:lnTo>
                    <a:pt x="120" y="0"/>
                  </a:lnTo>
                  <a:lnTo>
                    <a:pt x="18" y="0"/>
                  </a:lnTo>
                  <a:lnTo>
                    <a:pt x="18" y="0"/>
                  </a:lnTo>
                  <a:lnTo>
                    <a:pt x="12" y="2"/>
                  </a:lnTo>
                  <a:lnTo>
                    <a:pt x="6" y="4"/>
                  </a:lnTo>
                  <a:lnTo>
                    <a:pt x="2" y="10"/>
                  </a:lnTo>
                  <a:lnTo>
                    <a:pt x="0" y="18"/>
                  </a:lnTo>
                  <a:lnTo>
                    <a:pt x="0" y="118"/>
                  </a:lnTo>
                  <a:lnTo>
                    <a:pt x="0" y="118"/>
                  </a:lnTo>
                  <a:lnTo>
                    <a:pt x="2" y="126"/>
                  </a:lnTo>
                  <a:lnTo>
                    <a:pt x="6" y="132"/>
                  </a:lnTo>
                  <a:lnTo>
                    <a:pt x="12" y="136"/>
                  </a:lnTo>
                  <a:lnTo>
                    <a:pt x="18" y="136"/>
                  </a:lnTo>
                  <a:lnTo>
                    <a:pt x="102" y="136"/>
                  </a:lnTo>
                  <a:lnTo>
                    <a:pt x="102" y="136"/>
                  </a:lnTo>
                  <a:lnTo>
                    <a:pt x="86" y="112"/>
                  </a:lnTo>
                  <a:lnTo>
                    <a:pt x="86"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43" name="Freeform 105">
              <a:extLst>
                <a:ext uri="{FF2B5EF4-FFF2-40B4-BE49-F238E27FC236}">
                  <a16:creationId xmlns:a16="http://schemas.microsoft.com/office/drawing/2014/main" id="{0A9B34E5-67D5-46B5-B833-195BE178D7EA}"/>
                </a:ext>
              </a:extLst>
            </p:cNvPr>
            <p:cNvSpPr>
              <a:spLocks noEditPoints="1"/>
            </p:cNvSpPr>
            <p:nvPr/>
          </p:nvSpPr>
          <p:spPr bwMode="auto">
            <a:xfrm>
              <a:off x="2724150" y="8156575"/>
              <a:ext cx="952500" cy="976313"/>
            </a:xfrm>
            <a:custGeom>
              <a:avLst/>
              <a:gdLst>
                <a:gd name="T0" fmla="*/ 386 w 600"/>
                <a:gd name="T1" fmla="*/ 609 h 615"/>
                <a:gd name="T2" fmla="*/ 370 w 600"/>
                <a:gd name="T3" fmla="*/ 581 h 615"/>
                <a:gd name="T4" fmla="*/ 338 w 600"/>
                <a:gd name="T5" fmla="*/ 565 h 615"/>
                <a:gd name="T6" fmla="*/ 256 w 600"/>
                <a:gd name="T7" fmla="*/ 545 h 615"/>
                <a:gd name="T8" fmla="*/ 138 w 600"/>
                <a:gd name="T9" fmla="*/ 457 h 615"/>
                <a:gd name="T10" fmla="*/ 100 w 600"/>
                <a:gd name="T11" fmla="*/ 412 h 615"/>
                <a:gd name="T12" fmla="*/ 34 w 600"/>
                <a:gd name="T13" fmla="*/ 358 h 615"/>
                <a:gd name="T14" fmla="*/ 4 w 600"/>
                <a:gd name="T15" fmla="*/ 342 h 615"/>
                <a:gd name="T16" fmla="*/ 10 w 600"/>
                <a:gd name="T17" fmla="*/ 306 h 615"/>
                <a:gd name="T18" fmla="*/ 40 w 600"/>
                <a:gd name="T19" fmla="*/ 284 h 615"/>
                <a:gd name="T20" fmla="*/ 102 w 600"/>
                <a:gd name="T21" fmla="*/ 286 h 615"/>
                <a:gd name="T22" fmla="*/ 178 w 600"/>
                <a:gd name="T23" fmla="*/ 336 h 615"/>
                <a:gd name="T24" fmla="*/ 200 w 600"/>
                <a:gd name="T25" fmla="*/ 310 h 615"/>
                <a:gd name="T26" fmla="*/ 54 w 600"/>
                <a:gd name="T27" fmla="*/ 74 h 615"/>
                <a:gd name="T28" fmla="*/ 46 w 600"/>
                <a:gd name="T29" fmla="*/ 30 h 615"/>
                <a:gd name="T30" fmla="*/ 78 w 600"/>
                <a:gd name="T31" fmla="*/ 2 h 615"/>
                <a:gd name="T32" fmla="*/ 94 w 600"/>
                <a:gd name="T33" fmla="*/ 0 h 615"/>
                <a:gd name="T34" fmla="*/ 216 w 600"/>
                <a:gd name="T35" fmla="*/ 144 h 615"/>
                <a:gd name="T36" fmla="*/ 314 w 600"/>
                <a:gd name="T37" fmla="*/ 174 h 615"/>
                <a:gd name="T38" fmla="*/ 468 w 600"/>
                <a:gd name="T39" fmla="*/ 194 h 615"/>
                <a:gd name="T40" fmla="*/ 494 w 600"/>
                <a:gd name="T41" fmla="*/ 204 h 615"/>
                <a:gd name="T42" fmla="*/ 584 w 600"/>
                <a:gd name="T43" fmla="*/ 410 h 615"/>
                <a:gd name="T44" fmla="*/ 590 w 600"/>
                <a:gd name="T45" fmla="*/ 477 h 615"/>
                <a:gd name="T46" fmla="*/ 600 w 600"/>
                <a:gd name="T47" fmla="*/ 507 h 615"/>
                <a:gd name="T48" fmla="*/ 578 w 600"/>
                <a:gd name="T49" fmla="*/ 535 h 615"/>
                <a:gd name="T50" fmla="*/ 400 w 600"/>
                <a:gd name="T51" fmla="*/ 615 h 615"/>
                <a:gd name="T52" fmla="*/ 352 w 600"/>
                <a:gd name="T53" fmla="*/ 539 h 615"/>
                <a:gd name="T54" fmla="*/ 394 w 600"/>
                <a:gd name="T55" fmla="*/ 569 h 615"/>
                <a:gd name="T56" fmla="*/ 502 w 600"/>
                <a:gd name="T57" fmla="*/ 547 h 615"/>
                <a:gd name="T58" fmla="*/ 570 w 600"/>
                <a:gd name="T59" fmla="*/ 499 h 615"/>
                <a:gd name="T60" fmla="*/ 562 w 600"/>
                <a:gd name="T61" fmla="*/ 430 h 615"/>
                <a:gd name="T62" fmla="*/ 504 w 600"/>
                <a:gd name="T63" fmla="*/ 278 h 615"/>
                <a:gd name="T64" fmla="*/ 364 w 600"/>
                <a:gd name="T65" fmla="*/ 202 h 615"/>
                <a:gd name="T66" fmla="*/ 274 w 600"/>
                <a:gd name="T67" fmla="*/ 200 h 615"/>
                <a:gd name="T68" fmla="*/ 232 w 600"/>
                <a:gd name="T69" fmla="*/ 208 h 615"/>
                <a:gd name="T70" fmla="*/ 160 w 600"/>
                <a:gd name="T71" fmla="*/ 110 h 615"/>
                <a:gd name="T72" fmla="*/ 84 w 600"/>
                <a:gd name="T73" fmla="*/ 26 h 615"/>
                <a:gd name="T74" fmla="*/ 68 w 600"/>
                <a:gd name="T75" fmla="*/ 44 h 615"/>
                <a:gd name="T76" fmla="*/ 180 w 600"/>
                <a:gd name="T77" fmla="*/ 218 h 615"/>
                <a:gd name="T78" fmla="*/ 234 w 600"/>
                <a:gd name="T79" fmla="*/ 332 h 615"/>
                <a:gd name="T80" fmla="*/ 230 w 600"/>
                <a:gd name="T81" fmla="*/ 352 h 615"/>
                <a:gd name="T82" fmla="*/ 188 w 600"/>
                <a:gd name="T83" fmla="*/ 358 h 615"/>
                <a:gd name="T84" fmla="*/ 168 w 600"/>
                <a:gd name="T85" fmla="*/ 362 h 615"/>
                <a:gd name="T86" fmla="*/ 120 w 600"/>
                <a:gd name="T87" fmla="*/ 322 h 615"/>
                <a:gd name="T88" fmla="*/ 58 w 600"/>
                <a:gd name="T89" fmla="*/ 306 h 615"/>
                <a:gd name="T90" fmla="*/ 26 w 600"/>
                <a:gd name="T91" fmla="*/ 326 h 615"/>
                <a:gd name="T92" fmla="*/ 56 w 600"/>
                <a:gd name="T93" fmla="*/ 344 h 615"/>
                <a:gd name="T94" fmla="*/ 136 w 600"/>
                <a:gd name="T95" fmla="*/ 416 h 615"/>
                <a:gd name="T96" fmla="*/ 202 w 600"/>
                <a:gd name="T97" fmla="*/ 483 h 615"/>
                <a:gd name="T98" fmla="*/ 300 w 600"/>
                <a:gd name="T99" fmla="*/ 535 h 615"/>
                <a:gd name="T100" fmla="*/ 352 w 600"/>
                <a:gd name="T101" fmla="*/ 539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0" h="615">
                  <a:moveTo>
                    <a:pt x="396" y="615"/>
                  </a:moveTo>
                  <a:lnTo>
                    <a:pt x="396" y="615"/>
                  </a:lnTo>
                  <a:lnTo>
                    <a:pt x="390" y="613"/>
                  </a:lnTo>
                  <a:lnTo>
                    <a:pt x="390" y="613"/>
                  </a:lnTo>
                  <a:lnTo>
                    <a:pt x="386" y="609"/>
                  </a:lnTo>
                  <a:lnTo>
                    <a:pt x="384" y="603"/>
                  </a:lnTo>
                  <a:lnTo>
                    <a:pt x="384" y="603"/>
                  </a:lnTo>
                  <a:lnTo>
                    <a:pt x="382" y="597"/>
                  </a:lnTo>
                  <a:lnTo>
                    <a:pt x="380" y="591"/>
                  </a:lnTo>
                  <a:lnTo>
                    <a:pt x="370" y="581"/>
                  </a:lnTo>
                  <a:lnTo>
                    <a:pt x="360" y="571"/>
                  </a:lnTo>
                  <a:lnTo>
                    <a:pt x="350" y="563"/>
                  </a:lnTo>
                  <a:lnTo>
                    <a:pt x="350" y="563"/>
                  </a:lnTo>
                  <a:lnTo>
                    <a:pt x="338" y="565"/>
                  </a:lnTo>
                  <a:lnTo>
                    <a:pt x="338" y="565"/>
                  </a:lnTo>
                  <a:lnTo>
                    <a:pt x="338" y="565"/>
                  </a:lnTo>
                  <a:lnTo>
                    <a:pt x="316" y="563"/>
                  </a:lnTo>
                  <a:lnTo>
                    <a:pt x="296" y="559"/>
                  </a:lnTo>
                  <a:lnTo>
                    <a:pt x="276" y="553"/>
                  </a:lnTo>
                  <a:lnTo>
                    <a:pt x="256" y="545"/>
                  </a:lnTo>
                  <a:lnTo>
                    <a:pt x="238" y="537"/>
                  </a:lnTo>
                  <a:lnTo>
                    <a:pt x="220" y="527"/>
                  </a:lnTo>
                  <a:lnTo>
                    <a:pt x="188" y="503"/>
                  </a:lnTo>
                  <a:lnTo>
                    <a:pt x="160" y="481"/>
                  </a:lnTo>
                  <a:lnTo>
                    <a:pt x="138" y="457"/>
                  </a:lnTo>
                  <a:lnTo>
                    <a:pt x="122" y="439"/>
                  </a:lnTo>
                  <a:lnTo>
                    <a:pt x="114" y="428"/>
                  </a:lnTo>
                  <a:lnTo>
                    <a:pt x="114" y="428"/>
                  </a:lnTo>
                  <a:lnTo>
                    <a:pt x="108" y="420"/>
                  </a:lnTo>
                  <a:lnTo>
                    <a:pt x="100" y="412"/>
                  </a:lnTo>
                  <a:lnTo>
                    <a:pt x="78" y="394"/>
                  </a:lnTo>
                  <a:lnTo>
                    <a:pt x="42" y="364"/>
                  </a:lnTo>
                  <a:lnTo>
                    <a:pt x="42" y="364"/>
                  </a:lnTo>
                  <a:lnTo>
                    <a:pt x="34" y="358"/>
                  </a:lnTo>
                  <a:lnTo>
                    <a:pt x="34" y="358"/>
                  </a:lnTo>
                  <a:lnTo>
                    <a:pt x="24" y="354"/>
                  </a:lnTo>
                  <a:lnTo>
                    <a:pt x="8" y="346"/>
                  </a:lnTo>
                  <a:lnTo>
                    <a:pt x="8" y="346"/>
                  </a:lnTo>
                  <a:lnTo>
                    <a:pt x="4" y="342"/>
                  </a:lnTo>
                  <a:lnTo>
                    <a:pt x="4" y="342"/>
                  </a:lnTo>
                  <a:lnTo>
                    <a:pt x="0" y="336"/>
                  </a:lnTo>
                  <a:lnTo>
                    <a:pt x="0" y="328"/>
                  </a:lnTo>
                  <a:lnTo>
                    <a:pt x="0" y="322"/>
                  </a:lnTo>
                  <a:lnTo>
                    <a:pt x="2" y="316"/>
                  </a:lnTo>
                  <a:lnTo>
                    <a:pt x="10" y="306"/>
                  </a:lnTo>
                  <a:lnTo>
                    <a:pt x="16" y="298"/>
                  </a:lnTo>
                  <a:lnTo>
                    <a:pt x="16" y="296"/>
                  </a:lnTo>
                  <a:lnTo>
                    <a:pt x="16" y="296"/>
                  </a:lnTo>
                  <a:lnTo>
                    <a:pt x="28" y="288"/>
                  </a:lnTo>
                  <a:lnTo>
                    <a:pt x="40" y="284"/>
                  </a:lnTo>
                  <a:lnTo>
                    <a:pt x="54" y="280"/>
                  </a:lnTo>
                  <a:lnTo>
                    <a:pt x="68" y="280"/>
                  </a:lnTo>
                  <a:lnTo>
                    <a:pt x="68" y="280"/>
                  </a:lnTo>
                  <a:lnTo>
                    <a:pt x="86" y="280"/>
                  </a:lnTo>
                  <a:lnTo>
                    <a:pt x="102" y="286"/>
                  </a:lnTo>
                  <a:lnTo>
                    <a:pt x="120" y="292"/>
                  </a:lnTo>
                  <a:lnTo>
                    <a:pt x="134" y="302"/>
                  </a:lnTo>
                  <a:lnTo>
                    <a:pt x="148" y="310"/>
                  </a:lnTo>
                  <a:lnTo>
                    <a:pt x="160" y="320"/>
                  </a:lnTo>
                  <a:lnTo>
                    <a:pt x="178" y="336"/>
                  </a:lnTo>
                  <a:lnTo>
                    <a:pt x="178" y="336"/>
                  </a:lnTo>
                  <a:lnTo>
                    <a:pt x="194" y="332"/>
                  </a:lnTo>
                  <a:lnTo>
                    <a:pt x="208" y="330"/>
                  </a:lnTo>
                  <a:lnTo>
                    <a:pt x="208" y="330"/>
                  </a:lnTo>
                  <a:lnTo>
                    <a:pt x="200" y="310"/>
                  </a:lnTo>
                  <a:lnTo>
                    <a:pt x="180" y="268"/>
                  </a:lnTo>
                  <a:lnTo>
                    <a:pt x="180" y="268"/>
                  </a:lnTo>
                  <a:lnTo>
                    <a:pt x="158" y="230"/>
                  </a:lnTo>
                  <a:lnTo>
                    <a:pt x="122" y="174"/>
                  </a:lnTo>
                  <a:lnTo>
                    <a:pt x="54" y="74"/>
                  </a:lnTo>
                  <a:lnTo>
                    <a:pt x="54" y="74"/>
                  </a:lnTo>
                  <a:lnTo>
                    <a:pt x="48" y="62"/>
                  </a:lnTo>
                  <a:lnTo>
                    <a:pt x="44" y="50"/>
                  </a:lnTo>
                  <a:lnTo>
                    <a:pt x="44" y="40"/>
                  </a:lnTo>
                  <a:lnTo>
                    <a:pt x="46" y="30"/>
                  </a:lnTo>
                  <a:lnTo>
                    <a:pt x="46" y="30"/>
                  </a:lnTo>
                  <a:lnTo>
                    <a:pt x="50" y="22"/>
                  </a:lnTo>
                  <a:lnTo>
                    <a:pt x="54" y="16"/>
                  </a:lnTo>
                  <a:lnTo>
                    <a:pt x="66" y="6"/>
                  </a:lnTo>
                  <a:lnTo>
                    <a:pt x="78" y="2"/>
                  </a:lnTo>
                  <a:lnTo>
                    <a:pt x="84" y="0"/>
                  </a:lnTo>
                  <a:lnTo>
                    <a:pt x="84" y="0"/>
                  </a:lnTo>
                  <a:lnTo>
                    <a:pt x="88" y="0"/>
                  </a:lnTo>
                  <a:lnTo>
                    <a:pt x="94" y="0"/>
                  </a:lnTo>
                  <a:lnTo>
                    <a:pt x="94" y="0"/>
                  </a:lnTo>
                  <a:lnTo>
                    <a:pt x="112" y="16"/>
                  </a:lnTo>
                  <a:lnTo>
                    <a:pt x="132" y="36"/>
                  </a:lnTo>
                  <a:lnTo>
                    <a:pt x="154" y="62"/>
                  </a:lnTo>
                  <a:lnTo>
                    <a:pt x="176" y="90"/>
                  </a:lnTo>
                  <a:lnTo>
                    <a:pt x="216" y="144"/>
                  </a:lnTo>
                  <a:lnTo>
                    <a:pt x="242" y="182"/>
                  </a:lnTo>
                  <a:lnTo>
                    <a:pt x="242" y="182"/>
                  </a:lnTo>
                  <a:lnTo>
                    <a:pt x="258" y="178"/>
                  </a:lnTo>
                  <a:lnTo>
                    <a:pt x="276" y="176"/>
                  </a:lnTo>
                  <a:lnTo>
                    <a:pt x="314" y="174"/>
                  </a:lnTo>
                  <a:lnTo>
                    <a:pt x="314" y="174"/>
                  </a:lnTo>
                  <a:lnTo>
                    <a:pt x="344" y="174"/>
                  </a:lnTo>
                  <a:lnTo>
                    <a:pt x="374" y="176"/>
                  </a:lnTo>
                  <a:lnTo>
                    <a:pt x="428" y="184"/>
                  </a:lnTo>
                  <a:lnTo>
                    <a:pt x="468" y="194"/>
                  </a:lnTo>
                  <a:lnTo>
                    <a:pt x="486" y="198"/>
                  </a:lnTo>
                  <a:lnTo>
                    <a:pt x="486" y="198"/>
                  </a:lnTo>
                  <a:lnTo>
                    <a:pt x="490" y="200"/>
                  </a:lnTo>
                  <a:lnTo>
                    <a:pt x="494" y="204"/>
                  </a:lnTo>
                  <a:lnTo>
                    <a:pt x="494" y="204"/>
                  </a:lnTo>
                  <a:lnTo>
                    <a:pt x="512" y="240"/>
                  </a:lnTo>
                  <a:lnTo>
                    <a:pt x="546" y="306"/>
                  </a:lnTo>
                  <a:lnTo>
                    <a:pt x="562" y="344"/>
                  </a:lnTo>
                  <a:lnTo>
                    <a:pt x="576" y="380"/>
                  </a:lnTo>
                  <a:lnTo>
                    <a:pt x="584" y="410"/>
                  </a:lnTo>
                  <a:lnTo>
                    <a:pt x="586" y="422"/>
                  </a:lnTo>
                  <a:lnTo>
                    <a:pt x="586" y="432"/>
                  </a:lnTo>
                  <a:lnTo>
                    <a:pt x="586" y="432"/>
                  </a:lnTo>
                  <a:lnTo>
                    <a:pt x="586" y="457"/>
                  </a:lnTo>
                  <a:lnTo>
                    <a:pt x="590" y="477"/>
                  </a:lnTo>
                  <a:lnTo>
                    <a:pt x="594" y="489"/>
                  </a:lnTo>
                  <a:lnTo>
                    <a:pt x="596" y="495"/>
                  </a:lnTo>
                  <a:lnTo>
                    <a:pt x="596" y="495"/>
                  </a:lnTo>
                  <a:lnTo>
                    <a:pt x="598" y="501"/>
                  </a:lnTo>
                  <a:lnTo>
                    <a:pt x="600" y="507"/>
                  </a:lnTo>
                  <a:lnTo>
                    <a:pt x="600" y="511"/>
                  </a:lnTo>
                  <a:lnTo>
                    <a:pt x="598" y="517"/>
                  </a:lnTo>
                  <a:lnTo>
                    <a:pt x="598" y="517"/>
                  </a:lnTo>
                  <a:lnTo>
                    <a:pt x="590" y="525"/>
                  </a:lnTo>
                  <a:lnTo>
                    <a:pt x="578" y="535"/>
                  </a:lnTo>
                  <a:lnTo>
                    <a:pt x="560" y="547"/>
                  </a:lnTo>
                  <a:lnTo>
                    <a:pt x="536" y="561"/>
                  </a:lnTo>
                  <a:lnTo>
                    <a:pt x="500" y="577"/>
                  </a:lnTo>
                  <a:lnTo>
                    <a:pt x="456" y="595"/>
                  </a:lnTo>
                  <a:lnTo>
                    <a:pt x="400" y="615"/>
                  </a:lnTo>
                  <a:lnTo>
                    <a:pt x="400" y="615"/>
                  </a:lnTo>
                  <a:lnTo>
                    <a:pt x="396" y="615"/>
                  </a:lnTo>
                  <a:lnTo>
                    <a:pt x="396" y="615"/>
                  </a:lnTo>
                  <a:close/>
                  <a:moveTo>
                    <a:pt x="352" y="539"/>
                  </a:moveTo>
                  <a:lnTo>
                    <a:pt x="352" y="539"/>
                  </a:lnTo>
                  <a:lnTo>
                    <a:pt x="360" y="541"/>
                  </a:lnTo>
                  <a:lnTo>
                    <a:pt x="360" y="541"/>
                  </a:lnTo>
                  <a:lnTo>
                    <a:pt x="366" y="545"/>
                  </a:lnTo>
                  <a:lnTo>
                    <a:pt x="380" y="555"/>
                  </a:lnTo>
                  <a:lnTo>
                    <a:pt x="394" y="569"/>
                  </a:lnTo>
                  <a:lnTo>
                    <a:pt x="400" y="577"/>
                  </a:lnTo>
                  <a:lnTo>
                    <a:pt x="404" y="587"/>
                  </a:lnTo>
                  <a:lnTo>
                    <a:pt x="404" y="587"/>
                  </a:lnTo>
                  <a:lnTo>
                    <a:pt x="452" y="569"/>
                  </a:lnTo>
                  <a:lnTo>
                    <a:pt x="502" y="547"/>
                  </a:lnTo>
                  <a:lnTo>
                    <a:pt x="546" y="527"/>
                  </a:lnTo>
                  <a:lnTo>
                    <a:pt x="562" y="517"/>
                  </a:lnTo>
                  <a:lnTo>
                    <a:pt x="574" y="507"/>
                  </a:lnTo>
                  <a:lnTo>
                    <a:pt x="574" y="507"/>
                  </a:lnTo>
                  <a:lnTo>
                    <a:pt x="570" y="499"/>
                  </a:lnTo>
                  <a:lnTo>
                    <a:pt x="566" y="483"/>
                  </a:lnTo>
                  <a:lnTo>
                    <a:pt x="562" y="459"/>
                  </a:lnTo>
                  <a:lnTo>
                    <a:pt x="562" y="445"/>
                  </a:lnTo>
                  <a:lnTo>
                    <a:pt x="562" y="430"/>
                  </a:lnTo>
                  <a:lnTo>
                    <a:pt x="562" y="430"/>
                  </a:lnTo>
                  <a:lnTo>
                    <a:pt x="560" y="416"/>
                  </a:lnTo>
                  <a:lnTo>
                    <a:pt x="554" y="394"/>
                  </a:lnTo>
                  <a:lnTo>
                    <a:pt x="544" y="368"/>
                  </a:lnTo>
                  <a:lnTo>
                    <a:pt x="532" y="340"/>
                  </a:lnTo>
                  <a:lnTo>
                    <a:pt x="504" y="278"/>
                  </a:lnTo>
                  <a:lnTo>
                    <a:pt x="474" y="220"/>
                  </a:lnTo>
                  <a:lnTo>
                    <a:pt x="474" y="220"/>
                  </a:lnTo>
                  <a:lnTo>
                    <a:pt x="450" y="214"/>
                  </a:lnTo>
                  <a:lnTo>
                    <a:pt x="412" y="208"/>
                  </a:lnTo>
                  <a:lnTo>
                    <a:pt x="364" y="202"/>
                  </a:lnTo>
                  <a:lnTo>
                    <a:pt x="340" y="200"/>
                  </a:lnTo>
                  <a:lnTo>
                    <a:pt x="314" y="198"/>
                  </a:lnTo>
                  <a:lnTo>
                    <a:pt x="314" y="198"/>
                  </a:lnTo>
                  <a:lnTo>
                    <a:pt x="292" y="200"/>
                  </a:lnTo>
                  <a:lnTo>
                    <a:pt x="274" y="200"/>
                  </a:lnTo>
                  <a:lnTo>
                    <a:pt x="256" y="204"/>
                  </a:lnTo>
                  <a:lnTo>
                    <a:pt x="240" y="208"/>
                  </a:lnTo>
                  <a:lnTo>
                    <a:pt x="240" y="208"/>
                  </a:lnTo>
                  <a:lnTo>
                    <a:pt x="236" y="208"/>
                  </a:lnTo>
                  <a:lnTo>
                    <a:pt x="232" y="208"/>
                  </a:lnTo>
                  <a:lnTo>
                    <a:pt x="230" y="206"/>
                  </a:lnTo>
                  <a:lnTo>
                    <a:pt x="226" y="204"/>
                  </a:lnTo>
                  <a:lnTo>
                    <a:pt x="226" y="204"/>
                  </a:lnTo>
                  <a:lnTo>
                    <a:pt x="198" y="162"/>
                  </a:lnTo>
                  <a:lnTo>
                    <a:pt x="160" y="110"/>
                  </a:lnTo>
                  <a:lnTo>
                    <a:pt x="140" y="84"/>
                  </a:lnTo>
                  <a:lnTo>
                    <a:pt x="120" y="60"/>
                  </a:lnTo>
                  <a:lnTo>
                    <a:pt x="102" y="40"/>
                  </a:lnTo>
                  <a:lnTo>
                    <a:pt x="84" y="26"/>
                  </a:lnTo>
                  <a:lnTo>
                    <a:pt x="84" y="26"/>
                  </a:lnTo>
                  <a:lnTo>
                    <a:pt x="76" y="30"/>
                  </a:lnTo>
                  <a:lnTo>
                    <a:pt x="72" y="34"/>
                  </a:lnTo>
                  <a:lnTo>
                    <a:pt x="70" y="38"/>
                  </a:lnTo>
                  <a:lnTo>
                    <a:pt x="70" y="38"/>
                  </a:lnTo>
                  <a:lnTo>
                    <a:pt x="68" y="44"/>
                  </a:lnTo>
                  <a:lnTo>
                    <a:pt x="70" y="48"/>
                  </a:lnTo>
                  <a:lnTo>
                    <a:pt x="76" y="58"/>
                  </a:lnTo>
                  <a:lnTo>
                    <a:pt x="76" y="58"/>
                  </a:lnTo>
                  <a:lnTo>
                    <a:pt x="144" y="162"/>
                  </a:lnTo>
                  <a:lnTo>
                    <a:pt x="180" y="218"/>
                  </a:lnTo>
                  <a:lnTo>
                    <a:pt x="202" y="256"/>
                  </a:lnTo>
                  <a:lnTo>
                    <a:pt x="202" y="256"/>
                  </a:lnTo>
                  <a:lnTo>
                    <a:pt x="222" y="296"/>
                  </a:lnTo>
                  <a:lnTo>
                    <a:pt x="232" y="320"/>
                  </a:lnTo>
                  <a:lnTo>
                    <a:pt x="234" y="332"/>
                  </a:lnTo>
                  <a:lnTo>
                    <a:pt x="236" y="336"/>
                  </a:lnTo>
                  <a:lnTo>
                    <a:pt x="234" y="344"/>
                  </a:lnTo>
                  <a:lnTo>
                    <a:pt x="234" y="344"/>
                  </a:lnTo>
                  <a:lnTo>
                    <a:pt x="234" y="348"/>
                  </a:lnTo>
                  <a:lnTo>
                    <a:pt x="230" y="352"/>
                  </a:lnTo>
                  <a:lnTo>
                    <a:pt x="226" y="354"/>
                  </a:lnTo>
                  <a:lnTo>
                    <a:pt x="222" y="356"/>
                  </a:lnTo>
                  <a:lnTo>
                    <a:pt x="222" y="356"/>
                  </a:lnTo>
                  <a:lnTo>
                    <a:pt x="200" y="356"/>
                  </a:lnTo>
                  <a:lnTo>
                    <a:pt x="188" y="358"/>
                  </a:lnTo>
                  <a:lnTo>
                    <a:pt x="180" y="362"/>
                  </a:lnTo>
                  <a:lnTo>
                    <a:pt x="180" y="362"/>
                  </a:lnTo>
                  <a:lnTo>
                    <a:pt x="176" y="362"/>
                  </a:lnTo>
                  <a:lnTo>
                    <a:pt x="172" y="362"/>
                  </a:lnTo>
                  <a:lnTo>
                    <a:pt x="168" y="362"/>
                  </a:lnTo>
                  <a:lnTo>
                    <a:pt x="166" y="358"/>
                  </a:lnTo>
                  <a:lnTo>
                    <a:pt x="166" y="358"/>
                  </a:lnTo>
                  <a:lnTo>
                    <a:pt x="156" y="350"/>
                  </a:lnTo>
                  <a:lnTo>
                    <a:pt x="134" y="332"/>
                  </a:lnTo>
                  <a:lnTo>
                    <a:pt x="120" y="322"/>
                  </a:lnTo>
                  <a:lnTo>
                    <a:pt x="102" y="312"/>
                  </a:lnTo>
                  <a:lnTo>
                    <a:pt x="86" y="306"/>
                  </a:lnTo>
                  <a:lnTo>
                    <a:pt x="68" y="304"/>
                  </a:lnTo>
                  <a:lnTo>
                    <a:pt x="68" y="304"/>
                  </a:lnTo>
                  <a:lnTo>
                    <a:pt x="58" y="306"/>
                  </a:lnTo>
                  <a:lnTo>
                    <a:pt x="50" y="308"/>
                  </a:lnTo>
                  <a:lnTo>
                    <a:pt x="42" y="310"/>
                  </a:lnTo>
                  <a:lnTo>
                    <a:pt x="34" y="316"/>
                  </a:lnTo>
                  <a:lnTo>
                    <a:pt x="34" y="316"/>
                  </a:lnTo>
                  <a:lnTo>
                    <a:pt x="26" y="326"/>
                  </a:lnTo>
                  <a:lnTo>
                    <a:pt x="26" y="326"/>
                  </a:lnTo>
                  <a:lnTo>
                    <a:pt x="40" y="332"/>
                  </a:lnTo>
                  <a:lnTo>
                    <a:pt x="50" y="340"/>
                  </a:lnTo>
                  <a:lnTo>
                    <a:pt x="50" y="340"/>
                  </a:lnTo>
                  <a:lnTo>
                    <a:pt x="56" y="344"/>
                  </a:lnTo>
                  <a:lnTo>
                    <a:pt x="56" y="344"/>
                  </a:lnTo>
                  <a:lnTo>
                    <a:pt x="80" y="362"/>
                  </a:lnTo>
                  <a:lnTo>
                    <a:pt x="102" y="380"/>
                  </a:lnTo>
                  <a:lnTo>
                    <a:pt x="122" y="398"/>
                  </a:lnTo>
                  <a:lnTo>
                    <a:pt x="136" y="416"/>
                  </a:lnTo>
                  <a:lnTo>
                    <a:pt x="136" y="416"/>
                  </a:lnTo>
                  <a:lnTo>
                    <a:pt x="142" y="426"/>
                  </a:lnTo>
                  <a:lnTo>
                    <a:pt x="158" y="441"/>
                  </a:lnTo>
                  <a:lnTo>
                    <a:pt x="176" y="461"/>
                  </a:lnTo>
                  <a:lnTo>
                    <a:pt x="202" y="483"/>
                  </a:lnTo>
                  <a:lnTo>
                    <a:pt x="232" y="503"/>
                  </a:lnTo>
                  <a:lnTo>
                    <a:pt x="248" y="513"/>
                  </a:lnTo>
                  <a:lnTo>
                    <a:pt x="264" y="521"/>
                  </a:lnTo>
                  <a:lnTo>
                    <a:pt x="282" y="529"/>
                  </a:lnTo>
                  <a:lnTo>
                    <a:pt x="300" y="535"/>
                  </a:lnTo>
                  <a:lnTo>
                    <a:pt x="318" y="537"/>
                  </a:lnTo>
                  <a:lnTo>
                    <a:pt x="338" y="539"/>
                  </a:lnTo>
                  <a:lnTo>
                    <a:pt x="338" y="539"/>
                  </a:lnTo>
                  <a:lnTo>
                    <a:pt x="338" y="539"/>
                  </a:lnTo>
                  <a:lnTo>
                    <a:pt x="352" y="539"/>
                  </a:lnTo>
                  <a:lnTo>
                    <a:pt x="352" y="5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45" name="Freeform 106">
              <a:extLst>
                <a:ext uri="{FF2B5EF4-FFF2-40B4-BE49-F238E27FC236}">
                  <a16:creationId xmlns:a16="http://schemas.microsoft.com/office/drawing/2014/main" id="{9D2ACD52-E10C-4FE4-813F-4BBCE9419D2C}"/>
                </a:ext>
              </a:extLst>
            </p:cNvPr>
            <p:cNvSpPr>
              <a:spLocks/>
            </p:cNvSpPr>
            <p:nvPr/>
          </p:nvSpPr>
          <p:spPr bwMode="auto">
            <a:xfrm>
              <a:off x="2308225" y="7734300"/>
              <a:ext cx="704850" cy="1154113"/>
            </a:xfrm>
            <a:custGeom>
              <a:avLst/>
              <a:gdLst>
                <a:gd name="T0" fmla="*/ 34 w 444"/>
                <a:gd name="T1" fmla="*/ 703 h 727"/>
                <a:gd name="T2" fmla="*/ 34 w 444"/>
                <a:gd name="T3" fmla="*/ 703 h 727"/>
                <a:gd name="T4" fmla="*/ 28 w 444"/>
                <a:gd name="T5" fmla="*/ 701 h 727"/>
                <a:gd name="T6" fmla="*/ 26 w 444"/>
                <a:gd name="T7" fmla="*/ 696 h 727"/>
                <a:gd name="T8" fmla="*/ 26 w 444"/>
                <a:gd name="T9" fmla="*/ 32 h 727"/>
                <a:gd name="T10" fmla="*/ 26 w 444"/>
                <a:gd name="T11" fmla="*/ 32 h 727"/>
                <a:gd name="T12" fmla="*/ 28 w 444"/>
                <a:gd name="T13" fmla="*/ 26 h 727"/>
                <a:gd name="T14" fmla="*/ 34 w 444"/>
                <a:gd name="T15" fmla="*/ 24 h 727"/>
                <a:gd name="T16" fmla="*/ 412 w 444"/>
                <a:gd name="T17" fmla="*/ 24 h 727"/>
                <a:gd name="T18" fmla="*/ 412 w 444"/>
                <a:gd name="T19" fmla="*/ 24 h 727"/>
                <a:gd name="T20" fmla="*/ 418 w 444"/>
                <a:gd name="T21" fmla="*/ 26 h 727"/>
                <a:gd name="T22" fmla="*/ 420 w 444"/>
                <a:gd name="T23" fmla="*/ 32 h 727"/>
                <a:gd name="T24" fmla="*/ 420 w 444"/>
                <a:gd name="T25" fmla="*/ 348 h 727"/>
                <a:gd name="T26" fmla="*/ 420 w 444"/>
                <a:gd name="T27" fmla="*/ 348 h 727"/>
                <a:gd name="T28" fmla="*/ 444 w 444"/>
                <a:gd name="T29" fmla="*/ 382 h 727"/>
                <a:gd name="T30" fmla="*/ 444 w 444"/>
                <a:gd name="T31" fmla="*/ 32 h 727"/>
                <a:gd name="T32" fmla="*/ 444 w 444"/>
                <a:gd name="T33" fmla="*/ 32 h 727"/>
                <a:gd name="T34" fmla="*/ 444 w 444"/>
                <a:gd name="T35" fmla="*/ 26 h 727"/>
                <a:gd name="T36" fmla="*/ 442 w 444"/>
                <a:gd name="T37" fmla="*/ 20 h 727"/>
                <a:gd name="T38" fmla="*/ 440 w 444"/>
                <a:gd name="T39" fmla="*/ 14 h 727"/>
                <a:gd name="T40" fmla="*/ 436 w 444"/>
                <a:gd name="T41" fmla="*/ 8 h 727"/>
                <a:gd name="T42" fmla="*/ 430 w 444"/>
                <a:gd name="T43" fmla="*/ 4 h 727"/>
                <a:gd name="T44" fmla="*/ 426 w 444"/>
                <a:gd name="T45" fmla="*/ 2 h 727"/>
                <a:gd name="T46" fmla="*/ 420 w 444"/>
                <a:gd name="T47" fmla="*/ 0 h 727"/>
                <a:gd name="T48" fmla="*/ 412 w 444"/>
                <a:gd name="T49" fmla="*/ 0 h 727"/>
                <a:gd name="T50" fmla="*/ 34 w 444"/>
                <a:gd name="T51" fmla="*/ 0 h 727"/>
                <a:gd name="T52" fmla="*/ 34 w 444"/>
                <a:gd name="T53" fmla="*/ 0 h 727"/>
                <a:gd name="T54" fmla="*/ 26 w 444"/>
                <a:gd name="T55" fmla="*/ 0 h 727"/>
                <a:gd name="T56" fmla="*/ 20 w 444"/>
                <a:gd name="T57" fmla="*/ 2 h 727"/>
                <a:gd name="T58" fmla="*/ 16 w 444"/>
                <a:gd name="T59" fmla="*/ 4 h 727"/>
                <a:gd name="T60" fmla="*/ 10 w 444"/>
                <a:gd name="T61" fmla="*/ 8 h 727"/>
                <a:gd name="T62" fmla="*/ 6 w 444"/>
                <a:gd name="T63" fmla="*/ 14 h 727"/>
                <a:gd name="T64" fmla="*/ 4 w 444"/>
                <a:gd name="T65" fmla="*/ 20 h 727"/>
                <a:gd name="T66" fmla="*/ 2 w 444"/>
                <a:gd name="T67" fmla="*/ 26 h 727"/>
                <a:gd name="T68" fmla="*/ 0 w 444"/>
                <a:gd name="T69" fmla="*/ 32 h 727"/>
                <a:gd name="T70" fmla="*/ 0 w 444"/>
                <a:gd name="T71" fmla="*/ 696 h 727"/>
                <a:gd name="T72" fmla="*/ 0 w 444"/>
                <a:gd name="T73" fmla="*/ 696 h 727"/>
                <a:gd name="T74" fmla="*/ 2 w 444"/>
                <a:gd name="T75" fmla="*/ 701 h 727"/>
                <a:gd name="T76" fmla="*/ 4 w 444"/>
                <a:gd name="T77" fmla="*/ 707 h 727"/>
                <a:gd name="T78" fmla="*/ 6 w 444"/>
                <a:gd name="T79" fmla="*/ 713 h 727"/>
                <a:gd name="T80" fmla="*/ 10 w 444"/>
                <a:gd name="T81" fmla="*/ 719 h 727"/>
                <a:gd name="T82" fmla="*/ 16 w 444"/>
                <a:gd name="T83" fmla="*/ 723 h 727"/>
                <a:gd name="T84" fmla="*/ 20 w 444"/>
                <a:gd name="T85" fmla="*/ 725 h 727"/>
                <a:gd name="T86" fmla="*/ 26 w 444"/>
                <a:gd name="T87" fmla="*/ 727 h 727"/>
                <a:gd name="T88" fmla="*/ 34 w 444"/>
                <a:gd name="T89" fmla="*/ 727 h 727"/>
                <a:gd name="T90" fmla="*/ 404 w 444"/>
                <a:gd name="T91" fmla="*/ 727 h 727"/>
                <a:gd name="T92" fmla="*/ 404 w 444"/>
                <a:gd name="T93" fmla="*/ 727 h 727"/>
                <a:gd name="T94" fmla="*/ 382 w 444"/>
                <a:gd name="T95" fmla="*/ 703 h 727"/>
                <a:gd name="T96" fmla="*/ 34 w 444"/>
                <a:gd name="T97" fmla="*/ 703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4" h="727">
                  <a:moveTo>
                    <a:pt x="34" y="703"/>
                  </a:moveTo>
                  <a:lnTo>
                    <a:pt x="34" y="703"/>
                  </a:lnTo>
                  <a:lnTo>
                    <a:pt x="28" y="701"/>
                  </a:lnTo>
                  <a:lnTo>
                    <a:pt x="26" y="696"/>
                  </a:lnTo>
                  <a:lnTo>
                    <a:pt x="26" y="32"/>
                  </a:lnTo>
                  <a:lnTo>
                    <a:pt x="26" y="32"/>
                  </a:lnTo>
                  <a:lnTo>
                    <a:pt x="28" y="26"/>
                  </a:lnTo>
                  <a:lnTo>
                    <a:pt x="34" y="24"/>
                  </a:lnTo>
                  <a:lnTo>
                    <a:pt x="412" y="24"/>
                  </a:lnTo>
                  <a:lnTo>
                    <a:pt x="412" y="24"/>
                  </a:lnTo>
                  <a:lnTo>
                    <a:pt x="418" y="26"/>
                  </a:lnTo>
                  <a:lnTo>
                    <a:pt x="420" y="32"/>
                  </a:lnTo>
                  <a:lnTo>
                    <a:pt x="420" y="348"/>
                  </a:lnTo>
                  <a:lnTo>
                    <a:pt x="420" y="348"/>
                  </a:lnTo>
                  <a:lnTo>
                    <a:pt x="444" y="382"/>
                  </a:lnTo>
                  <a:lnTo>
                    <a:pt x="444" y="32"/>
                  </a:lnTo>
                  <a:lnTo>
                    <a:pt x="444" y="32"/>
                  </a:lnTo>
                  <a:lnTo>
                    <a:pt x="444" y="26"/>
                  </a:lnTo>
                  <a:lnTo>
                    <a:pt x="442" y="20"/>
                  </a:lnTo>
                  <a:lnTo>
                    <a:pt x="440" y="14"/>
                  </a:lnTo>
                  <a:lnTo>
                    <a:pt x="436" y="8"/>
                  </a:lnTo>
                  <a:lnTo>
                    <a:pt x="430" y="4"/>
                  </a:lnTo>
                  <a:lnTo>
                    <a:pt x="426" y="2"/>
                  </a:lnTo>
                  <a:lnTo>
                    <a:pt x="420" y="0"/>
                  </a:lnTo>
                  <a:lnTo>
                    <a:pt x="412" y="0"/>
                  </a:lnTo>
                  <a:lnTo>
                    <a:pt x="34" y="0"/>
                  </a:lnTo>
                  <a:lnTo>
                    <a:pt x="34" y="0"/>
                  </a:lnTo>
                  <a:lnTo>
                    <a:pt x="26" y="0"/>
                  </a:lnTo>
                  <a:lnTo>
                    <a:pt x="20" y="2"/>
                  </a:lnTo>
                  <a:lnTo>
                    <a:pt x="16" y="4"/>
                  </a:lnTo>
                  <a:lnTo>
                    <a:pt x="10" y="8"/>
                  </a:lnTo>
                  <a:lnTo>
                    <a:pt x="6" y="14"/>
                  </a:lnTo>
                  <a:lnTo>
                    <a:pt x="4" y="20"/>
                  </a:lnTo>
                  <a:lnTo>
                    <a:pt x="2" y="26"/>
                  </a:lnTo>
                  <a:lnTo>
                    <a:pt x="0" y="32"/>
                  </a:lnTo>
                  <a:lnTo>
                    <a:pt x="0" y="696"/>
                  </a:lnTo>
                  <a:lnTo>
                    <a:pt x="0" y="696"/>
                  </a:lnTo>
                  <a:lnTo>
                    <a:pt x="2" y="701"/>
                  </a:lnTo>
                  <a:lnTo>
                    <a:pt x="4" y="707"/>
                  </a:lnTo>
                  <a:lnTo>
                    <a:pt x="6" y="713"/>
                  </a:lnTo>
                  <a:lnTo>
                    <a:pt x="10" y="719"/>
                  </a:lnTo>
                  <a:lnTo>
                    <a:pt x="16" y="723"/>
                  </a:lnTo>
                  <a:lnTo>
                    <a:pt x="20" y="725"/>
                  </a:lnTo>
                  <a:lnTo>
                    <a:pt x="26" y="727"/>
                  </a:lnTo>
                  <a:lnTo>
                    <a:pt x="34" y="727"/>
                  </a:lnTo>
                  <a:lnTo>
                    <a:pt x="404" y="727"/>
                  </a:lnTo>
                  <a:lnTo>
                    <a:pt x="404" y="727"/>
                  </a:lnTo>
                  <a:lnTo>
                    <a:pt x="382" y="703"/>
                  </a:lnTo>
                  <a:lnTo>
                    <a:pt x="34" y="7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46" name="Freeform 107">
              <a:extLst>
                <a:ext uri="{FF2B5EF4-FFF2-40B4-BE49-F238E27FC236}">
                  <a16:creationId xmlns:a16="http://schemas.microsoft.com/office/drawing/2014/main" id="{0AC4AB76-6B39-48B2-ACE8-8E99B0182481}"/>
                </a:ext>
              </a:extLst>
            </p:cNvPr>
            <p:cNvSpPr>
              <a:spLocks/>
            </p:cNvSpPr>
            <p:nvPr/>
          </p:nvSpPr>
          <p:spPr bwMode="auto">
            <a:xfrm>
              <a:off x="2974975" y="8467725"/>
              <a:ext cx="38100" cy="263525"/>
            </a:xfrm>
            <a:custGeom>
              <a:avLst/>
              <a:gdLst>
                <a:gd name="T0" fmla="*/ 0 w 24"/>
                <a:gd name="T1" fmla="*/ 0 h 166"/>
                <a:gd name="T2" fmla="*/ 0 w 24"/>
                <a:gd name="T3" fmla="*/ 134 h 166"/>
                <a:gd name="T4" fmla="*/ 0 w 24"/>
                <a:gd name="T5" fmla="*/ 134 h 166"/>
                <a:gd name="T6" fmla="*/ 24 w 24"/>
                <a:gd name="T7" fmla="*/ 166 h 166"/>
                <a:gd name="T8" fmla="*/ 24 w 24"/>
                <a:gd name="T9" fmla="*/ 50 h 166"/>
                <a:gd name="T10" fmla="*/ 24 w 24"/>
                <a:gd name="T11" fmla="*/ 50 h 166"/>
                <a:gd name="T12" fmla="*/ 12 w 24"/>
                <a:gd name="T13" fmla="*/ 22 h 166"/>
                <a:gd name="T14" fmla="*/ 0 w 24"/>
                <a:gd name="T15" fmla="*/ 0 h 166"/>
                <a:gd name="T16" fmla="*/ 0 w 24"/>
                <a:gd name="T1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66">
                  <a:moveTo>
                    <a:pt x="0" y="0"/>
                  </a:moveTo>
                  <a:lnTo>
                    <a:pt x="0" y="134"/>
                  </a:lnTo>
                  <a:lnTo>
                    <a:pt x="0" y="134"/>
                  </a:lnTo>
                  <a:lnTo>
                    <a:pt x="24" y="166"/>
                  </a:lnTo>
                  <a:lnTo>
                    <a:pt x="24" y="50"/>
                  </a:lnTo>
                  <a:lnTo>
                    <a:pt x="24" y="50"/>
                  </a:lnTo>
                  <a:lnTo>
                    <a:pt x="12" y="22"/>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grpSp>
      <p:sp>
        <p:nvSpPr>
          <p:cNvPr id="147" name="Freeform 256">
            <a:extLst>
              <a:ext uri="{FF2B5EF4-FFF2-40B4-BE49-F238E27FC236}">
                <a16:creationId xmlns:a16="http://schemas.microsoft.com/office/drawing/2014/main" id="{1B6697D6-F6DD-45DB-A841-FD7C7CFA8ED9}"/>
              </a:ext>
            </a:extLst>
          </p:cNvPr>
          <p:cNvSpPr>
            <a:spLocks noChangeAspect="1"/>
          </p:cNvSpPr>
          <p:nvPr/>
        </p:nvSpPr>
        <p:spPr bwMode="auto">
          <a:xfrm>
            <a:off x="816726" y="4450605"/>
            <a:ext cx="229119" cy="388495"/>
          </a:xfrm>
          <a:custGeom>
            <a:avLst/>
            <a:gdLst>
              <a:gd name="connsiteX0" fmla="*/ 652199 w 1962365"/>
              <a:gd name="connsiteY0" fmla="*/ 661855 h 3327402"/>
              <a:gd name="connsiteX1" fmla="*/ 518186 w 1962365"/>
              <a:gd name="connsiteY1" fmla="*/ 722665 h 3327402"/>
              <a:gd name="connsiteX2" fmla="*/ 466408 w 1962365"/>
              <a:gd name="connsiteY2" fmla="*/ 853406 h 3327402"/>
              <a:gd name="connsiteX3" fmla="*/ 466408 w 1962365"/>
              <a:gd name="connsiteY3" fmla="*/ 1151375 h 3327402"/>
              <a:gd name="connsiteX4" fmla="*/ 466408 w 1962365"/>
              <a:gd name="connsiteY4" fmla="*/ 1282116 h 3327402"/>
              <a:gd name="connsiteX5" fmla="*/ 466408 w 1962365"/>
              <a:gd name="connsiteY5" fmla="*/ 1285157 h 3327402"/>
              <a:gd name="connsiteX6" fmla="*/ 466408 w 1962365"/>
              <a:gd name="connsiteY6" fmla="*/ 1726029 h 3327402"/>
              <a:gd name="connsiteX7" fmla="*/ 466408 w 1962365"/>
              <a:gd name="connsiteY7" fmla="*/ 1732110 h 3327402"/>
              <a:gd name="connsiteX8" fmla="*/ 466280 w 1962365"/>
              <a:gd name="connsiteY8" fmla="*/ 1733367 h 3327402"/>
              <a:gd name="connsiteX9" fmla="*/ 466726 w 1962365"/>
              <a:gd name="connsiteY9" fmla="*/ 1735547 h 3327402"/>
              <a:gd name="connsiteX10" fmla="*/ 466726 w 1962365"/>
              <a:gd name="connsiteY10" fmla="*/ 2345918 h 3327402"/>
              <a:gd name="connsiteX11" fmla="*/ 405607 w 1962365"/>
              <a:gd name="connsiteY11" fmla="*/ 2406651 h 3327402"/>
              <a:gd name="connsiteX12" fmla="*/ 344488 w 1962365"/>
              <a:gd name="connsiteY12" fmla="*/ 2345918 h 3327402"/>
              <a:gd name="connsiteX13" fmla="*/ 344488 w 1962365"/>
              <a:gd name="connsiteY13" fmla="*/ 1884564 h 3327402"/>
              <a:gd name="connsiteX14" fmla="*/ 344488 w 1962365"/>
              <a:gd name="connsiteY14" fmla="*/ 1816216 h 3327402"/>
              <a:gd name="connsiteX15" fmla="*/ 314121 w 1962365"/>
              <a:gd name="connsiteY15" fmla="*/ 1811163 h 3327402"/>
              <a:gd name="connsiteX16" fmla="*/ 292800 w 1962365"/>
              <a:gd name="connsiteY16" fmla="*/ 1814204 h 3327402"/>
              <a:gd name="connsiteX17" fmla="*/ 122238 w 1962365"/>
              <a:gd name="connsiteY17" fmla="*/ 2014877 h 3327402"/>
              <a:gd name="connsiteX18" fmla="*/ 122238 w 1962365"/>
              <a:gd name="connsiteY18" fmla="*/ 2671624 h 3327402"/>
              <a:gd name="connsiteX19" fmla="*/ 655245 w 1962365"/>
              <a:gd name="connsiteY19" fmla="*/ 3206752 h 3327402"/>
              <a:gd name="connsiteX20" fmla="*/ 1316173 w 1962365"/>
              <a:gd name="connsiteY20" fmla="*/ 3206752 h 3327402"/>
              <a:gd name="connsiteX21" fmla="*/ 1660343 w 1962365"/>
              <a:gd name="connsiteY21" fmla="*/ 3069930 h 3327402"/>
              <a:gd name="connsiteX22" fmla="*/ 1840042 w 1962365"/>
              <a:gd name="connsiteY22" fmla="*/ 2635138 h 3327402"/>
              <a:gd name="connsiteX23" fmla="*/ 1836997 w 1962365"/>
              <a:gd name="connsiteY23" fmla="*/ 2200347 h 3327402"/>
              <a:gd name="connsiteX24" fmla="*/ 1836997 w 1962365"/>
              <a:gd name="connsiteY24" fmla="*/ 1865892 h 3327402"/>
              <a:gd name="connsiteX25" fmla="*/ 1766944 w 1962365"/>
              <a:gd name="connsiteY25" fmla="*/ 1710827 h 3327402"/>
              <a:gd name="connsiteX26" fmla="*/ 1691943 w 1962365"/>
              <a:gd name="connsiteY26" fmla="*/ 1673201 h 3327402"/>
              <a:gd name="connsiteX27" fmla="*/ 1627188 w 1962365"/>
              <a:gd name="connsiteY27" fmla="*/ 1674055 h 3327402"/>
              <a:gd name="connsiteX28" fmla="*/ 1627188 w 1962365"/>
              <a:gd name="connsiteY28" fmla="*/ 1739862 h 3327402"/>
              <a:gd name="connsiteX29" fmla="*/ 1627188 w 1962365"/>
              <a:gd name="connsiteY29" fmla="*/ 2002880 h 3327402"/>
              <a:gd name="connsiteX30" fmla="*/ 1566069 w 1962365"/>
              <a:gd name="connsiteY30" fmla="*/ 2063750 h 3327402"/>
              <a:gd name="connsiteX31" fmla="*/ 1504950 w 1962365"/>
              <a:gd name="connsiteY31" fmla="*/ 2002880 h 3327402"/>
              <a:gd name="connsiteX32" fmla="*/ 1504950 w 1962365"/>
              <a:gd name="connsiteY32" fmla="*/ 1659347 h 3327402"/>
              <a:gd name="connsiteX33" fmla="*/ 1504950 w 1962365"/>
              <a:gd name="connsiteY33" fmla="*/ 1634494 h 3327402"/>
              <a:gd name="connsiteX34" fmla="*/ 1492827 w 1962365"/>
              <a:gd name="connsiteY34" fmla="*/ 1616571 h 3327402"/>
              <a:gd name="connsiteX35" fmla="*/ 1343347 w 1962365"/>
              <a:gd name="connsiteY35" fmla="*/ 1504121 h 3327402"/>
              <a:gd name="connsiteX36" fmla="*/ 1295401 w 1962365"/>
              <a:gd name="connsiteY36" fmla="*/ 1508888 h 3327402"/>
              <a:gd name="connsiteX37" fmla="*/ 1295401 w 1962365"/>
              <a:gd name="connsiteY37" fmla="*/ 1587395 h 3327402"/>
              <a:gd name="connsiteX38" fmla="*/ 1295401 w 1962365"/>
              <a:gd name="connsiteY38" fmla="*/ 1853811 h 3327402"/>
              <a:gd name="connsiteX39" fmla="*/ 1234282 w 1962365"/>
              <a:gd name="connsiteY39" fmla="*/ 1914526 h 3327402"/>
              <a:gd name="connsiteX40" fmla="*/ 1173163 w 1962365"/>
              <a:gd name="connsiteY40" fmla="*/ 1853811 h 3327402"/>
              <a:gd name="connsiteX41" fmla="*/ 1173163 w 1962365"/>
              <a:gd name="connsiteY41" fmla="*/ 1505839 h 3327402"/>
              <a:gd name="connsiteX42" fmla="*/ 1173163 w 1962365"/>
              <a:gd name="connsiteY42" fmla="*/ 1481814 h 3327402"/>
              <a:gd name="connsiteX43" fmla="*/ 1154748 w 1962365"/>
              <a:gd name="connsiteY43" fmla="*/ 1452384 h 3327402"/>
              <a:gd name="connsiteX44" fmla="*/ 1014692 w 1962365"/>
              <a:gd name="connsiteY44" fmla="*/ 1336513 h 3327402"/>
              <a:gd name="connsiteX45" fmla="*/ 960438 w 1962365"/>
              <a:gd name="connsiteY45" fmla="*/ 1336809 h 3327402"/>
              <a:gd name="connsiteX46" fmla="*/ 960438 w 1962365"/>
              <a:gd name="connsiteY46" fmla="*/ 1351429 h 3327402"/>
              <a:gd name="connsiteX47" fmla="*/ 960438 w 1962365"/>
              <a:gd name="connsiteY47" fmla="*/ 1856956 h 3327402"/>
              <a:gd name="connsiteX48" fmla="*/ 899319 w 1962365"/>
              <a:gd name="connsiteY48" fmla="*/ 1917701 h 3327402"/>
              <a:gd name="connsiteX49" fmla="*/ 838200 w 1962365"/>
              <a:gd name="connsiteY49" fmla="*/ 1856956 h 3327402"/>
              <a:gd name="connsiteX50" fmla="*/ 838200 w 1962365"/>
              <a:gd name="connsiteY50" fmla="*/ 1244632 h 3327402"/>
              <a:gd name="connsiteX51" fmla="*/ 838200 w 1962365"/>
              <a:gd name="connsiteY51" fmla="*/ 1244582 h 3327402"/>
              <a:gd name="connsiteX52" fmla="*/ 837990 w 1962365"/>
              <a:gd name="connsiteY52" fmla="*/ 1242590 h 3327402"/>
              <a:gd name="connsiteX53" fmla="*/ 837990 w 1962365"/>
              <a:gd name="connsiteY53" fmla="*/ 853406 h 3327402"/>
              <a:gd name="connsiteX54" fmla="*/ 777075 w 1962365"/>
              <a:gd name="connsiteY54" fmla="*/ 713543 h 3327402"/>
              <a:gd name="connsiteX55" fmla="*/ 652199 w 1962365"/>
              <a:gd name="connsiteY55" fmla="*/ 661855 h 3327402"/>
              <a:gd name="connsiteX56" fmla="*/ 639828 w 1962365"/>
              <a:gd name="connsiteY56" fmla="*/ 121613 h 3327402"/>
              <a:gd name="connsiteX57" fmla="*/ 137622 w 1962365"/>
              <a:gd name="connsiteY57" fmla="*/ 626308 h 3327402"/>
              <a:gd name="connsiteX58" fmla="*/ 282720 w 1962365"/>
              <a:gd name="connsiteY58" fmla="*/ 979461 h 3327402"/>
              <a:gd name="connsiteX59" fmla="*/ 345272 w 1962365"/>
              <a:gd name="connsiteY59" fmla="*/ 1028322 h 3327402"/>
              <a:gd name="connsiteX60" fmla="*/ 345456 w 1962365"/>
              <a:gd name="connsiteY60" fmla="*/ 1004557 h 3327402"/>
              <a:gd name="connsiteX61" fmla="*/ 344313 w 1962365"/>
              <a:gd name="connsiteY61" fmla="*/ 857195 h 3327402"/>
              <a:gd name="connsiteX62" fmla="*/ 429629 w 1962365"/>
              <a:gd name="connsiteY62" fmla="*/ 638431 h 3327402"/>
              <a:gd name="connsiteX63" fmla="*/ 649015 w 1962365"/>
              <a:gd name="connsiteY63" fmla="*/ 541203 h 3327402"/>
              <a:gd name="connsiteX64" fmla="*/ 859259 w 1962365"/>
              <a:gd name="connsiteY64" fmla="*/ 626277 h 3327402"/>
              <a:gd name="connsiteX65" fmla="*/ 959810 w 1962365"/>
              <a:gd name="connsiteY65" fmla="*/ 854156 h 3327402"/>
              <a:gd name="connsiteX66" fmla="*/ 961689 w 1962365"/>
              <a:gd name="connsiteY66" fmla="*/ 1008367 h 3327402"/>
              <a:gd name="connsiteX67" fmla="*/ 997413 w 1962365"/>
              <a:gd name="connsiteY67" fmla="*/ 981171 h 3327402"/>
              <a:gd name="connsiteX68" fmla="*/ 1145078 w 1962365"/>
              <a:gd name="connsiteY68" fmla="*/ 626308 h 3327402"/>
              <a:gd name="connsiteX69" fmla="*/ 639828 w 1962365"/>
              <a:gd name="connsiteY69" fmla="*/ 121613 h 3327402"/>
              <a:gd name="connsiteX70" fmla="*/ 639828 w 1962365"/>
              <a:gd name="connsiteY70" fmla="*/ 0 h 3327402"/>
              <a:gd name="connsiteX71" fmla="*/ 1266825 w 1962365"/>
              <a:gd name="connsiteY71" fmla="*/ 626308 h 3327402"/>
              <a:gd name="connsiteX72" fmla="*/ 1024764 w 1962365"/>
              <a:gd name="connsiteY72" fmla="*/ 1121039 h 3327402"/>
              <a:gd name="connsiteX73" fmla="*/ 960481 w 1962365"/>
              <a:gd name="connsiteY73" fmla="*/ 1164696 h 3327402"/>
              <a:gd name="connsiteX74" fmla="*/ 959810 w 1962365"/>
              <a:gd name="connsiteY74" fmla="*/ 1215724 h 3327402"/>
              <a:gd name="connsiteX75" fmla="*/ 1261465 w 1962365"/>
              <a:gd name="connsiteY75" fmla="*/ 1388912 h 3327402"/>
              <a:gd name="connsiteX76" fmla="*/ 1596636 w 1962365"/>
              <a:gd name="connsiteY76" fmla="*/ 1549947 h 3327402"/>
              <a:gd name="connsiteX77" fmla="*/ 1843445 w 1962365"/>
              <a:gd name="connsiteY77" fmla="*/ 1613753 h 3327402"/>
              <a:gd name="connsiteX78" fmla="*/ 1959231 w 1962365"/>
              <a:gd name="connsiteY78" fmla="*/ 1865939 h 3327402"/>
              <a:gd name="connsiteX79" fmla="*/ 1959231 w 1962365"/>
              <a:gd name="connsiteY79" fmla="*/ 2200161 h 3327402"/>
              <a:gd name="connsiteX80" fmla="*/ 1962278 w 1962365"/>
              <a:gd name="connsiteY80" fmla="*/ 2631612 h 3327402"/>
              <a:gd name="connsiteX81" fmla="*/ 1742893 w 1962365"/>
              <a:gd name="connsiteY81" fmla="*/ 3160291 h 3327402"/>
              <a:gd name="connsiteX82" fmla="*/ 1316311 w 1962365"/>
              <a:gd name="connsiteY82" fmla="*/ 3327402 h 3327402"/>
              <a:gd name="connsiteX83" fmla="*/ 981139 w 1962365"/>
              <a:gd name="connsiteY83" fmla="*/ 3327402 h 3327402"/>
              <a:gd name="connsiteX84" fmla="*/ 652062 w 1962365"/>
              <a:gd name="connsiteY84" fmla="*/ 3327402 h 3327402"/>
              <a:gd name="connsiteX85" fmla="*/ 0 w 1962365"/>
              <a:gd name="connsiteY85" fmla="*/ 2674149 h 3327402"/>
              <a:gd name="connsiteX86" fmla="*/ 0 w 1962365"/>
              <a:gd name="connsiteY86" fmla="*/ 2014820 h 3327402"/>
              <a:gd name="connsiteX87" fmla="*/ 271185 w 1962365"/>
              <a:gd name="connsiteY87" fmla="*/ 1695789 h 3327402"/>
              <a:gd name="connsiteX88" fmla="*/ 344313 w 1962365"/>
              <a:gd name="connsiteY88" fmla="*/ 1692751 h 3327402"/>
              <a:gd name="connsiteX89" fmla="*/ 344313 w 1962365"/>
              <a:gd name="connsiteY89" fmla="*/ 1282569 h 3327402"/>
              <a:gd name="connsiteX90" fmla="*/ 344313 w 1962365"/>
              <a:gd name="connsiteY90" fmla="*/ 1276492 h 3327402"/>
              <a:gd name="connsiteX91" fmla="*/ 344313 w 1962365"/>
              <a:gd name="connsiteY91" fmla="*/ 1169483 h 3327402"/>
              <a:gd name="connsiteX92" fmla="*/ 326330 w 1962365"/>
              <a:gd name="connsiteY92" fmla="*/ 1167487 h 3327402"/>
              <a:gd name="connsiteX93" fmla="*/ 15875 w 1962365"/>
              <a:gd name="connsiteY93" fmla="*/ 626308 h 3327402"/>
              <a:gd name="connsiteX94" fmla="*/ 639828 w 1962365"/>
              <a:gd name="connsiteY94" fmla="*/ 0 h 332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962365" h="3327402">
                <a:moveTo>
                  <a:pt x="652199" y="661855"/>
                </a:moveTo>
                <a:cubicBezTo>
                  <a:pt x="603467" y="661855"/>
                  <a:pt x="554735" y="683138"/>
                  <a:pt x="518186" y="722665"/>
                </a:cubicBezTo>
                <a:cubicBezTo>
                  <a:pt x="484683" y="759151"/>
                  <a:pt x="463362" y="807799"/>
                  <a:pt x="466408" y="853406"/>
                </a:cubicBezTo>
                <a:cubicBezTo>
                  <a:pt x="469454" y="953743"/>
                  <a:pt x="466408" y="1054079"/>
                  <a:pt x="466408" y="1151375"/>
                </a:cubicBezTo>
                <a:cubicBezTo>
                  <a:pt x="466408" y="1193942"/>
                  <a:pt x="466408" y="1236509"/>
                  <a:pt x="466408" y="1282116"/>
                </a:cubicBezTo>
                <a:cubicBezTo>
                  <a:pt x="466408" y="1282116"/>
                  <a:pt x="466408" y="1285157"/>
                  <a:pt x="466408" y="1285157"/>
                </a:cubicBezTo>
                <a:cubicBezTo>
                  <a:pt x="466408" y="1726029"/>
                  <a:pt x="466408" y="1726029"/>
                  <a:pt x="466408" y="1726029"/>
                </a:cubicBezTo>
                <a:cubicBezTo>
                  <a:pt x="466408" y="1729070"/>
                  <a:pt x="466408" y="1729070"/>
                  <a:pt x="466408" y="1732110"/>
                </a:cubicBezTo>
                <a:lnTo>
                  <a:pt x="466280" y="1733367"/>
                </a:lnTo>
                <a:lnTo>
                  <a:pt x="466726" y="1735547"/>
                </a:lnTo>
                <a:cubicBezTo>
                  <a:pt x="466726" y="2345918"/>
                  <a:pt x="466726" y="2345918"/>
                  <a:pt x="466726" y="2345918"/>
                </a:cubicBezTo>
                <a:cubicBezTo>
                  <a:pt x="466726" y="2379321"/>
                  <a:pt x="439223" y="2406651"/>
                  <a:pt x="405607" y="2406651"/>
                </a:cubicBezTo>
                <a:cubicBezTo>
                  <a:pt x="371992" y="2406651"/>
                  <a:pt x="344488" y="2379321"/>
                  <a:pt x="344488" y="2345918"/>
                </a:cubicBezTo>
                <a:cubicBezTo>
                  <a:pt x="344488" y="2117029"/>
                  <a:pt x="344488" y="1973973"/>
                  <a:pt x="344488" y="1884564"/>
                </a:cubicBezTo>
                <a:lnTo>
                  <a:pt x="344488" y="1816216"/>
                </a:lnTo>
                <a:lnTo>
                  <a:pt x="314121" y="1811163"/>
                </a:lnTo>
                <a:cubicBezTo>
                  <a:pt x="308029" y="1811163"/>
                  <a:pt x="298892" y="1811163"/>
                  <a:pt x="292800" y="1814204"/>
                </a:cubicBezTo>
                <a:cubicBezTo>
                  <a:pt x="189245" y="1832447"/>
                  <a:pt x="122238" y="1911500"/>
                  <a:pt x="122238" y="2014877"/>
                </a:cubicBezTo>
                <a:cubicBezTo>
                  <a:pt x="122238" y="2233793"/>
                  <a:pt x="122238" y="2455749"/>
                  <a:pt x="122238" y="2671624"/>
                </a:cubicBezTo>
                <a:cubicBezTo>
                  <a:pt x="122238" y="2969593"/>
                  <a:pt x="356761" y="3203712"/>
                  <a:pt x="655245" y="3206752"/>
                </a:cubicBezTo>
                <a:cubicBezTo>
                  <a:pt x="874539" y="3206752"/>
                  <a:pt x="1096879" y="3206752"/>
                  <a:pt x="1316173" y="3206752"/>
                </a:cubicBezTo>
                <a:cubicBezTo>
                  <a:pt x="1447140" y="3203712"/>
                  <a:pt x="1562879" y="3158104"/>
                  <a:pt x="1660343" y="3069930"/>
                </a:cubicBezTo>
                <a:cubicBezTo>
                  <a:pt x="1782173" y="2960472"/>
                  <a:pt x="1843088" y="2817568"/>
                  <a:pt x="1840042" y="2635138"/>
                </a:cubicBezTo>
                <a:cubicBezTo>
                  <a:pt x="1836997" y="2489194"/>
                  <a:pt x="1836997" y="2343251"/>
                  <a:pt x="1836997" y="2200347"/>
                </a:cubicBezTo>
                <a:cubicBezTo>
                  <a:pt x="1836997" y="2090889"/>
                  <a:pt x="1840042" y="1978391"/>
                  <a:pt x="1836997" y="1865892"/>
                </a:cubicBezTo>
                <a:cubicBezTo>
                  <a:pt x="1836997" y="1802042"/>
                  <a:pt x="1812631" y="1747313"/>
                  <a:pt x="1766944" y="1710827"/>
                </a:cubicBezTo>
                <a:cubicBezTo>
                  <a:pt x="1744101" y="1692584"/>
                  <a:pt x="1718974" y="1679662"/>
                  <a:pt x="1691943" y="1673201"/>
                </a:cubicBezTo>
                <a:lnTo>
                  <a:pt x="1627188" y="1674055"/>
                </a:lnTo>
                <a:lnTo>
                  <a:pt x="1627188" y="1739862"/>
                </a:lnTo>
                <a:cubicBezTo>
                  <a:pt x="1627188" y="2002880"/>
                  <a:pt x="1627188" y="2002880"/>
                  <a:pt x="1627188" y="2002880"/>
                </a:cubicBezTo>
                <a:cubicBezTo>
                  <a:pt x="1627188" y="2036359"/>
                  <a:pt x="1599685" y="2063750"/>
                  <a:pt x="1566069" y="2063750"/>
                </a:cubicBezTo>
                <a:cubicBezTo>
                  <a:pt x="1532454" y="2063750"/>
                  <a:pt x="1504950" y="2036359"/>
                  <a:pt x="1504950" y="2002880"/>
                </a:cubicBezTo>
                <a:cubicBezTo>
                  <a:pt x="1504950" y="1806575"/>
                  <a:pt x="1504950" y="1708423"/>
                  <a:pt x="1504950" y="1659347"/>
                </a:cubicBezTo>
                <a:lnTo>
                  <a:pt x="1504950" y="1634494"/>
                </a:lnTo>
                <a:lnTo>
                  <a:pt x="1492827" y="1616571"/>
                </a:lnTo>
                <a:cubicBezTo>
                  <a:pt x="1456278" y="1550441"/>
                  <a:pt x="1402597" y="1509964"/>
                  <a:pt x="1343347" y="1504121"/>
                </a:cubicBezTo>
                <a:lnTo>
                  <a:pt x="1295401" y="1508888"/>
                </a:lnTo>
                <a:lnTo>
                  <a:pt x="1295401" y="1587395"/>
                </a:lnTo>
                <a:cubicBezTo>
                  <a:pt x="1295401" y="1853811"/>
                  <a:pt x="1295401" y="1853811"/>
                  <a:pt x="1295401" y="1853811"/>
                </a:cubicBezTo>
                <a:cubicBezTo>
                  <a:pt x="1295401" y="1887204"/>
                  <a:pt x="1270954" y="1914526"/>
                  <a:pt x="1234282" y="1914526"/>
                </a:cubicBezTo>
                <a:cubicBezTo>
                  <a:pt x="1200667" y="1914526"/>
                  <a:pt x="1173163" y="1887204"/>
                  <a:pt x="1173163" y="1853811"/>
                </a:cubicBezTo>
                <a:cubicBezTo>
                  <a:pt x="1173163" y="1654970"/>
                  <a:pt x="1173163" y="1555549"/>
                  <a:pt x="1173163" y="1505839"/>
                </a:cubicBezTo>
                <a:lnTo>
                  <a:pt x="1173163" y="1481814"/>
                </a:lnTo>
                <a:lnTo>
                  <a:pt x="1154748" y="1452384"/>
                </a:lnTo>
                <a:cubicBezTo>
                  <a:pt x="1127336" y="1388534"/>
                  <a:pt x="1074226" y="1346917"/>
                  <a:pt x="1014692" y="1336513"/>
                </a:cubicBezTo>
                <a:lnTo>
                  <a:pt x="960438" y="1336809"/>
                </a:lnTo>
                <a:lnTo>
                  <a:pt x="960438" y="1351429"/>
                </a:lnTo>
                <a:cubicBezTo>
                  <a:pt x="960438" y="1856956"/>
                  <a:pt x="960438" y="1856956"/>
                  <a:pt x="960438" y="1856956"/>
                </a:cubicBezTo>
                <a:cubicBezTo>
                  <a:pt x="960438" y="1890366"/>
                  <a:pt x="932935" y="1917701"/>
                  <a:pt x="899319" y="1917701"/>
                </a:cubicBezTo>
                <a:cubicBezTo>
                  <a:pt x="865704" y="1917701"/>
                  <a:pt x="838200" y="1890366"/>
                  <a:pt x="838200" y="1856956"/>
                </a:cubicBezTo>
                <a:cubicBezTo>
                  <a:pt x="838200" y="1320124"/>
                  <a:pt x="838200" y="1253020"/>
                  <a:pt x="838200" y="1244632"/>
                </a:cubicBezTo>
                <a:lnTo>
                  <a:pt x="838200" y="1244582"/>
                </a:lnTo>
                <a:lnTo>
                  <a:pt x="837990" y="1242590"/>
                </a:lnTo>
                <a:cubicBezTo>
                  <a:pt x="841036" y="1127051"/>
                  <a:pt x="841036" y="993269"/>
                  <a:pt x="837990" y="853406"/>
                </a:cubicBezTo>
                <a:cubicBezTo>
                  <a:pt x="837990" y="801718"/>
                  <a:pt x="816670" y="750029"/>
                  <a:pt x="777075" y="713543"/>
                </a:cubicBezTo>
                <a:cubicBezTo>
                  <a:pt x="740526" y="677057"/>
                  <a:pt x="694840" y="658814"/>
                  <a:pt x="652199" y="661855"/>
                </a:cubicBezTo>
                <a:close/>
                <a:moveTo>
                  <a:pt x="639828" y="121613"/>
                </a:moveTo>
                <a:cubicBezTo>
                  <a:pt x="362854" y="121613"/>
                  <a:pt x="137622" y="346598"/>
                  <a:pt x="137622" y="626308"/>
                </a:cubicBezTo>
                <a:cubicBezTo>
                  <a:pt x="137622" y="758562"/>
                  <a:pt x="190696" y="885686"/>
                  <a:pt x="282720" y="979461"/>
                </a:cubicBezTo>
                <a:lnTo>
                  <a:pt x="345272" y="1028322"/>
                </a:lnTo>
                <a:lnTo>
                  <a:pt x="345456" y="1004557"/>
                </a:lnTo>
                <a:cubicBezTo>
                  <a:pt x="345837" y="955183"/>
                  <a:pt x="345837" y="905809"/>
                  <a:pt x="344313" y="857195"/>
                </a:cubicBezTo>
                <a:cubicBezTo>
                  <a:pt x="341266" y="781235"/>
                  <a:pt x="371736" y="699199"/>
                  <a:pt x="429629" y="638431"/>
                </a:cubicBezTo>
                <a:cubicBezTo>
                  <a:pt x="490570" y="577663"/>
                  <a:pt x="566745" y="541203"/>
                  <a:pt x="649015" y="541203"/>
                </a:cubicBezTo>
                <a:cubicBezTo>
                  <a:pt x="725190" y="538164"/>
                  <a:pt x="801365" y="568548"/>
                  <a:pt x="859259" y="626277"/>
                </a:cubicBezTo>
                <a:cubicBezTo>
                  <a:pt x="923246" y="687045"/>
                  <a:pt x="959810" y="769081"/>
                  <a:pt x="959810" y="854156"/>
                </a:cubicBezTo>
                <a:lnTo>
                  <a:pt x="961689" y="1008367"/>
                </a:lnTo>
                <a:lnTo>
                  <a:pt x="997413" y="981171"/>
                </a:lnTo>
                <a:cubicBezTo>
                  <a:pt x="1090292" y="888536"/>
                  <a:pt x="1145078" y="760842"/>
                  <a:pt x="1145078" y="626308"/>
                </a:cubicBezTo>
                <a:cubicBezTo>
                  <a:pt x="1145078" y="346598"/>
                  <a:pt x="919846" y="121613"/>
                  <a:pt x="639828" y="121613"/>
                </a:cubicBezTo>
                <a:close/>
                <a:moveTo>
                  <a:pt x="639828" y="0"/>
                </a:moveTo>
                <a:cubicBezTo>
                  <a:pt x="986807" y="0"/>
                  <a:pt x="1266825" y="279710"/>
                  <a:pt x="1266825" y="626308"/>
                </a:cubicBezTo>
                <a:cubicBezTo>
                  <a:pt x="1266825" y="820509"/>
                  <a:pt x="1175943" y="1003071"/>
                  <a:pt x="1024764" y="1121039"/>
                </a:cubicBezTo>
                <a:lnTo>
                  <a:pt x="960481" y="1164696"/>
                </a:lnTo>
                <a:lnTo>
                  <a:pt x="959810" y="1215724"/>
                </a:lnTo>
                <a:cubicBezTo>
                  <a:pt x="1084738" y="1203571"/>
                  <a:pt x="1200524" y="1273454"/>
                  <a:pt x="1261465" y="1388912"/>
                </a:cubicBezTo>
                <a:cubicBezTo>
                  <a:pt x="1392486" y="1358528"/>
                  <a:pt x="1523508" y="1422334"/>
                  <a:pt x="1596636" y="1549947"/>
                </a:cubicBezTo>
                <a:cubicBezTo>
                  <a:pt x="1688047" y="1537793"/>
                  <a:pt x="1776410" y="1559062"/>
                  <a:pt x="1843445" y="1613753"/>
                </a:cubicBezTo>
                <a:cubicBezTo>
                  <a:pt x="1916573" y="1674520"/>
                  <a:pt x="1959231" y="1765672"/>
                  <a:pt x="1959231" y="1865939"/>
                </a:cubicBezTo>
                <a:cubicBezTo>
                  <a:pt x="1962278" y="1975321"/>
                  <a:pt x="1959231" y="2090779"/>
                  <a:pt x="1959231" y="2200161"/>
                </a:cubicBezTo>
                <a:cubicBezTo>
                  <a:pt x="1959231" y="2339927"/>
                  <a:pt x="1959231" y="2488808"/>
                  <a:pt x="1962278" y="2631612"/>
                </a:cubicBezTo>
                <a:cubicBezTo>
                  <a:pt x="1965325" y="2847337"/>
                  <a:pt x="1889150" y="3026602"/>
                  <a:pt x="1742893" y="3160291"/>
                </a:cubicBezTo>
                <a:cubicBezTo>
                  <a:pt x="1621012" y="3269673"/>
                  <a:pt x="1477803" y="3324364"/>
                  <a:pt x="1316311" y="3327402"/>
                </a:cubicBezTo>
                <a:cubicBezTo>
                  <a:pt x="1206618" y="3327402"/>
                  <a:pt x="1093879" y="3327402"/>
                  <a:pt x="981139" y="3327402"/>
                </a:cubicBezTo>
                <a:cubicBezTo>
                  <a:pt x="871447" y="3327402"/>
                  <a:pt x="761754" y="3327402"/>
                  <a:pt x="652062" y="3327402"/>
                </a:cubicBezTo>
                <a:cubicBezTo>
                  <a:pt x="289467" y="3324364"/>
                  <a:pt x="3047" y="3035717"/>
                  <a:pt x="0" y="2674149"/>
                </a:cubicBezTo>
                <a:cubicBezTo>
                  <a:pt x="0" y="2455386"/>
                  <a:pt x="0" y="2233583"/>
                  <a:pt x="0" y="2014820"/>
                </a:cubicBezTo>
                <a:cubicBezTo>
                  <a:pt x="0" y="1853785"/>
                  <a:pt x="109693" y="1723135"/>
                  <a:pt x="271185" y="1695789"/>
                </a:cubicBezTo>
                <a:cubicBezTo>
                  <a:pt x="295561" y="1689712"/>
                  <a:pt x="319937" y="1689712"/>
                  <a:pt x="344313" y="1692751"/>
                </a:cubicBezTo>
                <a:cubicBezTo>
                  <a:pt x="344313" y="1282569"/>
                  <a:pt x="344313" y="1282569"/>
                  <a:pt x="344313" y="1282569"/>
                </a:cubicBezTo>
                <a:cubicBezTo>
                  <a:pt x="344313" y="1279530"/>
                  <a:pt x="344313" y="1279530"/>
                  <a:pt x="344313" y="1276492"/>
                </a:cubicBezTo>
                <a:lnTo>
                  <a:pt x="344313" y="1169483"/>
                </a:lnTo>
                <a:lnTo>
                  <a:pt x="326330" y="1167487"/>
                </a:lnTo>
                <a:cubicBezTo>
                  <a:pt x="134579" y="1054994"/>
                  <a:pt x="15875" y="848252"/>
                  <a:pt x="15875" y="626308"/>
                </a:cubicBezTo>
                <a:cubicBezTo>
                  <a:pt x="15875" y="279710"/>
                  <a:pt x="295893" y="0"/>
                  <a:pt x="639828" y="0"/>
                </a:cubicBezTo>
                <a:close/>
              </a:path>
            </a:pathLst>
          </a:custGeom>
          <a:solidFill>
            <a:srgbClr val="002050"/>
          </a:solidFill>
          <a:ln>
            <a:noFill/>
          </a:ln>
        </p:spPr>
        <p:txBody>
          <a:bodyPr vert="horz" wrap="square" lIns="89642" tIns="44821" rIns="89642" bIns="44821" numCol="1" anchor="t" anchorCtr="0" compatLnSpc="1">
            <a:prstTxWarp prst="textNoShape">
              <a:avLst/>
            </a:prstTxWarp>
            <a:noAutofit/>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a:ln>
                <a:noFill/>
              </a:ln>
              <a:solidFill>
                <a:srgbClr val="FFFFFF"/>
              </a:solidFill>
              <a:effectLst/>
              <a:uLnTx/>
              <a:uFillTx/>
              <a:latin typeface="Segoe UI"/>
              <a:ea typeface="+mn-ea"/>
              <a:cs typeface="+mn-cs"/>
            </a:endParaRPr>
          </a:p>
        </p:txBody>
      </p:sp>
      <p:sp>
        <p:nvSpPr>
          <p:cNvPr id="153" name="Rectangle 128">
            <a:extLst>
              <a:ext uri="{FF2B5EF4-FFF2-40B4-BE49-F238E27FC236}">
                <a16:creationId xmlns:a16="http://schemas.microsoft.com/office/drawing/2014/main" id="{5A5E2FAD-E2F0-44F7-8262-CE739B617BD9}"/>
              </a:ext>
            </a:extLst>
          </p:cNvPr>
          <p:cNvSpPr>
            <a:spLocks noChangeArrowheads="1"/>
          </p:cNvSpPr>
          <p:nvPr/>
        </p:nvSpPr>
        <p:spPr bwMode="auto">
          <a:xfrm>
            <a:off x="756481" y="3470274"/>
            <a:ext cx="440826" cy="241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568" b="0" i="0" u="none" strike="noStrike" kern="0" cap="none" spc="0" normalizeH="0" baseline="0" noProof="0">
                <a:ln>
                  <a:noFill/>
                </a:ln>
                <a:solidFill>
                  <a:srgbClr val="353535"/>
                </a:solidFill>
                <a:effectLst/>
                <a:uLnTx/>
                <a:uFillTx/>
                <a:latin typeface="Segoe UI Semilight"/>
                <a:ea typeface="+mn-ea"/>
                <a:cs typeface="+mn-cs"/>
              </a:rPr>
              <a:t>Apps</a:t>
            </a:r>
          </a:p>
        </p:txBody>
      </p:sp>
      <p:sp>
        <p:nvSpPr>
          <p:cNvPr id="155" name="Rectangle 128">
            <a:extLst>
              <a:ext uri="{FF2B5EF4-FFF2-40B4-BE49-F238E27FC236}">
                <a16:creationId xmlns:a16="http://schemas.microsoft.com/office/drawing/2014/main" id="{9CBC9867-FCD3-4357-BEE9-E7E71F9C1CC0}"/>
              </a:ext>
            </a:extLst>
          </p:cNvPr>
          <p:cNvSpPr>
            <a:spLocks noChangeArrowheads="1"/>
          </p:cNvSpPr>
          <p:nvPr/>
        </p:nvSpPr>
        <p:spPr bwMode="auto">
          <a:xfrm>
            <a:off x="370233" y="4872832"/>
            <a:ext cx="1122102" cy="241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568" b="0" i="0" u="none" strike="noStrike" kern="0" cap="none" spc="0" normalizeH="0" baseline="0" noProof="0">
                <a:ln>
                  <a:noFill/>
                </a:ln>
                <a:solidFill>
                  <a:srgbClr val="353535"/>
                </a:solidFill>
                <a:effectLst/>
                <a:uLnTx/>
                <a:uFillTx/>
                <a:latin typeface="Segoe UI Semilight"/>
                <a:ea typeface="+mn-ea"/>
                <a:cs typeface="+mn-cs"/>
              </a:rPr>
              <a:t>Sensors Data</a:t>
            </a:r>
          </a:p>
        </p:txBody>
      </p:sp>
      <p:cxnSp>
        <p:nvCxnSpPr>
          <p:cNvPr id="97" name="Straight Connector 96">
            <a:extLst>
              <a:ext uri="{FF2B5EF4-FFF2-40B4-BE49-F238E27FC236}">
                <a16:creationId xmlns:a16="http://schemas.microsoft.com/office/drawing/2014/main" id="{0E170626-76F6-4B6A-81F9-24D85C73D4D5}"/>
              </a:ext>
            </a:extLst>
          </p:cNvPr>
          <p:cNvCxnSpPr>
            <a:cxnSpLocks/>
          </p:cNvCxnSpPr>
          <p:nvPr/>
        </p:nvCxnSpPr>
        <p:spPr>
          <a:xfrm>
            <a:off x="1608501" y="1595745"/>
            <a:ext cx="0" cy="3874991"/>
          </a:xfrm>
          <a:prstGeom prst="line">
            <a:avLst/>
          </a:prstGeom>
          <a:noFill/>
          <a:ln w="9525" cap="flat" cmpd="sng" algn="ctr">
            <a:solidFill>
              <a:schemeClr val="bg1">
                <a:lumMod val="65000"/>
              </a:schemeClr>
            </a:solidFill>
            <a:prstDash val="solid"/>
            <a:headEnd type="none" w="med" len="med"/>
            <a:tailEnd type="none" w="med" len="med"/>
          </a:ln>
          <a:effectLst/>
        </p:spPr>
      </p:cxnSp>
      <p:sp>
        <p:nvSpPr>
          <p:cNvPr id="98" name="Rectangle 97">
            <a:extLst>
              <a:ext uri="{FF2B5EF4-FFF2-40B4-BE49-F238E27FC236}">
                <a16:creationId xmlns:a16="http://schemas.microsoft.com/office/drawing/2014/main" id="{C1F640FD-FBF7-4962-A41D-24FB3DB309B8}"/>
              </a:ext>
            </a:extLst>
          </p:cNvPr>
          <p:cNvSpPr/>
          <p:nvPr/>
        </p:nvSpPr>
        <p:spPr bwMode="auto">
          <a:xfrm>
            <a:off x="2199665" y="1371280"/>
            <a:ext cx="7282543" cy="4280193"/>
          </a:xfrm>
          <a:prstGeom prst="rect">
            <a:avLst/>
          </a:prstGeom>
          <a:solidFill>
            <a:schemeClr val="bg1"/>
          </a:solidFill>
          <a:ln w="12700" cap="flat" cmpd="sng" algn="ctr">
            <a:solidFill>
              <a:srgbClr val="002050"/>
            </a:solidFill>
            <a:prstDash val="solid"/>
            <a:headEnd type="none" w="med" len="med"/>
            <a:tailEnd type="none" w="med" len="med"/>
          </a:ln>
          <a:effectLst/>
        </p:spPr>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2050"/>
              </a:solidFill>
              <a:effectLst/>
              <a:uLnTx/>
              <a:uFillTx/>
              <a:latin typeface="Segoe UI Semibold" panose="020B0702040204020203" pitchFamily="34" charset="0"/>
              <a:ea typeface="Segoe UI" pitchFamily="34" charset="0"/>
              <a:cs typeface="Segoe UI" pitchFamily="34" charset="0"/>
            </a:endParaRPr>
          </a:p>
        </p:txBody>
      </p:sp>
      <p:sp>
        <p:nvSpPr>
          <p:cNvPr id="99" name="Rectangle 98">
            <a:extLst>
              <a:ext uri="{FF2B5EF4-FFF2-40B4-BE49-F238E27FC236}">
                <a16:creationId xmlns:a16="http://schemas.microsoft.com/office/drawing/2014/main" id="{A60FB83E-2643-48EE-BDB7-35530E8E84CF}"/>
              </a:ext>
            </a:extLst>
          </p:cNvPr>
          <p:cNvSpPr/>
          <p:nvPr/>
        </p:nvSpPr>
        <p:spPr bwMode="auto">
          <a:xfrm>
            <a:off x="2526875" y="2927498"/>
            <a:ext cx="186518" cy="961286"/>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2" name="Freeform 14">
            <a:extLst>
              <a:ext uri="{FF2B5EF4-FFF2-40B4-BE49-F238E27FC236}">
                <a16:creationId xmlns:a16="http://schemas.microsoft.com/office/drawing/2014/main" id="{5E434E6D-ECBB-41D3-8DD8-97073E6774C5}"/>
              </a:ext>
            </a:extLst>
          </p:cNvPr>
          <p:cNvSpPr>
            <a:spLocks/>
          </p:cNvSpPr>
          <p:nvPr/>
        </p:nvSpPr>
        <p:spPr bwMode="auto">
          <a:xfrm>
            <a:off x="2374595" y="2979036"/>
            <a:ext cx="452048" cy="506729"/>
          </a:xfrm>
          <a:custGeom>
            <a:avLst/>
            <a:gdLst>
              <a:gd name="T0" fmla="*/ 917 w 1834"/>
              <a:gd name="T1" fmla="*/ 0 h 2050"/>
              <a:gd name="T2" fmla="*/ 1731 w 1834"/>
              <a:gd name="T3" fmla="*/ 0 h 2050"/>
              <a:gd name="T4" fmla="*/ 1831 w 1834"/>
              <a:gd name="T5" fmla="*/ 66 h 2050"/>
              <a:gd name="T6" fmla="*/ 1834 w 1834"/>
              <a:gd name="T7" fmla="*/ 98 h 2050"/>
              <a:gd name="T8" fmla="*/ 1834 w 1834"/>
              <a:gd name="T9" fmla="*/ 1418 h 2050"/>
              <a:gd name="T10" fmla="*/ 1736 w 1834"/>
              <a:gd name="T11" fmla="*/ 1516 h 2050"/>
              <a:gd name="T12" fmla="*/ 1398 w 1834"/>
              <a:gd name="T13" fmla="*/ 1515 h 2050"/>
              <a:gd name="T14" fmla="*/ 1374 w 1834"/>
              <a:gd name="T15" fmla="*/ 1535 h 2050"/>
              <a:gd name="T16" fmla="*/ 1147 w 1834"/>
              <a:gd name="T17" fmla="*/ 1911 h 2050"/>
              <a:gd name="T18" fmla="*/ 718 w 1834"/>
              <a:gd name="T19" fmla="*/ 2037 h 2050"/>
              <a:gd name="T20" fmla="*/ 498 w 1834"/>
              <a:gd name="T21" fmla="*/ 1976 h 2050"/>
              <a:gd name="T22" fmla="*/ 490 w 1834"/>
              <a:gd name="T23" fmla="*/ 1949 h 2050"/>
              <a:gd name="T24" fmla="*/ 554 w 1834"/>
              <a:gd name="T25" fmla="*/ 1828 h 2050"/>
              <a:gd name="T26" fmla="*/ 584 w 1834"/>
              <a:gd name="T27" fmla="*/ 1819 h 2050"/>
              <a:gd name="T28" fmla="*/ 968 w 1834"/>
              <a:gd name="T29" fmla="*/ 1815 h 2050"/>
              <a:gd name="T30" fmla="*/ 1201 w 1834"/>
              <a:gd name="T31" fmla="*/ 1492 h 2050"/>
              <a:gd name="T32" fmla="*/ 860 w 1834"/>
              <a:gd name="T33" fmla="*/ 1001 h 2050"/>
              <a:gd name="T34" fmla="*/ 581 w 1834"/>
              <a:gd name="T35" fmla="*/ 1037 h 2050"/>
              <a:gd name="T36" fmla="*/ 555 w 1834"/>
              <a:gd name="T37" fmla="*/ 1029 h 2050"/>
              <a:gd name="T38" fmla="*/ 488 w 1834"/>
              <a:gd name="T39" fmla="*/ 902 h 2050"/>
              <a:gd name="T40" fmla="*/ 494 w 1834"/>
              <a:gd name="T41" fmla="*/ 881 h 2050"/>
              <a:gd name="T42" fmla="*/ 825 w 1834"/>
              <a:gd name="T43" fmla="*/ 817 h 2050"/>
              <a:gd name="T44" fmla="*/ 1320 w 1834"/>
              <a:gd name="T45" fmla="*/ 1153 h 2050"/>
              <a:gd name="T46" fmla="*/ 1374 w 1834"/>
              <a:gd name="T47" fmla="*/ 1317 h 2050"/>
              <a:gd name="T48" fmla="*/ 1400 w 1834"/>
              <a:gd name="T49" fmla="*/ 1340 h 2050"/>
              <a:gd name="T50" fmla="*/ 1640 w 1834"/>
              <a:gd name="T51" fmla="*/ 1339 h 2050"/>
              <a:gd name="T52" fmla="*/ 1658 w 1834"/>
              <a:gd name="T53" fmla="*/ 1321 h 2050"/>
              <a:gd name="T54" fmla="*/ 1658 w 1834"/>
              <a:gd name="T55" fmla="*/ 401 h 2050"/>
              <a:gd name="T56" fmla="*/ 1637 w 1834"/>
              <a:gd name="T57" fmla="*/ 383 h 2050"/>
              <a:gd name="T58" fmla="*/ 719 w 1834"/>
              <a:gd name="T59" fmla="*/ 383 h 2050"/>
              <a:gd name="T60" fmla="*/ 197 w 1834"/>
              <a:gd name="T61" fmla="*/ 383 h 2050"/>
              <a:gd name="T62" fmla="*/ 177 w 1834"/>
              <a:gd name="T63" fmla="*/ 402 h 2050"/>
              <a:gd name="T64" fmla="*/ 177 w 1834"/>
              <a:gd name="T65" fmla="*/ 1320 h 2050"/>
              <a:gd name="T66" fmla="*/ 197 w 1834"/>
              <a:gd name="T67" fmla="*/ 1339 h 2050"/>
              <a:gd name="T68" fmla="*/ 497 w 1834"/>
              <a:gd name="T69" fmla="*/ 1339 h 2050"/>
              <a:gd name="T70" fmla="*/ 522 w 1834"/>
              <a:gd name="T71" fmla="*/ 1323 h 2050"/>
              <a:gd name="T72" fmla="*/ 783 w 1834"/>
              <a:gd name="T73" fmla="*/ 1158 h 2050"/>
              <a:gd name="T74" fmla="*/ 1033 w 1834"/>
              <a:gd name="T75" fmla="*/ 1351 h 2050"/>
              <a:gd name="T76" fmla="*/ 958 w 1834"/>
              <a:gd name="T77" fmla="*/ 1623 h 2050"/>
              <a:gd name="T78" fmla="*/ 674 w 1834"/>
              <a:gd name="T79" fmla="*/ 1678 h 2050"/>
              <a:gd name="T80" fmla="*/ 521 w 1834"/>
              <a:gd name="T81" fmla="*/ 1528 h 2050"/>
              <a:gd name="T82" fmla="*/ 498 w 1834"/>
              <a:gd name="T83" fmla="*/ 1515 h 2050"/>
              <a:gd name="T84" fmla="*/ 102 w 1834"/>
              <a:gd name="T85" fmla="*/ 1516 h 2050"/>
              <a:gd name="T86" fmla="*/ 1 w 1834"/>
              <a:gd name="T87" fmla="*/ 1415 h 2050"/>
              <a:gd name="T88" fmla="*/ 1 w 1834"/>
              <a:gd name="T89" fmla="*/ 101 h 2050"/>
              <a:gd name="T90" fmla="*/ 103 w 1834"/>
              <a:gd name="T91" fmla="*/ 0 h 2050"/>
              <a:gd name="T92" fmla="*/ 917 w 1834"/>
              <a:gd name="T93" fmla="*/ 0 h 2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34" h="2050">
                <a:moveTo>
                  <a:pt x="917" y="0"/>
                </a:moveTo>
                <a:cubicBezTo>
                  <a:pt x="1189" y="0"/>
                  <a:pt x="1460" y="0"/>
                  <a:pt x="1731" y="0"/>
                </a:cubicBezTo>
                <a:cubicBezTo>
                  <a:pt x="1783" y="0"/>
                  <a:pt x="1818" y="23"/>
                  <a:pt x="1831" y="66"/>
                </a:cubicBezTo>
                <a:cubicBezTo>
                  <a:pt x="1834" y="77"/>
                  <a:pt x="1834" y="87"/>
                  <a:pt x="1834" y="98"/>
                </a:cubicBezTo>
                <a:cubicBezTo>
                  <a:pt x="1834" y="538"/>
                  <a:pt x="1834" y="978"/>
                  <a:pt x="1834" y="1418"/>
                </a:cubicBezTo>
                <a:cubicBezTo>
                  <a:pt x="1834" y="1481"/>
                  <a:pt x="1799" y="1515"/>
                  <a:pt x="1736" y="1516"/>
                </a:cubicBezTo>
                <a:cubicBezTo>
                  <a:pt x="1623" y="1516"/>
                  <a:pt x="1511" y="1516"/>
                  <a:pt x="1398" y="1515"/>
                </a:cubicBezTo>
                <a:cubicBezTo>
                  <a:pt x="1381" y="1515"/>
                  <a:pt x="1377" y="1521"/>
                  <a:pt x="1374" y="1535"/>
                </a:cubicBezTo>
                <a:cubicBezTo>
                  <a:pt x="1348" y="1690"/>
                  <a:pt x="1271" y="1815"/>
                  <a:pt x="1147" y="1911"/>
                </a:cubicBezTo>
                <a:cubicBezTo>
                  <a:pt x="1021" y="2009"/>
                  <a:pt x="877" y="2050"/>
                  <a:pt x="718" y="2037"/>
                </a:cubicBezTo>
                <a:cubicBezTo>
                  <a:pt x="640" y="2030"/>
                  <a:pt x="567" y="2010"/>
                  <a:pt x="498" y="1976"/>
                </a:cubicBezTo>
                <a:cubicBezTo>
                  <a:pt x="484" y="1969"/>
                  <a:pt x="482" y="1963"/>
                  <a:pt x="490" y="1949"/>
                </a:cubicBezTo>
                <a:cubicBezTo>
                  <a:pt x="512" y="1909"/>
                  <a:pt x="534" y="1869"/>
                  <a:pt x="554" y="1828"/>
                </a:cubicBezTo>
                <a:cubicBezTo>
                  <a:pt x="562" y="1811"/>
                  <a:pt x="570" y="1812"/>
                  <a:pt x="584" y="1819"/>
                </a:cubicBezTo>
                <a:cubicBezTo>
                  <a:pt x="713" y="1881"/>
                  <a:pt x="842" y="1880"/>
                  <a:pt x="968" y="1815"/>
                </a:cubicBezTo>
                <a:cubicBezTo>
                  <a:pt x="1099" y="1747"/>
                  <a:pt x="1178" y="1638"/>
                  <a:pt x="1201" y="1492"/>
                </a:cubicBezTo>
                <a:cubicBezTo>
                  <a:pt x="1238" y="1261"/>
                  <a:pt x="1081" y="1050"/>
                  <a:pt x="860" y="1001"/>
                </a:cubicBezTo>
                <a:cubicBezTo>
                  <a:pt x="763" y="979"/>
                  <a:pt x="669" y="992"/>
                  <a:pt x="581" y="1037"/>
                </a:cubicBezTo>
                <a:cubicBezTo>
                  <a:pt x="567" y="1043"/>
                  <a:pt x="562" y="1043"/>
                  <a:pt x="555" y="1029"/>
                </a:cubicBezTo>
                <a:cubicBezTo>
                  <a:pt x="534" y="986"/>
                  <a:pt x="511" y="944"/>
                  <a:pt x="488" y="902"/>
                </a:cubicBezTo>
                <a:cubicBezTo>
                  <a:pt x="483" y="892"/>
                  <a:pt x="481" y="887"/>
                  <a:pt x="494" y="881"/>
                </a:cubicBezTo>
                <a:cubicBezTo>
                  <a:pt x="599" y="832"/>
                  <a:pt x="709" y="805"/>
                  <a:pt x="825" y="817"/>
                </a:cubicBezTo>
                <a:cubicBezTo>
                  <a:pt x="1048" y="841"/>
                  <a:pt x="1214" y="954"/>
                  <a:pt x="1320" y="1153"/>
                </a:cubicBezTo>
                <a:cubicBezTo>
                  <a:pt x="1347" y="1204"/>
                  <a:pt x="1365" y="1259"/>
                  <a:pt x="1374" y="1317"/>
                </a:cubicBezTo>
                <a:cubicBezTo>
                  <a:pt x="1376" y="1333"/>
                  <a:pt x="1381" y="1340"/>
                  <a:pt x="1400" y="1340"/>
                </a:cubicBezTo>
                <a:cubicBezTo>
                  <a:pt x="1480" y="1338"/>
                  <a:pt x="1560" y="1339"/>
                  <a:pt x="1640" y="1339"/>
                </a:cubicBezTo>
                <a:cubicBezTo>
                  <a:pt x="1654" y="1339"/>
                  <a:pt x="1658" y="1335"/>
                  <a:pt x="1658" y="1321"/>
                </a:cubicBezTo>
                <a:cubicBezTo>
                  <a:pt x="1657" y="1015"/>
                  <a:pt x="1657" y="708"/>
                  <a:pt x="1658" y="401"/>
                </a:cubicBezTo>
                <a:cubicBezTo>
                  <a:pt x="1658" y="384"/>
                  <a:pt x="1651" y="383"/>
                  <a:pt x="1637" y="383"/>
                </a:cubicBezTo>
                <a:cubicBezTo>
                  <a:pt x="1331" y="383"/>
                  <a:pt x="1025" y="383"/>
                  <a:pt x="719" y="383"/>
                </a:cubicBezTo>
                <a:cubicBezTo>
                  <a:pt x="545" y="383"/>
                  <a:pt x="371" y="383"/>
                  <a:pt x="197" y="383"/>
                </a:cubicBezTo>
                <a:cubicBezTo>
                  <a:pt x="182" y="383"/>
                  <a:pt x="177" y="386"/>
                  <a:pt x="177" y="402"/>
                </a:cubicBezTo>
                <a:cubicBezTo>
                  <a:pt x="177" y="708"/>
                  <a:pt x="177" y="1014"/>
                  <a:pt x="177" y="1320"/>
                </a:cubicBezTo>
                <a:cubicBezTo>
                  <a:pt x="177" y="1337"/>
                  <a:pt x="182" y="1339"/>
                  <a:pt x="197" y="1339"/>
                </a:cubicBezTo>
                <a:cubicBezTo>
                  <a:pt x="297" y="1339"/>
                  <a:pt x="397" y="1339"/>
                  <a:pt x="497" y="1339"/>
                </a:cubicBezTo>
                <a:cubicBezTo>
                  <a:pt x="510" y="1339"/>
                  <a:pt x="516" y="1336"/>
                  <a:pt x="522" y="1323"/>
                </a:cubicBezTo>
                <a:cubicBezTo>
                  <a:pt x="563" y="1220"/>
                  <a:pt x="671" y="1152"/>
                  <a:pt x="783" y="1158"/>
                </a:cubicBezTo>
                <a:cubicBezTo>
                  <a:pt x="903" y="1165"/>
                  <a:pt x="1002" y="1242"/>
                  <a:pt x="1033" y="1351"/>
                </a:cubicBezTo>
                <a:cubicBezTo>
                  <a:pt x="1063" y="1457"/>
                  <a:pt x="1037" y="1549"/>
                  <a:pt x="958" y="1623"/>
                </a:cubicBezTo>
                <a:cubicBezTo>
                  <a:pt x="876" y="1699"/>
                  <a:pt x="779" y="1716"/>
                  <a:pt x="674" y="1678"/>
                </a:cubicBezTo>
                <a:cubicBezTo>
                  <a:pt x="601" y="1651"/>
                  <a:pt x="549" y="1601"/>
                  <a:pt x="521" y="1528"/>
                </a:cubicBezTo>
                <a:cubicBezTo>
                  <a:pt x="516" y="1515"/>
                  <a:pt x="508" y="1515"/>
                  <a:pt x="498" y="1515"/>
                </a:cubicBezTo>
                <a:cubicBezTo>
                  <a:pt x="366" y="1516"/>
                  <a:pt x="234" y="1516"/>
                  <a:pt x="102" y="1516"/>
                </a:cubicBezTo>
                <a:cubicBezTo>
                  <a:pt x="35" y="1516"/>
                  <a:pt x="1" y="1481"/>
                  <a:pt x="1" y="1415"/>
                </a:cubicBezTo>
                <a:cubicBezTo>
                  <a:pt x="0" y="977"/>
                  <a:pt x="0" y="539"/>
                  <a:pt x="1" y="101"/>
                </a:cubicBezTo>
                <a:cubicBezTo>
                  <a:pt x="1" y="34"/>
                  <a:pt x="35" y="0"/>
                  <a:pt x="103" y="0"/>
                </a:cubicBezTo>
                <a:cubicBezTo>
                  <a:pt x="375" y="0"/>
                  <a:pt x="646" y="0"/>
                  <a:pt x="917" y="0"/>
                </a:cubicBezTo>
                <a:close/>
              </a:path>
            </a:pathLst>
          </a:custGeom>
          <a:solidFill>
            <a:srgbClr val="002050"/>
          </a:solidFill>
          <a:ln>
            <a:noFill/>
          </a:ln>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03" name="Rectangle 180">
            <a:extLst>
              <a:ext uri="{FF2B5EF4-FFF2-40B4-BE49-F238E27FC236}">
                <a16:creationId xmlns:a16="http://schemas.microsoft.com/office/drawing/2014/main" id="{977AECC9-88C9-4C36-A02A-E04192B956D4}"/>
              </a:ext>
            </a:extLst>
          </p:cNvPr>
          <p:cNvSpPr>
            <a:spLocks noChangeArrowheads="1"/>
          </p:cNvSpPr>
          <p:nvPr/>
        </p:nvSpPr>
        <p:spPr bwMode="auto">
          <a:xfrm>
            <a:off x="2480579" y="3596491"/>
            <a:ext cx="216865" cy="18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API</a:t>
            </a:r>
            <a:endParaRPr kumimoji="0" lang="en-US" altLang="en-US" sz="1961" b="0" i="0" u="none" strike="noStrike" kern="0" cap="none" spc="0" normalizeH="0" baseline="0" noProof="0">
              <a:ln>
                <a:noFill/>
              </a:ln>
              <a:solidFill>
                <a:srgbClr val="353535"/>
              </a:solidFill>
              <a:effectLst/>
              <a:uLnTx/>
              <a:uFillTx/>
              <a:latin typeface="Segoe UI Semilight"/>
              <a:ea typeface="+mn-ea"/>
              <a:cs typeface="+mn-cs"/>
            </a:endParaRPr>
          </a:p>
        </p:txBody>
      </p:sp>
      <p:sp>
        <p:nvSpPr>
          <p:cNvPr id="129" name="Freeform 58">
            <a:extLst>
              <a:ext uri="{FF2B5EF4-FFF2-40B4-BE49-F238E27FC236}">
                <a16:creationId xmlns:a16="http://schemas.microsoft.com/office/drawing/2014/main" id="{C4FE65CE-3682-46FD-BD2E-887DAADE11B3}"/>
              </a:ext>
            </a:extLst>
          </p:cNvPr>
          <p:cNvSpPr>
            <a:spLocks/>
          </p:cNvSpPr>
          <p:nvPr/>
        </p:nvSpPr>
        <p:spPr bwMode="auto">
          <a:xfrm>
            <a:off x="4400080" y="4405662"/>
            <a:ext cx="517662" cy="452162"/>
          </a:xfrm>
          <a:custGeom>
            <a:avLst/>
            <a:gdLst>
              <a:gd name="connsiteX0" fmla="*/ 2715505 w 6153926"/>
              <a:gd name="connsiteY0" fmla="*/ 2987675 h 5375275"/>
              <a:gd name="connsiteX1" fmla="*/ 2830615 w 6153926"/>
              <a:gd name="connsiteY1" fmla="*/ 3081961 h 5375275"/>
              <a:gd name="connsiteX2" fmla="*/ 2830615 w 6153926"/>
              <a:gd name="connsiteY2" fmla="*/ 3538182 h 5375275"/>
              <a:gd name="connsiteX3" fmla="*/ 2712476 w 6153926"/>
              <a:gd name="connsiteY3" fmla="*/ 3635509 h 5375275"/>
              <a:gd name="connsiteX4" fmla="*/ 2597366 w 6153926"/>
              <a:gd name="connsiteY4" fmla="*/ 3541223 h 5375275"/>
              <a:gd name="connsiteX5" fmla="*/ 2570103 w 6153926"/>
              <a:gd name="connsiteY5" fmla="*/ 3319196 h 5375275"/>
              <a:gd name="connsiteX6" fmla="*/ 2597366 w 6153926"/>
              <a:gd name="connsiteY6" fmla="*/ 3081961 h 5375275"/>
              <a:gd name="connsiteX7" fmla="*/ 2715505 w 6153926"/>
              <a:gd name="connsiteY7" fmla="*/ 2987675 h 5375275"/>
              <a:gd name="connsiteX8" fmla="*/ 3501273 w 6153926"/>
              <a:gd name="connsiteY8" fmla="*/ 2853918 h 5375275"/>
              <a:gd name="connsiteX9" fmla="*/ 3201995 w 6153926"/>
              <a:gd name="connsiteY9" fmla="*/ 3002840 h 5375275"/>
              <a:gd name="connsiteX10" fmla="*/ 3198973 w 6153926"/>
              <a:gd name="connsiteY10" fmla="*/ 3103134 h 5375275"/>
              <a:gd name="connsiteX11" fmla="*/ 3271525 w 6153926"/>
              <a:gd name="connsiteY11" fmla="*/ 3090978 h 5375275"/>
              <a:gd name="connsiteX12" fmla="*/ 3313847 w 6153926"/>
              <a:gd name="connsiteY12" fmla="*/ 3066664 h 5375275"/>
              <a:gd name="connsiteX13" fmla="*/ 3383375 w 6153926"/>
              <a:gd name="connsiteY13" fmla="*/ 3103134 h 5375275"/>
              <a:gd name="connsiteX14" fmla="*/ 3383375 w 6153926"/>
              <a:gd name="connsiteY14" fmla="*/ 3492156 h 5375275"/>
              <a:gd name="connsiteX15" fmla="*/ 3250363 w 6153926"/>
              <a:gd name="connsiteY15" fmla="*/ 3631960 h 5375275"/>
              <a:gd name="connsiteX16" fmla="*/ 3186881 w 6153926"/>
              <a:gd name="connsiteY16" fmla="*/ 3698823 h 5375275"/>
              <a:gd name="connsiteX17" fmla="*/ 3253387 w 6153926"/>
              <a:gd name="connsiteY17" fmla="*/ 3765686 h 5375275"/>
              <a:gd name="connsiteX18" fmla="*/ 3676607 w 6153926"/>
              <a:gd name="connsiteY18" fmla="*/ 3765686 h 5375275"/>
              <a:gd name="connsiteX19" fmla="*/ 3740091 w 6153926"/>
              <a:gd name="connsiteY19" fmla="*/ 3692745 h 5375275"/>
              <a:gd name="connsiteX20" fmla="*/ 3676607 w 6153926"/>
              <a:gd name="connsiteY20" fmla="*/ 3631960 h 5375275"/>
              <a:gd name="connsiteX21" fmla="*/ 3628239 w 6153926"/>
              <a:gd name="connsiteY21" fmla="*/ 3631960 h 5375275"/>
              <a:gd name="connsiteX22" fmla="*/ 3561733 w 6153926"/>
              <a:gd name="connsiteY22" fmla="*/ 3565097 h 5375275"/>
              <a:gd name="connsiteX23" fmla="*/ 3561733 w 6153926"/>
              <a:gd name="connsiteY23" fmla="*/ 3252057 h 5375275"/>
              <a:gd name="connsiteX24" fmla="*/ 3561733 w 6153926"/>
              <a:gd name="connsiteY24" fmla="*/ 2917742 h 5375275"/>
              <a:gd name="connsiteX25" fmla="*/ 3501273 w 6153926"/>
              <a:gd name="connsiteY25" fmla="*/ 2853918 h 5375275"/>
              <a:gd name="connsiteX26" fmla="*/ 2756101 w 6153926"/>
              <a:gd name="connsiteY26" fmla="*/ 2846544 h 5375275"/>
              <a:gd name="connsiteX27" fmla="*/ 2669771 w 6153926"/>
              <a:gd name="connsiteY27" fmla="*/ 2849012 h 5375275"/>
              <a:gd name="connsiteX28" fmla="*/ 2439935 w 6153926"/>
              <a:gd name="connsiteY28" fmla="*/ 3028205 h 5375275"/>
              <a:gd name="connsiteX29" fmla="*/ 2418766 w 6153926"/>
              <a:gd name="connsiteY29" fmla="*/ 3553638 h 5375275"/>
              <a:gd name="connsiteX30" fmla="*/ 2703037 w 6153926"/>
              <a:gd name="connsiteY30" fmla="*/ 3781426 h 5375275"/>
              <a:gd name="connsiteX31" fmla="*/ 3011501 w 6153926"/>
              <a:gd name="connsiteY31" fmla="*/ 3538452 h 5375275"/>
              <a:gd name="connsiteX32" fmla="*/ 3023597 w 6153926"/>
              <a:gd name="connsiteY32" fmla="*/ 3116284 h 5375275"/>
              <a:gd name="connsiteX33" fmla="*/ 2969163 w 6153926"/>
              <a:gd name="connsiteY33" fmla="*/ 2964425 h 5375275"/>
              <a:gd name="connsiteX34" fmla="*/ 2756101 w 6153926"/>
              <a:gd name="connsiteY34" fmla="*/ 2846544 h 5375275"/>
              <a:gd name="connsiteX35" fmla="*/ 3447343 w 6153926"/>
              <a:gd name="connsiteY35" fmla="*/ 1736726 h 5375275"/>
              <a:gd name="connsiteX36" fmla="*/ 3562455 w 6153926"/>
              <a:gd name="connsiteY36" fmla="*/ 1840157 h 5375275"/>
              <a:gd name="connsiteX37" fmla="*/ 3562455 w 6153926"/>
              <a:gd name="connsiteY37" fmla="*/ 2287345 h 5375275"/>
              <a:gd name="connsiteX38" fmla="*/ 3438255 w 6153926"/>
              <a:gd name="connsiteY38" fmla="*/ 2387734 h 5375275"/>
              <a:gd name="connsiteX39" fmla="*/ 3323147 w 6153926"/>
              <a:gd name="connsiteY39" fmla="*/ 2284303 h 5375275"/>
              <a:gd name="connsiteX40" fmla="*/ 3304971 w 6153926"/>
              <a:gd name="connsiteY40" fmla="*/ 2059188 h 5375275"/>
              <a:gd name="connsiteX41" fmla="*/ 3323147 w 6153926"/>
              <a:gd name="connsiteY41" fmla="*/ 1843199 h 5375275"/>
              <a:gd name="connsiteX42" fmla="*/ 3447343 w 6153926"/>
              <a:gd name="connsiteY42" fmla="*/ 1736726 h 5375275"/>
              <a:gd name="connsiteX43" fmla="*/ 2721400 w 6153926"/>
              <a:gd name="connsiteY43" fmla="*/ 1605002 h 5375275"/>
              <a:gd name="connsiteX44" fmla="*/ 2648022 w 6153926"/>
              <a:gd name="connsiteY44" fmla="*/ 1630452 h 5375275"/>
              <a:gd name="connsiteX45" fmla="*/ 2508830 w 6153926"/>
              <a:gd name="connsiteY45" fmla="*/ 1718576 h 5375275"/>
              <a:gd name="connsiteX46" fmla="*/ 2460416 w 6153926"/>
              <a:gd name="connsiteY46" fmla="*/ 1812778 h 5375275"/>
              <a:gd name="connsiteX47" fmla="*/ 2520934 w 6153926"/>
              <a:gd name="connsiteY47" fmla="*/ 1852283 h 5375275"/>
              <a:gd name="connsiteX48" fmla="*/ 2593556 w 6153926"/>
              <a:gd name="connsiteY48" fmla="*/ 1809740 h 5375275"/>
              <a:gd name="connsiteX49" fmla="*/ 2654074 w 6153926"/>
              <a:gd name="connsiteY49" fmla="*/ 1846205 h 5375275"/>
              <a:gd name="connsiteX50" fmla="*/ 2654074 w 6153926"/>
              <a:gd name="connsiteY50" fmla="*/ 2241246 h 5375275"/>
              <a:gd name="connsiteX51" fmla="*/ 2523960 w 6153926"/>
              <a:gd name="connsiteY51" fmla="*/ 2381030 h 5375275"/>
              <a:gd name="connsiteX52" fmla="*/ 2460416 w 6153926"/>
              <a:gd name="connsiteY52" fmla="*/ 2447883 h 5375275"/>
              <a:gd name="connsiteX53" fmla="*/ 2523960 w 6153926"/>
              <a:gd name="connsiteY53" fmla="*/ 2514736 h 5375275"/>
              <a:gd name="connsiteX54" fmla="*/ 2941535 w 6153926"/>
              <a:gd name="connsiteY54" fmla="*/ 2514736 h 5375275"/>
              <a:gd name="connsiteX55" fmla="*/ 3005079 w 6153926"/>
              <a:gd name="connsiteY55" fmla="*/ 2444844 h 5375275"/>
              <a:gd name="connsiteX56" fmla="*/ 2938509 w 6153926"/>
              <a:gd name="connsiteY56" fmla="*/ 2381030 h 5375275"/>
              <a:gd name="connsiteX57" fmla="*/ 2896145 w 6153926"/>
              <a:gd name="connsiteY57" fmla="*/ 2381030 h 5375275"/>
              <a:gd name="connsiteX58" fmla="*/ 2832601 w 6153926"/>
              <a:gd name="connsiteY58" fmla="*/ 2317216 h 5375275"/>
              <a:gd name="connsiteX59" fmla="*/ 2832601 w 6153926"/>
              <a:gd name="connsiteY59" fmla="*/ 1998144 h 5375275"/>
              <a:gd name="connsiteX60" fmla="*/ 2832601 w 6153926"/>
              <a:gd name="connsiteY60" fmla="*/ 1669956 h 5375275"/>
              <a:gd name="connsiteX61" fmla="*/ 2799317 w 6153926"/>
              <a:gd name="connsiteY61" fmla="*/ 1609180 h 5375275"/>
              <a:gd name="connsiteX62" fmla="*/ 2721400 w 6153926"/>
              <a:gd name="connsiteY62" fmla="*/ 1605002 h 5375275"/>
              <a:gd name="connsiteX63" fmla="*/ 3471919 w 6153926"/>
              <a:gd name="connsiteY63" fmla="*/ 1593715 h 5375275"/>
              <a:gd name="connsiteX64" fmla="*/ 3190671 w 6153926"/>
              <a:gd name="connsiteY64" fmla="*/ 1733485 h 5375275"/>
              <a:gd name="connsiteX65" fmla="*/ 3127167 w 6153926"/>
              <a:gd name="connsiteY65" fmla="*/ 2070759 h 5375275"/>
              <a:gd name="connsiteX66" fmla="*/ 3148335 w 6153926"/>
              <a:gd name="connsiteY66" fmla="*/ 2310800 h 5375275"/>
              <a:gd name="connsiteX67" fmla="*/ 3372123 w 6153926"/>
              <a:gd name="connsiteY67" fmla="*/ 2526533 h 5375275"/>
              <a:gd name="connsiteX68" fmla="*/ 3704779 w 6153926"/>
              <a:gd name="connsiteY68" fmla="*/ 2371570 h 5375275"/>
              <a:gd name="connsiteX69" fmla="*/ 3716875 w 6153926"/>
              <a:gd name="connsiteY69" fmla="*/ 1748678 h 5375275"/>
              <a:gd name="connsiteX70" fmla="*/ 3471919 w 6153926"/>
              <a:gd name="connsiteY70" fmla="*/ 1593715 h 5375275"/>
              <a:gd name="connsiteX71" fmla="*/ 1973628 w 6153926"/>
              <a:gd name="connsiteY71" fmla="*/ 1300163 h 5375275"/>
              <a:gd name="connsiteX72" fmla="*/ 3807727 w 6153926"/>
              <a:gd name="connsiteY72" fmla="*/ 1300163 h 5375275"/>
              <a:gd name="connsiteX73" fmla="*/ 3889445 w 6153926"/>
              <a:gd name="connsiteY73" fmla="*/ 1385185 h 5375275"/>
              <a:gd name="connsiteX74" fmla="*/ 3889445 w 6153926"/>
              <a:gd name="connsiteY74" fmla="*/ 1743493 h 5375275"/>
              <a:gd name="connsiteX75" fmla="*/ 3968135 w 6153926"/>
              <a:gd name="connsiteY75" fmla="*/ 1825479 h 5375275"/>
              <a:gd name="connsiteX76" fmla="*/ 4331325 w 6153926"/>
              <a:gd name="connsiteY76" fmla="*/ 1822442 h 5375275"/>
              <a:gd name="connsiteX77" fmla="*/ 4410015 w 6153926"/>
              <a:gd name="connsiteY77" fmla="*/ 1898355 h 5375275"/>
              <a:gd name="connsiteX78" fmla="*/ 4406989 w 6153926"/>
              <a:gd name="connsiteY78" fmla="*/ 3835645 h 5375275"/>
              <a:gd name="connsiteX79" fmla="*/ 4158809 w 6153926"/>
              <a:gd name="connsiteY79" fmla="*/ 4081602 h 5375275"/>
              <a:gd name="connsiteX80" fmla="*/ 1997840 w 6153926"/>
              <a:gd name="connsiteY80" fmla="*/ 4081602 h 5375275"/>
              <a:gd name="connsiteX81" fmla="*/ 1810193 w 6153926"/>
              <a:gd name="connsiteY81" fmla="*/ 4020872 h 5375275"/>
              <a:gd name="connsiteX82" fmla="*/ 1755715 w 6153926"/>
              <a:gd name="connsiteY82" fmla="*/ 3869046 h 5375275"/>
              <a:gd name="connsiteX83" fmla="*/ 1755715 w 6153926"/>
              <a:gd name="connsiteY83" fmla="*/ 2684809 h 5375275"/>
              <a:gd name="connsiteX84" fmla="*/ 1755715 w 6153926"/>
              <a:gd name="connsiteY84" fmla="*/ 1521828 h 5375275"/>
              <a:gd name="connsiteX85" fmla="*/ 1973628 w 6153926"/>
              <a:gd name="connsiteY85" fmla="*/ 1300163 h 5375275"/>
              <a:gd name="connsiteX86" fmla="*/ 1970524 w 6153926"/>
              <a:gd name="connsiteY86" fmla="*/ 1071563 h 5375275"/>
              <a:gd name="connsiteX87" fmla="*/ 1531729 w 6153926"/>
              <a:gd name="connsiteY87" fmla="*/ 1515054 h 5375275"/>
              <a:gd name="connsiteX88" fmla="*/ 1531729 w 6153926"/>
              <a:gd name="connsiteY88" fmla="*/ 3854010 h 5375275"/>
              <a:gd name="connsiteX89" fmla="*/ 1979603 w 6153926"/>
              <a:gd name="connsiteY89" fmla="*/ 4300538 h 5375275"/>
              <a:gd name="connsiteX90" fmla="*/ 3081129 w 6153926"/>
              <a:gd name="connsiteY90" fmla="*/ 4300538 h 5375275"/>
              <a:gd name="connsiteX91" fmla="*/ 4185683 w 6153926"/>
              <a:gd name="connsiteY91" fmla="*/ 4300538 h 5375275"/>
              <a:gd name="connsiteX92" fmla="*/ 4627503 w 6153926"/>
              <a:gd name="connsiteY92" fmla="*/ 3860085 h 5375275"/>
              <a:gd name="connsiteX93" fmla="*/ 4627503 w 6153926"/>
              <a:gd name="connsiteY93" fmla="*/ 1776288 h 5375275"/>
              <a:gd name="connsiteX94" fmla="*/ 4579085 w 6153926"/>
              <a:gd name="connsiteY94" fmla="*/ 1660859 h 5375275"/>
              <a:gd name="connsiteX95" fmla="*/ 4022269 w 6153926"/>
              <a:gd name="connsiteY95" fmla="*/ 1111052 h 5375275"/>
              <a:gd name="connsiteX96" fmla="*/ 3925431 w 6153926"/>
              <a:gd name="connsiteY96" fmla="*/ 1071563 h 5375275"/>
              <a:gd name="connsiteX97" fmla="*/ 1970524 w 6153926"/>
              <a:gd name="connsiteY97" fmla="*/ 1071563 h 5375275"/>
              <a:gd name="connsiteX98" fmla="*/ 1606981 w 6153926"/>
              <a:gd name="connsiteY98" fmla="*/ 0 h 5375275"/>
              <a:gd name="connsiteX99" fmla="*/ 3062967 w 6153926"/>
              <a:gd name="connsiteY99" fmla="*/ 0 h 5375275"/>
              <a:gd name="connsiteX100" fmla="*/ 4540143 w 6153926"/>
              <a:gd name="connsiteY100" fmla="*/ 0 h 5375275"/>
              <a:gd name="connsiteX101" fmla="*/ 4664251 w 6153926"/>
              <a:gd name="connsiteY101" fmla="*/ 72885 h 5375275"/>
              <a:gd name="connsiteX102" fmla="*/ 5944671 w 6153926"/>
              <a:gd name="connsiteY102" fmla="*/ 2295880 h 5375275"/>
              <a:gd name="connsiteX103" fmla="*/ 6132345 w 6153926"/>
              <a:gd name="connsiteY103" fmla="*/ 2620826 h 5375275"/>
              <a:gd name="connsiteX104" fmla="*/ 6132345 w 6153926"/>
              <a:gd name="connsiteY104" fmla="*/ 2754449 h 5375275"/>
              <a:gd name="connsiteX105" fmla="*/ 5366515 w 6153926"/>
              <a:gd name="connsiteY105" fmla="*/ 4084602 h 5375275"/>
              <a:gd name="connsiteX106" fmla="*/ 4661223 w 6153926"/>
              <a:gd name="connsiteY106" fmla="*/ 5308464 h 5375275"/>
              <a:gd name="connsiteX107" fmla="*/ 4552251 w 6153926"/>
              <a:gd name="connsiteY107" fmla="*/ 5372238 h 5375275"/>
              <a:gd name="connsiteX108" fmla="*/ 3075075 w 6153926"/>
              <a:gd name="connsiteY108" fmla="*/ 5372238 h 5375275"/>
              <a:gd name="connsiteX109" fmla="*/ 1616062 w 6153926"/>
              <a:gd name="connsiteY109" fmla="*/ 5375275 h 5375275"/>
              <a:gd name="connsiteX110" fmla="*/ 1491955 w 6153926"/>
              <a:gd name="connsiteY110" fmla="*/ 5302390 h 5375275"/>
              <a:gd name="connsiteX111" fmla="*/ 160075 w 6153926"/>
              <a:gd name="connsiteY111" fmla="*/ 2982215 h 5375275"/>
              <a:gd name="connsiteX112" fmla="*/ 14779 w 6153926"/>
              <a:gd name="connsiteY112" fmla="*/ 2736228 h 5375275"/>
              <a:gd name="connsiteX113" fmla="*/ 14779 w 6153926"/>
              <a:gd name="connsiteY113" fmla="*/ 2642084 h 5375275"/>
              <a:gd name="connsiteX114" fmla="*/ 1370875 w 6153926"/>
              <a:gd name="connsiteY114" fmla="*/ 285467 h 5375275"/>
              <a:gd name="connsiteX115" fmla="*/ 1501036 w 6153926"/>
              <a:gd name="connsiteY115" fmla="*/ 60738 h 5375275"/>
              <a:gd name="connsiteX116" fmla="*/ 1606981 w 6153926"/>
              <a:gd name="connsiteY116" fmla="*/ 0 h 537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6153926" h="5375275">
                <a:moveTo>
                  <a:pt x="2715505" y="2987675"/>
                </a:moveTo>
                <a:cubicBezTo>
                  <a:pt x="2779119" y="2987675"/>
                  <a:pt x="2818499" y="3024173"/>
                  <a:pt x="2830615" y="3081961"/>
                </a:cubicBezTo>
                <a:cubicBezTo>
                  <a:pt x="2866967" y="3234034"/>
                  <a:pt x="2866967" y="3389150"/>
                  <a:pt x="2830615" y="3538182"/>
                </a:cubicBezTo>
                <a:cubicBezTo>
                  <a:pt x="2815469" y="3611177"/>
                  <a:pt x="2776090" y="3635509"/>
                  <a:pt x="2712476" y="3635509"/>
                </a:cubicBezTo>
                <a:cubicBezTo>
                  <a:pt x="2642804" y="3638550"/>
                  <a:pt x="2612512" y="3599011"/>
                  <a:pt x="2597366" y="3541223"/>
                </a:cubicBezTo>
                <a:cubicBezTo>
                  <a:pt x="2573132" y="3465186"/>
                  <a:pt x="2576161" y="3389150"/>
                  <a:pt x="2570103" y="3319196"/>
                </a:cubicBezTo>
                <a:cubicBezTo>
                  <a:pt x="2573132" y="3234034"/>
                  <a:pt x="2576161" y="3157998"/>
                  <a:pt x="2597366" y="3081961"/>
                </a:cubicBezTo>
                <a:cubicBezTo>
                  <a:pt x="2615541" y="3027214"/>
                  <a:pt x="2648863" y="2987675"/>
                  <a:pt x="2715505" y="2987675"/>
                </a:cubicBezTo>
                <a:close/>
                <a:moveTo>
                  <a:pt x="3501273" y="2853918"/>
                </a:moveTo>
                <a:cubicBezTo>
                  <a:pt x="3371283" y="2844800"/>
                  <a:pt x="3292685" y="2939016"/>
                  <a:pt x="3201995" y="3002840"/>
                </a:cubicBezTo>
                <a:cubicBezTo>
                  <a:pt x="3171765" y="3021075"/>
                  <a:pt x="3174789" y="3075781"/>
                  <a:pt x="3198973" y="3103134"/>
                </a:cubicBezTo>
                <a:cubicBezTo>
                  <a:pt x="3220133" y="3133527"/>
                  <a:pt x="3247341" y="3100095"/>
                  <a:pt x="3271525" y="3090978"/>
                </a:cubicBezTo>
                <a:cubicBezTo>
                  <a:pt x="3286639" y="3084899"/>
                  <a:pt x="3298731" y="3075781"/>
                  <a:pt x="3313847" y="3066664"/>
                </a:cubicBezTo>
                <a:cubicBezTo>
                  <a:pt x="3374307" y="3033232"/>
                  <a:pt x="3380353" y="3036271"/>
                  <a:pt x="3383375" y="3103134"/>
                </a:cubicBezTo>
                <a:cubicBezTo>
                  <a:pt x="3383375" y="3233821"/>
                  <a:pt x="3383375" y="3364508"/>
                  <a:pt x="3383375" y="3492156"/>
                </a:cubicBezTo>
                <a:cubicBezTo>
                  <a:pt x="3383375" y="3625882"/>
                  <a:pt x="3383375" y="3628921"/>
                  <a:pt x="3250363" y="3631960"/>
                </a:cubicBezTo>
                <a:cubicBezTo>
                  <a:pt x="3201995" y="3634999"/>
                  <a:pt x="3186881" y="3656274"/>
                  <a:pt x="3186881" y="3698823"/>
                </a:cubicBezTo>
                <a:cubicBezTo>
                  <a:pt x="3189903" y="3744411"/>
                  <a:pt x="3205019" y="3768725"/>
                  <a:pt x="3253387" y="3765686"/>
                </a:cubicBezTo>
                <a:cubicBezTo>
                  <a:pt x="3392445" y="3765686"/>
                  <a:pt x="3534525" y="3765686"/>
                  <a:pt x="3676607" y="3765686"/>
                </a:cubicBezTo>
                <a:cubicBezTo>
                  <a:pt x="3727999" y="3768725"/>
                  <a:pt x="3740091" y="3735294"/>
                  <a:pt x="3740091" y="3692745"/>
                </a:cubicBezTo>
                <a:cubicBezTo>
                  <a:pt x="3740091" y="3650195"/>
                  <a:pt x="3718929" y="3631960"/>
                  <a:pt x="3676607" y="3631960"/>
                </a:cubicBezTo>
                <a:cubicBezTo>
                  <a:pt x="3658469" y="3634999"/>
                  <a:pt x="3643353" y="3631960"/>
                  <a:pt x="3628239" y="3631960"/>
                </a:cubicBezTo>
                <a:cubicBezTo>
                  <a:pt x="3576847" y="3638038"/>
                  <a:pt x="3558709" y="3616764"/>
                  <a:pt x="3561733" y="3565097"/>
                </a:cubicBezTo>
                <a:cubicBezTo>
                  <a:pt x="3561733" y="3461763"/>
                  <a:pt x="3561733" y="3355390"/>
                  <a:pt x="3561733" y="3252057"/>
                </a:cubicBezTo>
                <a:cubicBezTo>
                  <a:pt x="3561733" y="3139605"/>
                  <a:pt x="3558709" y="3027154"/>
                  <a:pt x="3561733" y="2917742"/>
                </a:cubicBezTo>
                <a:cubicBezTo>
                  <a:pt x="3561733" y="2872153"/>
                  <a:pt x="3543595" y="2856957"/>
                  <a:pt x="3501273" y="2853918"/>
                </a:cubicBezTo>
                <a:close/>
                <a:moveTo>
                  <a:pt x="2756101" y="2846544"/>
                </a:moveTo>
                <a:cubicBezTo>
                  <a:pt x="2728175" y="2844836"/>
                  <a:pt x="2699257" y="2845975"/>
                  <a:pt x="2669771" y="2849012"/>
                </a:cubicBezTo>
                <a:cubicBezTo>
                  <a:pt x="2560901" y="2861161"/>
                  <a:pt x="2479249" y="2924941"/>
                  <a:pt x="2439935" y="3028205"/>
                </a:cubicBezTo>
                <a:cubicBezTo>
                  <a:pt x="2376428" y="3201325"/>
                  <a:pt x="2379452" y="3377481"/>
                  <a:pt x="2418766" y="3553638"/>
                </a:cubicBezTo>
                <a:cubicBezTo>
                  <a:pt x="2452032" y="3711571"/>
                  <a:pt x="2542756" y="3778389"/>
                  <a:pt x="2703037" y="3781426"/>
                </a:cubicBezTo>
                <a:cubicBezTo>
                  <a:pt x="2869365" y="3781426"/>
                  <a:pt x="2969163" y="3702460"/>
                  <a:pt x="3011501" y="3538452"/>
                </a:cubicBezTo>
                <a:cubicBezTo>
                  <a:pt x="3044767" y="3398742"/>
                  <a:pt x="3041741" y="3259031"/>
                  <a:pt x="3023597" y="3116284"/>
                </a:cubicBezTo>
                <a:cubicBezTo>
                  <a:pt x="3014525" y="3064652"/>
                  <a:pt x="2999403" y="3009982"/>
                  <a:pt x="2969163" y="2964425"/>
                </a:cubicBezTo>
                <a:cubicBezTo>
                  <a:pt x="2914727" y="2882421"/>
                  <a:pt x="2839879" y="2851669"/>
                  <a:pt x="2756101" y="2846544"/>
                </a:cubicBezTo>
                <a:close/>
                <a:moveTo>
                  <a:pt x="3447343" y="1736726"/>
                </a:moveTo>
                <a:cubicBezTo>
                  <a:pt x="3507927" y="1736726"/>
                  <a:pt x="3544279" y="1767147"/>
                  <a:pt x="3562455" y="1840157"/>
                </a:cubicBezTo>
                <a:cubicBezTo>
                  <a:pt x="3595775" y="1989220"/>
                  <a:pt x="3598803" y="2138282"/>
                  <a:pt x="3562455" y="2287345"/>
                </a:cubicBezTo>
                <a:cubicBezTo>
                  <a:pt x="3547307" y="2357313"/>
                  <a:pt x="3498839" y="2390776"/>
                  <a:pt x="3438255" y="2387734"/>
                </a:cubicBezTo>
                <a:cubicBezTo>
                  <a:pt x="3377671" y="2387734"/>
                  <a:pt x="3341319" y="2354271"/>
                  <a:pt x="3323147" y="2284303"/>
                </a:cubicBezTo>
                <a:cubicBezTo>
                  <a:pt x="3301939" y="2211293"/>
                  <a:pt x="3304971" y="2135240"/>
                  <a:pt x="3304971" y="2059188"/>
                </a:cubicBezTo>
                <a:cubicBezTo>
                  <a:pt x="3307999" y="1986178"/>
                  <a:pt x="3301939" y="1913168"/>
                  <a:pt x="3323147" y="1843199"/>
                </a:cubicBezTo>
                <a:cubicBezTo>
                  <a:pt x="3344351" y="1773231"/>
                  <a:pt x="3386759" y="1736726"/>
                  <a:pt x="3447343" y="1736726"/>
                </a:cubicBezTo>
                <a:close/>
                <a:moveTo>
                  <a:pt x="2721400" y="1605002"/>
                </a:moveTo>
                <a:cubicBezTo>
                  <a:pt x="2695680" y="1606901"/>
                  <a:pt x="2670716" y="1613738"/>
                  <a:pt x="2648022" y="1630452"/>
                </a:cubicBezTo>
                <a:cubicBezTo>
                  <a:pt x="2602633" y="1660839"/>
                  <a:pt x="2557245" y="1691227"/>
                  <a:pt x="2508830" y="1718576"/>
                </a:cubicBezTo>
                <a:cubicBezTo>
                  <a:pt x="2472520" y="1739848"/>
                  <a:pt x="2457390" y="1770236"/>
                  <a:pt x="2460416" y="1812778"/>
                </a:cubicBezTo>
                <a:cubicBezTo>
                  <a:pt x="2463442" y="1867476"/>
                  <a:pt x="2472520" y="1876593"/>
                  <a:pt x="2520934" y="1852283"/>
                </a:cubicBezTo>
                <a:cubicBezTo>
                  <a:pt x="2545141" y="1840127"/>
                  <a:pt x="2569348" y="1824934"/>
                  <a:pt x="2593556" y="1809740"/>
                </a:cubicBezTo>
                <a:cubicBezTo>
                  <a:pt x="2638944" y="1785429"/>
                  <a:pt x="2657099" y="1794546"/>
                  <a:pt x="2654074" y="1846205"/>
                </a:cubicBezTo>
                <a:cubicBezTo>
                  <a:pt x="2654074" y="1976873"/>
                  <a:pt x="2654074" y="2110579"/>
                  <a:pt x="2654074" y="2241246"/>
                </a:cubicBezTo>
                <a:cubicBezTo>
                  <a:pt x="2654074" y="2374953"/>
                  <a:pt x="2654074" y="2377991"/>
                  <a:pt x="2523960" y="2381030"/>
                </a:cubicBezTo>
                <a:cubicBezTo>
                  <a:pt x="2475545" y="2384069"/>
                  <a:pt x="2460416" y="2405340"/>
                  <a:pt x="2460416" y="2447883"/>
                </a:cubicBezTo>
                <a:cubicBezTo>
                  <a:pt x="2460416" y="2493465"/>
                  <a:pt x="2475545" y="2517775"/>
                  <a:pt x="2523960" y="2514736"/>
                </a:cubicBezTo>
                <a:cubicBezTo>
                  <a:pt x="2663151" y="2514736"/>
                  <a:pt x="2802343" y="2514736"/>
                  <a:pt x="2941535" y="2514736"/>
                </a:cubicBezTo>
                <a:cubicBezTo>
                  <a:pt x="2992975" y="2517775"/>
                  <a:pt x="3005079" y="2490426"/>
                  <a:pt x="3005079" y="2444844"/>
                </a:cubicBezTo>
                <a:cubicBezTo>
                  <a:pt x="3005079" y="2396224"/>
                  <a:pt x="2983897" y="2377991"/>
                  <a:pt x="2938509" y="2381030"/>
                </a:cubicBezTo>
                <a:cubicBezTo>
                  <a:pt x="2926405" y="2384069"/>
                  <a:pt x="2911275" y="2381030"/>
                  <a:pt x="2896145" y="2381030"/>
                </a:cubicBezTo>
                <a:cubicBezTo>
                  <a:pt x="2850757" y="2387108"/>
                  <a:pt x="2832601" y="2365836"/>
                  <a:pt x="2832601" y="2317216"/>
                </a:cubicBezTo>
                <a:cubicBezTo>
                  <a:pt x="2835627" y="2210858"/>
                  <a:pt x="2832601" y="2104501"/>
                  <a:pt x="2832601" y="1998144"/>
                </a:cubicBezTo>
                <a:cubicBezTo>
                  <a:pt x="2832601" y="1888748"/>
                  <a:pt x="2832601" y="1779352"/>
                  <a:pt x="2832601" y="1669956"/>
                </a:cubicBezTo>
                <a:cubicBezTo>
                  <a:pt x="2832601" y="1642607"/>
                  <a:pt x="2835627" y="1612219"/>
                  <a:pt x="2799317" y="1609180"/>
                </a:cubicBezTo>
                <a:cubicBezTo>
                  <a:pt x="2773597" y="1606141"/>
                  <a:pt x="2747120" y="1603103"/>
                  <a:pt x="2721400" y="1605002"/>
                </a:cubicBezTo>
                <a:close/>
                <a:moveTo>
                  <a:pt x="3471919" y="1593715"/>
                </a:moveTo>
                <a:cubicBezTo>
                  <a:pt x="3353975" y="1590676"/>
                  <a:pt x="3254179" y="1624100"/>
                  <a:pt x="3190671" y="1733485"/>
                </a:cubicBezTo>
                <a:cubicBezTo>
                  <a:pt x="3130191" y="1839833"/>
                  <a:pt x="3124139" y="1952257"/>
                  <a:pt x="3127167" y="2070759"/>
                </a:cubicBezTo>
                <a:cubicBezTo>
                  <a:pt x="3127167" y="2149760"/>
                  <a:pt x="3127167" y="2231799"/>
                  <a:pt x="3148335" y="2310800"/>
                </a:cubicBezTo>
                <a:cubicBezTo>
                  <a:pt x="3181599" y="2438417"/>
                  <a:pt x="3257203" y="2511341"/>
                  <a:pt x="3372123" y="2526533"/>
                </a:cubicBezTo>
                <a:cubicBezTo>
                  <a:pt x="3538451" y="2544764"/>
                  <a:pt x="3650343" y="2499187"/>
                  <a:pt x="3704779" y="2371570"/>
                </a:cubicBezTo>
                <a:cubicBezTo>
                  <a:pt x="3792479" y="2167991"/>
                  <a:pt x="3789455" y="1955296"/>
                  <a:pt x="3716875" y="1748678"/>
                </a:cubicBezTo>
                <a:cubicBezTo>
                  <a:pt x="3677563" y="1639292"/>
                  <a:pt x="3580787" y="1599792"/>
                  <a:pt x="3471919" y="1593715"/>
                </a:cubicBezTo>
                <a:close/>
                <a:moveTo>
                  <a:pt x="1973628" y="1300163"/>
                </a:moveTo>
                <a:cubicBezTo>
                  <a:pt x="2584995" y="1300163"/>
                  <a:pt x="3196361" y="1300163"/>
                  <a:pt x="3807727" y="1300163"/>
                </a:cubicBezTo>
                <a:cubicBezTo>
                  <a:pt x="3889445" y="1300163"/>
                  <a:pt x="3889445" y="1300163"/>
                  <a:pt x="3889445" y="1385185"/>
                </a:cubicBezTo>
                <a:cubicBezTo>
                  <a:pt x="3889445" y="1503609"/>
                  <a:pt x="3892471" y="1625069"/>
                  <a:pt x="3889445" y="1743493"/>
                </a:cubicBezTo>
                <a:cubicBezTo>
                  <a:pt x="3886419" y="1804223"/>
                  <a:pt x="3904579" y="1825479"/>
                  <a:pt x="3968135" y="1825479"/>
                </a:cubicBezTo>
                <a:cubicBezTo>
                  <a:pt x="4089199" y="1819405"/>
                  <a:pt x="4210261" y="1825479"/>
                  <a:pt x="4331325" y="1822442"/>
                </a:cubicBezTo>
                <a:cubicBezTo>
                  <a:pt x="4385803" y="1822442"/>
                  <a:pt x="4410015" y="1837625"/>
                  <a:pt x="4410015" y="1898355"/>
                </a:cubicBezTo>
                <a:cubicBezTo>
                  <a:pt x="4406989" y="2545130"/>
                  <a:pt x="4410015" y="3188869"/>
                  <a:pt x="4406989" y="3835645"/>
                </a:cubicBezTo>
                <a:cubicBezTo>
                  <a:pt x="4406989" y="4008726"/>
                  <a:pt x="4331325" y="4081602"/>
                  <a:pt x="4158809" y="4081602"/>
                </a:cubicBezTo>
                <a:cubicBezTo>
                  <a:pt x="3438487" y="4084638"/>
                  <a:pt x="2718164" y="4081602"/>
                  <a:pt x="1997840" y="4081602"/>
                </a:cubicBezTo>
                <a:cubicBezTo>
                  <a:pt x="1928229" y="4081602"/>
                  <a:pt x="1861645" y="4072492"/>
                  <a:pt x="1810193" y="4020872"/>
                </a:cubicBezTo>
                <a:cubicBezTo>
                  <a:pt x="1767821" y="3978360"/>
                  <a:pt x="1755715" y="3926740"/>
                  <a:pt x="1755715" y="3869046"/>
                </a:cubicBezTo>
                <a:cubicBezTo>
                  <a:pt x="1755715" y="3474301"/>
                  <a:pt x="1755715" y="3079555"/>
                  <a:pt x="1755715" y="2684809"/>
                </a:cubicBezTo>
                <a:cubicBezTo>
                  <a:pt x="1755715" y="2296137"/>
                  <a:pt x="1755715" y="1910501"/>
                  <a:pt x="1755715" y="1521828"/>
                </a:cubicBezTo>
                <a:cubicBezTo>
                  <a:pt x="1755715" y="1373039"/>
                  <a:pt x="1825326" y="1300163"/>
                  <a:pt x="1973628" y="1300163"/>
                </a:cubicBezTo>
                <a:close/>
                <a:moveTo>
                  <a:pt x="1970524" y="1071563"/>
                </a:moveTo>
                <a:cubicBezTo>
                  <a:pt x="1707247" y="1071563"/>
                  <a:pt x="1531729" y="1250782"/>
                  <a:pt x="1531729" y="1515054"/>
                </a:cubicBezTo>
                <a:cubicBezTo>
                  <a:pt x="1528703" y="2295718"/>
                  <a:pt x="1528703" y="3076383"/>
                  <a:pt x="1531729" y="3854010"/>
                </a:cubicBezTo>
                <a:cubicBezTo>
                  <a:pt x="1531729" y="4130432"/>
                  <a:pt x="1704221" y="4300538"/>
                  <a:pt x="1979603" y="4300538"/>
                </a:cubicBezTo>
                <a:cubicBezTo>
                  <a:pt x="2345769" y="4300538"/>
                  <a:pt x="2711936" y="4300538"/>
                  <a:pt x="3081129" y="4300538"/>
                </a:cubicBezTo>
                <a:cubicBezTo>
                  <a:pt x="3450323" y="4300538"/>
                  <a:pt x="3816489" y="4300538"/>
                  <a:pt x="4185683" y="4300538"/>
                </a:cubicBezTo>
                <a:cubicBezTo>
                  <a:pt x="4455011" y="4300538"/>
                  <a:pt x="4627503" y="4130432"/>
                  <a:pt x="4627503" y="3860085"/>
                </a:cubicBezTo>
                <a:cubicBezTo>
                  <a:pt x="4627503" y="3167511"/>
                  <a:pt x="4627503" y="2471899"/>
                  <a:pt x="4627503" y="1776288"/>
                </a:cubicBezTo>
                <a:cubicBezTo>
                  <a:pt x="4627503" y="1727686"/>
                  <a:pt x="4612373" y="1694272"/>
                  <a:pt x="4579085" y="1660859"/>
                </a:cubicBezTo>
                <a:cubicBezTo>
                  <a:pt x="4391461" y="1478602"/>
                  <a:pt x="4206865" y="1296346"/>
                  <a:pt x="4022269" y="1111052"/>
                </a:cubicBezTo>
                <a:cubicBezTo>
                  <a:pt x="3995033" y="1083714"/>
                  <a:pt x="3964771" y="1071563"/>
                  <a:pt x="3925431" y="1071563"/>
                </a:cubicBezTo>
                <a:cubicBezTo>
                  <a:pt x="3274805" y="1071563"/>
                  <a:pt x="2621151" y="1071563"/>
                  <a:pt x="1970524" y="1071563"/>
                </a:cubicBezTo>
                <a:close/>
                <a:moveTo>
                  <a:pt x="1606981" y="0"/>
                </a:moveTo>
                <a:cubicBezTo>
                  <a:pt x="2091301" y="3037"/>
                  <a:pt x="2578647" y="0"/>
                  <a:pt x="3062967" y="0"/>
                </a:cubicBezTo>
                <a:cubicBezTo>
                  <a:pt x="3556369" y="0"/>
                  <a:pt x="4049769" y="3037"/>
                  <a:pt x="4540143" y="0"/>
                </a:cubicBezTo>
                <a:cubicBezTo>
                  <a:pt x="4600683" y="0"/>
                  <a:pt x="4633979" y="18221"/>
                  <a:pt x="4664251" y="72885"/>
                </a:cubicBezTo>
                <a:cubicBezTo>
                  <a:pt x="5091057" y="813884"/>
                  <a:pt x="5517863" y="1554882"/>
                  <a:pt x="5944671" y="2295880"/>
                </a:cubicBezTo>
                <a:cubicBezTo>
                  <a:pt x="6005211" y="2405208"/>
                  <a:pt x="6065751" y="2514536"/>
                  <a:pt x="6132345" y="2620826"/>
                </a:cubicBezTo>
                <a:cubicBezTo>
                  <a:pt x="6162615" y="2669416"/>
                  <a:pt x="6159587" y="2708896"/>
                  <a:pt x="6132345" y="2754449"/>
                </a:cubicBezTo>
                <a:cubicBezTo>
                  <a:pt x="5875051" y="3197833"/>
                  <a:pt x="5620783" y="3641217"/>
                  <a:pt x="5366515" y="4084602"/>
                </a:cubicBezTo>
                <a:cubicBezTo>
                  <a:pt x="5130407" y="4491544"/>
                  <a:pt x="4894303" y="4901522"/>
                  <a:pt x="4661223" y="5308464"/>
                </a:cubicBezTo>
                <a:cubicBezTo>
                  <a:pt x="4633979" y="5357054"/>
                  <a:pt x="4606737" y="5375275"/>
                  <a:pt x="4552251" y="5372238"/>
                </a:cubicBezTo>
                <a:cubicBezTo>
                  <a:pt x="4058851" y="5372238"/>
                  <a:pt x="3568477" y="5372238"/>
                  <a:pt x="3075075" y="5372238"/>
                </a:cubicBezTo>
                <a:cubicBezTo>
                  <a:pt x="2587729" y="5372238"/>
                  <a:pt x="2103409" y="5372238"/>
                  <a:pt x="1616062" y="5375275"/>
                </a:cubicBezTo>
                <a:cubicBezTo>
                  <a:pt x="1555522" y="5375275"/>
                  <a:pt x="1522225" y="5357054"/>
                  <a:pt x="1491955" y="5302390"/>
                </a:cubicBezTo>
                <a:cubicBezTo>
                  <a:pt x="1050013" y="4527986"/>
                  <a:pt x="605044" y="3756619"/>
                  <a:pt x="160075" y="2982215"/>
                </a:cubicBezTo>
                <a:cubicBezTo>
                  <a:pt x="111643" y="2900219"/>
                  <a:pt x="63211" y="2818223"/>
                  <a:pt x="14779" y="2736228"/>
                </a:cubicBezTo>
                <a:cubicBezTo>
                  <a:pt x="-3383" y="2705859"/>
                  <a:pt x="-6410" y="2678527"/>
                  <a:pt x="14779" y="2642084"/>
                </a:cubicBezTo>
                <a:cubicBezTo>
                  <a:pt x="465802" y="1858570"/>
                  <a:pt x="919852" y="1072018"/>
                  <a:pt x="1370875" y="285467"/>
                </a:cubicBezTo>
                <a:cubicBezTo>
                  <a:pt x="1413253" y="212582"/>
                  <a:pt x="1458658" y="136660"/>
                  <a:pt x="1501036" y="60738"/>
                </a:cubicBezTo>
                <a:cubicBezTo>
                  <a:pt x="1522225" y="15184"/>
                  <a:pt x="1555522" y="0"/>
                  <a:pt x="1606981" y="0"/>
                </a:cubicBezTo>
                <a:close/>
              </a:path>
            </a:pathLst>
          </a:custGeom>
          <a:solidFill>
            <a:srgbClr val="002050"/>
          </a:solidFill>
          <a:ln>
            <a:noFill/>
          </a:ln>
        </p:spPr>
        <p:txBody>
          <a:bodyPr vert="horz" wrap="square" lIns="89642" tIns="44821" rIns="89642" bIns="44821" numCol="1" anchor="t" anchorCtr="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cxnSp>
        <p:nvCxnSpPr>
          <p:cNvPr id="159" name="Straight Connector 158">
            <a:extLst>
              <a:ext uri="{FF2B5EF4-FFF2-40B4-BE49-F238E27FC236}">
                <a16:creationId xmlns:a16="http://schemas.microsoft.com/office/drawing/2014/main" id="{9199CBFD-230B-43FD-93B8-AAC1DFBAA5CC}"/>
              </a:ext>
            </a:extLst>
          </p:cNvPr>
          <p:cNvCxnSpPr>
            <a:cxnSpLocks/>
          </p:cNvCxnSpPr>
          <p:nvPr/>
        </p:nvCxnSpPr>
        <p:spPr>
          <a:xfrm flipH="1">
            <a:off x="2853912" y="3221715"/>
            <a:ext cx="301470" cy="0"/>
          </a:xfrm>
          <a:prstGeom prst="line">
            <a:avLst/>
          </a:prstGeom>
          <a:noFill/>
          <a:ln w="6350" cap="flat" cmpd="sng" algn="ctr">
            <a:solidFill>
              <a:srgbClr val="002050"/>
            </a:solidFill>
            <a:prstDash val="solid"/>
            <a:headEnd type="triangle" w="med" len="med"/>
            <a:tailEnd type="none" w="med" len="med"/>
          </a:ln>
          <a:effectLst/>
        </p:spPr>
      </p:cxnSp>
      <p:cxnSp>
        <p:nvCxnSpPr>
          <p:cNvPr id="229" name="Straight Connector 228">
            <a:extLst>
              <a:ext uri="{FF2B5EF4-FFF2-40B4-BE49-F238E27FC236}">
                <a16:creationId xmlns:a16="http://schemas.microsoft.com/office/drawing/2014/main" id="{AC2C0035-78CC-4881-9A58-018B107001F3}"/>
              </a:ext>
            </a:extLst>
          </p:cNvPr>
          <p:cNvCxnSpPr>
            <a:cxnSpLocks/>
          </p:cNvCxnSpPr>
          <p:nvPr/>
        </p:nvCxnSpPr>
        <p:spPr>
          <a:xfrm flipH="1">
            <a:off x="5005329" y="3238757"/>
            <a:ext cx="509505" cy="2908"/>
          </a:xfrm>
          <a:prstGeom prst="line">
            <a:avLst/>
          </a:prstGeom>
          <a:noFill/>
          <a:ln w="6350" cap="flat" cmpd="sng" algn="ctr">
            <a:solidFill>
              <a:srgbClr val="002050"/>
            </a:solidFill>
            <a:prstDash val="solid"/>
            <a:headEnd type="triangle" w="med" len="med"/>
            <a:tailEnd type="none" w="med" len="med"/>
          </a:ln>
          <a:effectLst/>
        </p:spPr>
      </p:cxnSp>
      <p:sp>
        <p:nvSpPr>
          <p:cNvPr id="235" name="Rectangle 266">
            <a:extLst>
              <a:ext uri="{FF2B5EF4-FFF2-40B4-BE49-F238E27FC236}">
                <a16:creationId xmlns:a16="http://schemas.microsoft.com/office/drawing/2014/main" id="{24C14B21-B5D6-4ECC-A231-9B4C77938A13}"/>
              </a:ext>
            </a:extLst>
          </p:cNvPr>
          <p:cNvSpPr/>
          <p:nvPr/>
        </p:nvSpPr>
        <p:spPr bwMode="auto">
          <a:xfrm>
            <a:off x="7995338" y="1845448"/>
            <a:ext cx="634435" cy="3222885"/>
          </a:xfrm>
          <a:custGeom>
            <a:avLst/>
            <a:gdLst>
              <a:gd name="connsiteX0" fmla="*/ 0 w 7055610"/>
              <a:gd name="connsiteY0" fmla="*/ 0 h 4250800"/>
              <a:gd name="connsiteX1" fmla="*/ 7055610 w 7055610"/>
              <a:gd name="connsiteY1" fmla="*/ 0 h 4250800"/>
              <a:gd name="connsiteX2" fmla="*/ 7055610 w 7055610"/>
              <a:gd name="connsiteY2" fmla="*/ 4250800 h 4250800"/>
              <a:gd name="connsiteX3" fmla="*/ 0 w 7055610"/>
              <a:gd name="connsiteY3" fmla="*/ 4250800 h 4250800"/>
              <a:gd name="connsiteX4" fmla="*/ 0 w 7055610"/>
              <a:gd name="connsiteY4" fmla="*/ 0 h 4250800"/>
              <a:gd name="connsiteX0" fmla="*/ 7055610 w 7147050"/>
              <a:gd name="connsiteY0" fmla="*/ 4250800 h 4342240"/>
              <a:gd name="connsiteX1" fmla="*/ 0 w 7147050"/>
              <a:gd name="connsiteY1" fmla="*/ 4250800 h 4342240"/>
              <a:gd name="connsiteX2" fmla="*/ 0 w 7147050"/>
              <a:gd name="connsiteY2" fmla="*/ 0 h 4342240"/>
              <a:gd name="connsiteX3" fmla="*/ 7055610 w 7147050"/>
              <a:gd name="connsiteY3" fmla="*/ 0 h 4342240"/>
              <a:gd name="connsiteX4" fmla="*/ 7147050 w 7147050"/>
              <a:gd name="connsiteY4" fmla="*/ 4342240 h 4342240"/>
              <a:gd name="connsiteX0" fmla="*/ 7055610 w 7055610"/>
              <a:gd name="connsiteY0" fmla="*/ 4250800 h 4250800"/>
              <a:gd name="connsiteX1" fmla="*/ 0 w 7055610"/>
              <a:gd name="connsiteY1" fmla="*/ 4250800 h 4250800"/>
              <a:gd name="connsiteX2" fmla="*/ 0 w 7055610"/>
              <a:gd name="connsiteY2" fmla="*/ 0 h 4250800"/>
              <a:gd name="connsiteX3" fmla="*/ 7055610 w 7055610"/>
              <a:gd name="connsiteY3" fmla="*/ 0 h 4250800"/>
            </a:gdLst>
            <a:ahLst/>
            <a:cxnLst>
              <a:cxn ang="0">
                <a:pos x="connsiteX0" y="connsiteY0"/>
              </a:cxn>
              <a:cxn ang="0">
                <a:pos x="connsiteX1" y="connsiteY1"/>
              </a:cxn>
              <a:cxn ang="0">
                <a:pos x="connsiteX2" y="connsiteY2"/>
              </a:cxn>
              <a:cxn ang="0">
                <a:pos x="connsiteX3" y="connsiteY3"/>
              </a:cxn>
            </a:cxnLst>
            <a:rect l="l" t="t" r="r" b="b"/>
            <a:pathLst>
              <a:path w="7055610" h="4250800">
                <a:moveTo>
                  <a:pt x="7055610" y="4250800"/>
                </a:moveTo>
                <a:lnTo>
                  <a:pt x="0" y="4250800"/>
                </a:lnTo>
                <a:lnTo>
                  <a:pt x="0" y="0"/>
                </a:lnTo>
                <a:lnTo>
                  <a:pt x="7055610" y="0"/>
                </a:lnTo>
              </a:path>
            </a:pathLst>
          </a:custGeom>
          <a:noFill/>
          <a:ln w="6350" cap="flat" cmpd="sng" algn="ctr">
            <a:solidFill>
              <a:srgbClr val="002050"/>
            </a:solidFill>
            <a:prstDash val="solid"/>
            <a:headEnd type="triangle" w="med" len="med"/>
            <a:tailEnd type="triangle" w="med" len="med"/>
          </a:ln>
          <a:effectLst/>
        </p:spPr>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2050"/>
              </a:solidFill>
              <a:effectLst/>
              <a:uLnTx/>
              <a:uFillTx/>
              <a:latin typeface="Segoe UI Semibold" panose="020B0702040204020203" pitchFamily="34" charset="0"/>
              <a:ea typeface="+mn-ea"/>
              <a:cs typeface="Segoe UI" pitchFamily="34" charset="0"/>
            </a:endParaRPr>
          </a:p>
        </p:txBody>
      </p:sp>
      <p:sp>
        <p:nvSpPr>
          <p:cNvPr id="126" name="Freeform 52">
            <a:extLst>
              <a:ext uri="{FF2B5EF4-FFF2-40B4-BE49-F238E27FC236}">
                <a16:creationId xmlns:a16="http://schemas.microsoft.com/office/drawing/2014/main" id="{21ECCC67-D827-4DEC-B021-7CDC732977CF}"/>
              </a:ext>
            </a:extLst>
          </p:cNvPr>
          <p:cNvSpPr>
            <a:spLocks/>
          </p:cNvSpPr>
          <p:nvPr/>
        </p:nvSpPr>
        <p:spPr bwMode="auto">
          <a:xfrm>
            <a:off x="4535137" y="1812725"/>
            <a:ext cx="399952" cy="534901"/>
          </a:xfrm>
          <a:custGeom>
            <a:avLst/>
            <a:gdLst>
              <a:gd name="connsiteX0" fmla="*/ 2357708 w 4634134"/>
              <a:gd name="connsiteY0" fmla="*/ 2986464 h 6197751"/>
              <a:gd name="connsiteX1" fmla="*/ 2533172 w 4634134"/>
              <a:gd name="connsiteY1" fmla="*/ 3119963 h 6197751"/>
              <a:gd name="connsiteX2" fmla="*/ 2539222 w 4634134"/>
              <a:gd name="connsiteY2" fmla="*/ 3487083 h 6197751"/>
              <a:gd name="connsiteX3" fmla="*/ 2336531 w 4634134"/>
              <a:gd name="connsiteY3" fmla="*/ 3632718 h 6197751"/>
              <a:gd name="connsiteX4" fmla="*/ 2136865 w 4634134"/>
              <a:gd name="connsiteY4" fmla="*/ 3484049 h 6197751"/>
              <a:gd name="connsiteX5" fmla="*/ 2109638 w 4634134"/>
              <a:gd name="connsiteY5" fmla="*/ 3305040 h 6197751"/>
              <a:gd name="connsiteX6" fmla="*/ 2151992 w 4634134"/>
              <a:gd name="connsiteY6" fmla="*/ 3107826 h 6197751"/>
              <a:gd name="connsiteX7" fmla="*/ 2357708 w 4634134"/>
              <a:gd name="connsiteY7" fmla="*/ 2986464 h 6197751"/>
              <a:gd name="connsiteX8" fmla="*/ 3208068 w 4634134"/>
              <a:gd name="connsiteY8" fmla="*/ 2686428 h 6197751"/>
              <a:gd name="connsiteX9" fmla="*/ 3138488 w 4634134"/>
              <a:gd name="connsiteY9" fmla="*/ 2756263 h 6197751"/>
              <a:gd name="connsiteX10" fmla="*/ 3141513 w 4634134"/>
              <a:gd name="connsiteY10" fmla="*/ 3308867 h 6197751"/>
              <a:gd name="connsiteX11" fmla="*/ 3138488 w 4634134"/>
              <a:gd name="connsiteY11" fmla="*/ 3873616 h 6197751"/>
              <a:gd name="connsiteX12" fmla="*/ 3198993 w 4634134"/>
              <a:gd name="connsiteY12" fmla="*/ 3934342 h 6197751"/>
              <a:gd name="connsiteX13" fmla="*/ 3879671 w 4634134"/>
              <a:gd name="connsiteY13" fmla="*/ 3934342 h 6197751"/>
              <a:gd name="connsiteX14" fmla="*/ 3937151 w 4634134"/>
              <a:gd name="connsiteY14" fmla="*/ 3876653 h 6197751"/>
              <a:gd name="connsiteX15" fmla="*/ 3937151 w 4634134"/>
              <a:gd name="connsiteY15" fmla="*/ 3718766 h 6197751"/>
              <a:gd name="connsiteX16" fmla="*/ 3864545 w 4634134"/>
              <a:gd name="connsiteY16" fmla="*/ 3642859 h 6197751"/>
              <a:gd name="connsiteX17" fmla="*/ 3592274 w 4634134"/>
              <a:gd name="connsiteY17" fmla="*/ 3642859 h 6197751"/>
              <a:gd name="connsiteX18" fmla="*/ 3510592 w 4634134"/>
              <a:gd name="connsiteY18" fmla="*/ 3560879 h 6197751"/>
              <a:gd name="connsiteX19" fmla="*/ 3513617 w 4634134"/>
              <a:gd name="connsiteY19" fmla="*/ 2756263 h 6197751"/>
              <a:gd name="connsiteX20" fmla="*/ 3444037 w 4634134"/>
              <a:gd name="connsiteY20" fmla="*/ 2686428 h 6197751"/>
              <a:gd name="connsiteX21" fmla="*/ 3208068 w 4634134"/>
              <a:gd name="connsiteY21" fmla="*/ 2686428 h 6197751"/>
              <a:gd name="connsiteX22" fmla="*/ 1262101 w 4634134"/>
              <a:gd name="connsiteY22" fmla="*/ 2670553 h 6197751"/>
              <a:gd name="connsiteX23" fmla="*/ 871308 w 4634134"/>
              <a:gd name="connsiteY23" fmla="*/ 2764659 h 6197751"/>
              <a:gd name="connsiteX24" fmla="*/ 847073 w 4634134"/>
              <a:gd name="connsiteY24" fmla="*/ 3335367 h 6197751"/>
              <a:gd name="connsiteX25" fmla="*/ 1119719 w 4634134"/>
              <a:gd name="connsiteY25" fmla="*/ 3475008 h 6197751"/>
              <a:gd name="connsiteX26" fmla="*/ 1210601 w 4634134"/>
              <a:gd name="connsiteY26" fmla="*/ 3608578 h 6197751"/>
              <a:gd name="connsiteX27" fmla="*/ 1059131 w 4634134"/>
              <a:gd name="connsiteY27" fmla="*/ 3675363 h 6197751"/>
              <a:gd name="connsiteX28" fmla="*/ 1047013 w 4634134"/>
              <a:gd name="connsiteY28" fmla="*/ 3672328 h 6197751"/>
              <a:gd name="connsiteX29" fmla="*/ 786485 w 4634134"/>
              <a:gd name="connsiteY29" fmla="*/ 3581257 h 6197751"/>
              <a:gd name="connsiteX30" fmla="*/ 741044 w 4634134"/>
              <a:gd name="connsiteY30" fmla="*/ 3605543 h 6197751"/>
              <a:gd name="connsiteX31" fmla="*/ 741044 w 4634134"/>
              <a:gd name="connsiteY31" fmla="*/ 3848397 h 6197751"/>
              <a:gd name="connsiteX32" fmla="*/ 783455 w 4634134"/>
              <a:gd name="connsiteY32" fmla="*/ 3900004 h 6197751"/>
              <a:gd name="connsiteX33" fmla="*/ 1437806 w 4634134"/>
              <a:gd name="connsiteY33" fmla="*/ 3875718 h 6197751"/>
              <a:gd name="connsiteX34" fmla="*/ 1492335 w 4634134"/>
              <a:gd name="connsiteY34" fmla="*/ 3283760 h 6197751"/>
              <a:gd name="connsiteX35" fmla="*/ 1186366 w 4634134"/>
              <a:gd name="connsiteY35" fmla="*/ 3122869 h 6197751"/>
              <a:gd name="connsiteX36" fmla="*/ 1119719 w 4634134"/>
              <a:gd name="connsiteY36" fmla="*/ 3019656 h 6197751"/>
              <a:gd name="connsiteX37" fmla="*/ 1213630 w 4634134"/>
              <a:gd name="connsiteY37" fmla="*/ 2949836 h 6197751"/>
              <a:gd name="connsiteX38" fmla="*/ 1513541 w 4634134"/>
              <a:gd name="connsiteY38" fmla="*/ 3004478 h 6197751"/>
              <a:gd name="connsiteX39" fmla="*/ 1562012 w 4634134"/>
              <a:gd name="connsiteY39" fmla="*/ 2971085 h 6197751"/>
              <a:gd name="connsiteX40" fmla="*/ 1562012 w 4634134"/>
              <a:gd name="connsiteY40" fmla="*/ 2770731 h 6197751"/>
              <a:gd name="connsiteX41" fmla="*/ 1504453 w 4634134"/>
              <a:gd name="connsiteY41" fmla="*/ 2700910 h 6197751"/>
              <a:gd name="connsiteX42" fmla="*/ 1262101 w 4634134"/>
              <a:gd name="connsiteY42" fmla="*/ 2670553 h 6197751"/>
              <a:gd name="connsiteX43" fmla="*/ 2365917 w 4634134"/>
              <a:gd name="connsiteY43" fmla="*/ 2669970 h 6197751"/>
              <a:gd name="connsiteX44" fmla="*/ 2200676 w 4634134"/>
              <a:gd name="connsiteY44" fmla="*/ 2685757 h 6197751"/>
              <a:gd name="connsiteX45" fmla="*/ 1719371 w 4634134"/>
              <a:gd name="connsiteY45" fmla="*/ 3268975 h 6197751"/>
              <a:gd name="connsiteX46" fmla="*/ 2243055 w 4634134"/>
              <a:gd name="connsiteY46" fmla="*/ 3943321 h 6197751"/>
              <a:gd name="connsiteX47" fmla="*/ 2330840 w 4634134"/>
              <a:gd name="connsiteY47" fmla="*/ 3991922 h 6197751"/>
              <a:gd name="connsiteX48" fmla="*/ 2530627 w 4634134"/>
              <a:gd name="connsiteY48" fmla="*/ 4210629 h 6197751"/>
              <a:gd name="connsiteX49" fmla="*/ 2582087 w 4634134"/>
              <a:gd name="connsiteY49" fmla="*/ 4247080 h 6197751"/>
              <a:gd name="connsiteX50" fmla="*/ 3011932 w 4634134"/>
              <a:gd name="connsiteY50" fmla="*/ 4247080 h 6197751"/>
              <a:gd name="connsiteX51" fmla="*/ 3021013 w 4634134"/>
              <a:gd name="connsiteY51" fmla="*/ 4228855 h 6197751"/>
              <a:gd name="connsiteX52" fmla="*/ 2993769 w 4634134"/>
              <a:gd name="connsiteY52" fmla="*/ 4213667 h 6197751"/>
              <a:gd name="connsiteX53" fmla="*/ 2657764 w 4634134"/>
              <a:gd name="connsiteY53" fmla="*/ 3928133 h 6197751"/>
              <a:gd name="connsiteX54" fmla="*/ 2663818 w 4634134"/>
              <a:gd name="connsiteY54" fmla="*/ 3864343 h 6197751"/>
              <a:gd name="connsiteX55" fmla="*/ 2818199 w 4634134"/>
              <a:gd name="connsiteY55" fmla="*/ 3733727 h 6197751"/>
              <a:gd name="connsiteX56" fmla="*/ 2957444 w 4634134"/>
              <a:gd name="connsiteY56" fmla="*/ 3278088 h 6197751"/>
              <a:gd name="connsiteX57" fmla="*/ 2365917 w 4634134"/>
              <a:gd name="connsiteY57" fmla="*/ 2669970 h 6197751"/>
              <a:gd name="connsiteX58" fmla="*/ 2302839 w 4634134"/>
              <a:gd name="connsiteY58" fmla="*/ 343135 h 6197751"/>
              <a:gd name="connsiteX59" fmla="*/ 1186001 w 4634134"/>
              <a:gd name="connsiteY59" fmla="*/ 476617 h 6197751"/>
              <a:gd name="connsiteX60" fmla="*/ 756215 w 4634134"/>
              <a:gd name="connsiteY60" fmla="*/ 679874 h 6197751"/>
              <a:gd name="connsiteX61" fmla="*/ 747135 w 4634134"/>
              <a:gd name="connsiteY61" fmla="*/ 998410 h 6197751"/>
              <a:gd name="connsiteX62" fmla="*/ 1074014 w 4634134"/>
              <a:gd name="connsiteY62" fmla="*/ 1174364 h 6197751"/>
              <a:gd name="connsiteX63" fmla="*/ 2139400 w 4634134"/>
              <a:gd name="connsiteY63" fmla="*/ 1344250 h 6197751"/>
              <a:gd name="connsiteX64" fmla="*/ 3334931 w 4634134"/>
              <a:gd name="connsiteY64" fmla="*/ 1238071 h 6197751"/>
              <a:gd name="connsiteX65" fmla="*/ 3828277 w 4634134"/>
              <a:gd name="connsiteY65" fmla="*/ 1040882 h 6197751"/>
              <a:gd name="connsiteX66" fmla="*/ 3819197 w 4634134"/>
              <a:gd name="connsiteY66" fmla="*/ 640436 h 6197751"/>
              <a:gd name="connsiteX67" fmla="*/ 3443891 w 4634134"/>
              <a:gd name="connsiteY67" fmla="*/ 476617 h 6197751"/>
              <a:gd name="connsiteX68" fmla="*/ 2302839 w 4634134"/>
              <a:gd name="connsiteY68" fmla="*/ 343135 h 6197751"/>
              <a:gd name="connsiteX69" fmla="*/ 2420226 w 4634134"/>
              <a:gd name="connsiteY69" fmla="*/ 921 h 6197751"/>
              <a:gd name="connsiteX70" fmla="*/ 3595862 w 4634134"/>
              <a:gd name="connsiteY70" fmla="*/ 169562 h 6197751"/>
              <a:gd name="connsiteX71" fmla="*/ 4400996 w 4634134"/>
              <a:gd name="connsiteY71" fmla="*/ 549064 h 6197751"/>
              <a:gd name="connsiteX72" fmla="*/ 4552337 w 4634134"/>
              <a:gd name="connsiteY72" fmla="*/ 709973 h 6197751"/>
              <a:gd name="connsiteX73" fmla="*/ 4631034 w 4634134"/>
              <a:gd name="connsiteY73" fmla="*/ 955890 h 6197751"/>
              <a:gd name="connsiteX74" fmla="*/ 4631034 w 4634134"/>
              <a:gd name="connsiteY74" fmla="*/ 3117534 h 6197751"/>
              <a:gd name="connsiteX75" fmla="*/ 4634061 w 4634134"/>
              <a:gd name="connsiteY75" fmla="*/ 5197206 h 6197751"/>
              <a:gd name="connsiteX76" fmla="*/ 4388889 w 4634134"/>
              <a:gd name="connsiteY76" fmla="*/ 5682968 h 6197751"/>
              <a:gd name="connsiteX77" fmla="*/ 3744176 w 4634134"/>
              <a:gd name="connsiteY77" fmla="*/ 5995678 h 6197751"/>
              <a:gd name="connsiteX78" fmla="*/ 2657548 w 4634134"/>
              <a:gd name="connsiteY78" fmla="*/ 6186947 h 6197751"/>
              <a:gd name="connsiteX79" fmla="*/ 1056360 w 4634134"/>
              <a:gd name="connsiteY79" fmla="*/ 6038182 h 6197751"/>
              <a:gd name="connsiteX80" fmla="*/ 308736 w 4634134"/>
              <a:gd name="connsiteY80" fmla="*/ 5716365 h 6197751"/>
              <a:gd name="connsiteX81" fmla="*/ 93831 w 4634134"/>
              <a:gd name="connsiteY81" fmla="*/ 5515987 h 6197751"/>
              <a:gd name="connsiteX82" fmla="*/ 0 w 4634134"/>
              <a:gd name="connsiteY82" fmla="*/ 5251854 h 6197751"/>
              <a:gd name="connsiteX83" fmla="*/ 0 w 4634134"/>
              <a:gd name="connsiteY83" fmla="*/ 934638 h 6197751"/>
              <a:gd name="connsiteX84" fmla="*/ 181609 w 4634134"/>
              <a:gd name="connsiteY84" fmla="*/ 573352 h 6197751"/>
              <a:gd name="connsiteX85" fmla="*/ 953448 w 4634134"/>
              <a:gd name="connsiteY85" fmla="*/ 184742 h 6197751"/>
              <a:gd name="connsiteX86" fmla="*/ 2021916 w 4634134"/>
              <a:gd name="connsiteY86" fmla="*/ 8653 h 6197751"/>
              <a:gd name="connsiteX87" fmla="*/ 2420226 w 4634134"/>
              <a:gd name="connsiteY87" fmla="*/ 921 h 619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4634134" h="6197751">
                <a:moveTo>
                  <a:pt x="2357708" y="2986464"/>
                </a:moveTo>
                <a:cubicBezTo>
                  <a:pt x="2448465" y="2989498"/>
                  <a:pt x="2499894" y="3041077"/>
                  <a:pt x="2533172" y="3119963"/>
                </a:cubicBezTo>
                <a:cubicBezTo>
                  <a:pt x="2581576" y="3241325"/>
                  <a:pt x="2587626" y="3362687"/>
                  <a:pt x="2539222" y="3487083"/>
                </a:cubicBezTo>
                <a:cubicBezTo>
                  <a:pt x="2499894" y="3584173"/>
                  <a:pt x="2430314" y="3632718"/>
                  <a:pt x="2336531" y="3632718"/>
                </a:cubicBezTo>
                <a:cubicBezTo>
                  <a:pt x="2242749" y="3632718"/>
                  <a:pt x="2176194" y="3584173"/>
                  <a:pt x="2136865" y="3484049"/>
                </a:cubicBezTo>
                <a:cubicBezTo>
                  <a:pt x="2115689" y="3426402"/>
                  <a:pt x="2106613" y="3368755"/>
                  <a:pt x="2109638" y="3305040"/>
                </a:cubicBezTo>
                <a:cubicBezTo>
                  <a:pt x="2109638" y="3238291"/>
                  <a:pt x="2118714" y="3168508"/>
                  <a:pt x="2151992" y="3107826"/>
                </a:cubicBezTo>
                <a:cubicBezTo>
                  <a:pt x="2194345" y="3022873"/>
                  <a:pt x="2260900" y="2983430"/>
                  <a:pt x="2357708" y="2986464"/>
                </a:cubicBezTo>
                <a:close/>
                <a:moveTo>
                  <a:pt x="3208068" y="2686428"/>
                </a:moveTo>
                <a:cubicBezTo>
                  <a:pt x="3153614" y="2683392"/>
                  <a:pt x="3138488" y="2704646"/>
                  <a:pt x="3138488" y="2756263"/>
                </a:cubicBezTo>
                <a:cubicBezTo>
                  <a:pt x="3141513" y="2941476"/>
                  <a:pt x="3141513" y="3123654"/>
                  <a:pt x="3141513" y="3308867"/>
                </a:cubicBezTo>
                <a:cubicBezTo>
                  <a:pt x="3141513" y="3497117"/>
                  <a:pt x="3141513" y="3685367"/>
                  <a:pt x="3138488" y="3873616"/>
                </a:cubicBezTo>
                <a:cubicBezTo>
                  <a:pt x="3138488" y="3916124"/>
                  <a:pt x="3153614" y="3934342"/>
                  <a:pt x="3198993" y="3934342"/>
                </a:cubicBezTo>
                <a:cubicBezTo>
                  <a:pt x="3425886" y="3931306"/>
                  <a:pt x="3652778" y="3934342"/>
                  <a:pt x="3879671" y="3934342"/>
                </a:cubicBezTo>
                <a:cubicBezTo>
                  <a:pt x="3922025" y="3934342"/>
                  <a:pt x="3937151" y="3916124"/>
                  <a:pt x="3937151" y="3876653"/>
                </a:cubicBezTo>
                <a:cubicBezTo>
                  <a:pt x="3934126" y="3822000"/>
                  <a:pt x="3934126" y="3770383"/>
                  <a:pt x="3937151" y="3718766"/>
                </a:cubicBezTo>
                <a:cubicBezTo>
                  <a:pt x="3940176" y="3664113"/>
                  <a:pt x="3922025" y="3639822"/>
                  <a:pt x="3864545" y="3642859"/>
                </a:cubicBezTo>
                <a:cubicBezTo>
                  <a:pt x="3773788" y="3645895"/>
                  <a:pt x="3683031" y="3645895"/>
                  <a:pt x="3592274" y="3642859"/>
                </a:cubicBezTo>
                <a:cubicBezTo>
                  <a:pt x="3513617" y="3642859"/>
                  <a:pt x="3510592" y="3642859"/>
                  <a:pt x="3510592" y="3560879"/>
                </a:cubicBezTo>
                <a:cubicBezTo>
                  <a:pt x="3510592" y="3293686"/>
                  <a:pt x="3510592" y="3023456"/>
                  <a:pt x="3513617" y="2756263"/>
                </a:cubicBezTo>
                <a:cubicBezTo>
                  <a:pt x="3513617" y="2704646"/>
                  <a:pt x="3495466" y="2683392"/>
                  <a:pt x="3444037" y="2686428"/>
                </a:cubicBezTo>
                <a:cubicBezTo>
                  <a:pt x="3365381" y="2689465"/>
                  <a:pt x="3286725" y="2689465"/>
                  <a:pt x="3208068" y="2686428"/>
                </a:cubicBezTo>
                <a:close/>
                <a:moveTo>
                  <a:pt x="1262101" y="2670553"/>
                </a:moveTo>
                <a:cubicBezTo>
                  <a:pt x="1074278" y="2670553"/>
                  <a:pt x="971278" y="2697874"/>
                  <a:pt x="871308" y="2764659"/>
                </a:cubicBezTo>
                <a:cubicBezTo>
                  <a:pt x="677426" y="2895193"/>
                  <a:pt x="668338" y="3186619"/>
                  <a:pt x="847073" y="3335367"/>
                </a:cubicBezTo>
                <a:cubicBezTo>
                  <a:pt x="928867" y="3402152"/>
                  <a:pt x="1025807" y="3432509"/>
                  <a:pt x="1119719" y="3475008"/>
                </a:cubicBezTo>
                <a:cubicBezTo>
                  <a:pt x="1192425" y="3511437"/>
                  <a:pt x="1225748" y="3563043"/>
                  <a:pt x="1210601" y="3608578"/>
                </a:cubicBezTo>
                <a:cubicBezTo>
                  <a:pt x="1192425" y="3654114"/>
                  <a:pt x="1131837" y="3681435"/>
                  <a:pt x="1059131" y="3675363"/>
                </a:cubicBezTo>
                <a:cubicBezTo>
                  <a:pt x="1056102" y="3675363"/>
                  <a:pt x="1053072" y="3672328"/>
                  <a:pt x="1047013" y="3672328"/>
                </a:cubicBezTo>
                <a:cubicBezTo>
                  <a:pt x="953102" y="3663221"/>
                  <a:pt x="868279" y="3629828"/>
                  <a:pt x="786485" y="3581257"/>
                </a:cubicBezTo>
                <a:cubicBezTo>
                  <a:pt x="759220" y="3566079"/>
                  <a:pt x="741044" y="3566079"/>
                  <a:pt x="741044" y="3605543"/>
                </a:cubicBezTo>
                <a:cubicBezTo>
                  <a:pt x="741044" y="3687506"/>
                  <a:pt x="741044" y="3766434"/>
                  <a:pt x="741044" y="3848397"/>
                </a:cubicBezTo>
                <a:cubicBezTo>
                  <a:pt x="741044" y="3875718"/>
                  <a:pt x="756191" y="3893932"/>
                  <a:pt x="783455" y="3900004"/>
                </a:cubicBezTo>
                <a:cubicBezTo>
                  <a:pt x="1004602" y="3963753"/>
                  <a:pt x="1225748" y="3981967"/>
                  <a:pt x="1437806" y="3875718"/>
                </a:cubicBezTo>
                <a:cubicBezTo>
                  <a:pt x="1668041" y="3760362"/>
                  <a:pt x="1692276" y="3441616"/>
                  <a:pt x="1492335" y="3283760"/>
                </a:cubicBezTo>
                <a:cubicBezTo>
                  <a:pt x="1398424" y="3207868"/>
                  <a:pt x="1286336" y="3177512"/>
                  <a:pt x="1186366" y="3122869"/>
                </a:cubicBezTo>
                <a:cubicBezTo>
                  <a:pt x="1146984" y="3098584"/>
                  <a:pt x="1107601" y="3071263"/>
                  <a:pt x="1119719" y="3019656"/>
                </a:cubicBezTo>
                <a:cubicBezTo>
                  <a:pt x="1128807" y="2971085"/>
                  <a:pt x="1171219" y="2955907"/>
                  <a:pt x="1213630" y="2949836"/>
                </a:cubicBezTo>
                <a:cubicBezTo>
                  <a:pt x="1319660" y="2928586"/>
                  <a:pt x="1416600" y="2961978"/>
                  <a:pt x="1513541" y="3004478"/>
                </a:cubicBezTo>
                <a:cubicBezTo>
                  <a:pt x="1549894" y="3019656"/>
                  <a:pt x="1565041" y="3010549"/>
                  <a:pt x="1562012" y="2971085"/>
                </a:cubicBezTo>
                <a:cubicBezTo>
                  <a:pt x="1562012" y="2904300"/>
                  <a:pt x="1562012" y="2837516"/>
                  <a:pt x="1562012" y="2770731"/>
                </a:cubicBezTo>
                <a:cubicBezTo>
                  <a:pt x="1565041" y="2728231"/>
                  <a:pt x="1543835" y="2710017"/>
                  <a:pt x="1504453" y="2700910"/>
                </a:cubicBezTo>
                <a:cubicBezTo>
                  <a:pt x="1419630" y="2679660"/>
                  <a:pt x="1334806" y="2667517"/>
                  <a:pt x="1262101" y="2670553"/>
                </a:cubicBezTo>
                <a:close/>
                <a:moveTo>
                  <a:pt x="2365917" y="2669970"/>
                </a:moveTo>
                <a:cubicBezTo>
                  <a:pt x="2313718" y="2669668"/>
                  <a:pt x="2258569" y="2674746"/>
                  <a:pt x="2200676" y="2685757"/>
                </a:cubicBezTo>
                <a:cubicBezTo>
                  <a:pt x="1913104" y="2740434"/>
                  <a:pt x="1749642" y="2953066"/>
                  <a:pt x="1719371" y="3268975"/>
                </a:cubicBezTo>
                <a:cubicBezTo>
                  <a:pt x="1689100" y="3627411"/>
                  <a:pt x="1907049" y="3897757"/>
                  <a:pt x="2243055" y="3943321"/>
                </a:cubicBezTo>
                <a:cubicBezTo>
                  <a:pt x="2279380" y="3949396"/>
                  <a:pt x="2306623" y="3964584"/>
                  <a:pt x="2330840" y="3991922"/>
                </a:cubicBezTo>
                <a:cubicBezTo>
                  <a:pt x="2394408" y="4064825"/>
                  <a:pt x="2464031" y="4137727"/>
                  <a:pt x="2530627" y="4210629"/>
                </a:cubicBezTo>
                <a:cubicBezTo>
                  <a:pt x="2545762" y="4228855"/>
                  <a:pt x="2557870" y="4247080"/>
                  <a:pt x="2582087" y="4247080"/>
                </a:cubicBezTo>
                <a:cubicBezTo>
                  <a:pt x="2724360" y="4247080"/>
                  <a:pt x="2866632" y="4247080"/>
                  <a:pt x="3011932" y="4247080"/>
                </a:cubicBezTo>
                <a:cubicBezTo>
                  <a:pt x="3014959" y="4241005"/>
                  <a:pt x="3017986" y="4234930"/>
                  <a:pt x="3021013" y="4228855"/>
                </a:cubicBezTo>
                <a:cubicBezTo>
                  <a:pt x="3011932" y="4222779"/>
                  <a:pt x="3002850" y="4219742"/>
                  <a:pt x="2993769" y="4213667"/>
                </a:cubicBezTo>
                <a:cubicBezTo>
                  <a:pt x="2881768" y="4119501"/>
                  <a:pt x="2769766" y="4022298"/>
                  <a:pt x="2657764" y="3928133"/>
                </a:cubicBezTo>
                <a:cubicBezTo>
                  <a:pt x="2624466" y="3900795"/>
                  <a:pt x="2621439" y="3885607"/>
                  <a:pt x="2663818" y="3864343"/>
                </a:cubicBezTo>
                <a:cubicBezTo>
                  <a:pt x="2724360" y="3830930"/>
                  <a:pt x="2775820" y="3788404"/>
                  <a:pt x="2818199" y="3733727"/>
                </a:cubicBezTo>
                <a:cubicBezTo>
                  <a:pt x="2924147" y="3597035"/>
                  <a:pt x="2960472" y="3445156"/>
                  <a:pt x="2957444" y="3278088"/>
                </a:cubicBezTo>
                <a:cubicBezTo>
                  <a:pt x="2952147" y="2937878"/>
                  <a:pt x="2731312" y="2672088"/>
                  <a:pt x="2365917" y="2669970"/>
                </a:cubicBezTo>
                <a:close/>
                <a:moveTo>
                  <a:pt x="2302839" y="343135"/>
                </a:moveTo>
                <a:cubicBezTo>
                  <a:pt x="1933586" y="337068"/>
                  <a:pt x="1555254" y="373472"/>
                  <a:pt x="1186001" y="476617"/>
                </a:cubicBezTo>
                <a:cubicBezTo>
                  <a:pt x="1031641" y="519089"/>
                  <a:pt x="880308" y="573695"/>
                  <a:pt x="756215" y="679874"/>
                </a:cubicBezTo>
                <a:cubicBezTo>
                  <a:pt x="644228" y="776952"/>
                  <a:pt x="638175" y="892232"/>
                  <a:pt x="747135" y="998410"/>
                </a:cubicBezTo>
                <a:cubicBezTo>
                  <a:pt x="840961" y="1086387"/>
                  <a:pt x="955975" y="1134926"/>
                  <a:pt x="1074014" y="1174364"/>
                </a:cubicBezTo>
                <a:cubicBezTo>
                  <a:pt x="1419054" y="1292677"/>
                  <a:pt x="1779227" y="1332115"/>
                  <a:pt x="2139400" y="1344250"/>
                </a:cubicBezTo>
                <a:cubicBezTo>
                  <a:pt x="2541946" y="1359418"/>
                  <a:pt x="2941465" y="1332115"/>
                  <a:pt x="3334931" y="1238071"/>
                </a:cubicBezTo>
                <a:cubicBezTo>
                  <a:pt x="3507451" y="1195599"/>
                  <a:pt x="3679970" y="1147061"/>
                  <a:pt x="3828277" y="1040882"/>
                </a:cubicBezTo>
                <a:cubicBezTo>
                  <a:pt x="4006850" y="910434"/>
                  <a:pt x="4003823" y="764817"/>
                  <a:pt x="3819197" y="640436"/>
                </a:cubicBezTo>
                <a:cubicBezTo>
                  <a:pt x="3704184" y="561560"/>
                  <a:pt x="3574037" y="513022"/>
                  <a:pt x="3443891" y="476617"/>
                </a:cubicBezTo>
                <a:cubicBezTo>
                  <a:pt x="3074638" y="376506"/>
                  <a:pt x="2699332" y="340102"/>
                  <a:pt x="2302839" y="343135"/>
                </a:cubicBezTo>
                <a:close/>
                <a:moveTo>
                  <a:pt x="2420226" y="921"/>
                </a:moveTo>
                <a:cubicBezTo>
                  <a:pt x="2817212" y="8464"/>
                  <a:pt x="3209942" y="62543"/>
                  <a:pt x="3595862" y="169562"/>
                </a:cubicBezTo>
                <a:cubicBezTo>
                  <a:pt x="3886437" y="248499"/>
                  <a:pt x="4161877" y="357795"/>
                  <a:pt x="4400996" y="549064"/>
                </a:cubicBezTo>
                <a:cubicBezTo>
                  <a:pt x="4458506" y="594604"/>
                  <a:pt x="4509962" y="649253"/>
                  <a:pt x="4552337" y="709973"/>
                </a:cubicBezTo>
                <a:cubicBezTo>
                  <a:pt x="4603793" y="782838"/>
                  <a:pt x="4631034" y="864810"/>
                  <a:pt x="4631034" y="955890"/>
                </a:cubicBezTo>
                <a:cubicBezTo>
                  <a:pt x="4631034" y="1675426"/>
                  <a:pt x="4631034" y="2394963"/>
                  <a:pt x="4631034" y="3117534"/>
                </a:cubicBezTo>
                <a:cubicBezTo>
                  <a:pt x="4631034" y="3809746"/>
                  <a:pt x="4624980" y="4504994"/>
                  <a:pt x="4634061" y="5197206"/>
                </a:cubicBezTo>
                <a:cubicBezTo>
                  <a:pt x="4637088" y="5412763"/>
                  <a:pt x="4546284" y="5561528"/>
                  <a:pt x="4388889" y="5682968"/>
                </a:cubicBezTo>
                <a:cubicBezTo>
                  <a:pt x="4195172" y="5831733"/>
                  <a:pt x="3974214" y="5925850"/>
                  <a:pt x="3744176" y="5995678"/>
                </a:cubicBezTo>
                <a:cubicBezTo>
                  <a:pt x="3390038" y="6108011"/>
                  <a:pt x="3026820" y="6162659"/>
                  <a:pt x="2657548" y="6186947"/>
                </a:cubicBezTo>
                <a:cubicBezTo>
                  <a:pt x="2115747" y="6220343"/>
                  <a:pt x="1580000" y="6177839"/>
                  <a:pt x="1056360" y="6038182"/>
                </a:cubicBezTo>
                <a:cubicBezTo>
                  <a:pt x="790000" y="5968354"/>
                  <a:pt x="538774" y="5871201"/>
                  <a:pt x="308736" y="5716365"/>
                </a:cubicBezTo>
                <a:cubicBezTo>
                  <a:pt x="227011" y="5658680"/>
                  <a:pt x="154368" y="5594924"/>
                  <a:pt x="93831" y="5515987"/>
                </a:cubicBezTo>
                <a:cubicBezTo>
                  <a:pt x="33295" y="5437051"/>
                  <a:pt x="0" y="5352043"/>
                  <a:pt x="0" y="5251854"/>
                </a:cubicBezTo>
                <a:cubicBezTo>
                  <a:pt x="0" y="3812782"/>
                  <a:pt x="0" y="2373710"/>
                  <a:pt x="0" y="934638"/>
                </a:cubicBezTo>
                <a:cubicBezTo>
                  <a:pt x="0" y="782838"/>
                  <a:pt x="75670" y="670505"/>
                  <a:pt x="181609" y="573352"/>
                </a:cubicBezTo>
                <a:cubicBezTo>
                  <a:pt x="405594" y="372975"/>
                  <a:pt x="674981" y="269751"/>
                  <a:pt x="953448" y="184742"/>
                </a:cubicBezTo>
                <a:cubicBezTo>
                  <a:pt x="1301532" y="81518"/>
                  <a:pt x="1658697" y="29905"/>
                  <a:pt x="2021916" y="8653"/>
                </a:cubicBezTo>
                <a:cubicBezTo>
                  <a:pt x="2155096" y="1063"/>
                  <a:pt x="2287898" y="-1593"/>
                  <a:pt x="2420226" y="921"/>
                </a:cubicBezTo>
                <a:close/>
              </a:path>
            </a:pathLst>
          </a:custGeom>
          <a:solidFill>
            <a:srgbClr val="002050"/>
          </a:solidFill>
          <a:ln>
            <a:noFill/>
          </a:ln>
        </p:spPr>
        <p:txBody>
          <a:bodyPr vert="horz" wrap="square" lIns="89642" tIns="44821" rIns="89642" bIns="44821" numCol="1" anchor="t" anchorCtr="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nvGrpSpPr>
          <p:cNvPr id="149" name="Group 148">
            <a:extLst>
              <a:ext uri="{FF2B5EF4-FFF2-40B4-BE49-F238E27FC236}">
                <a16:creationId xmlns:a16="http://schemas.microsoft.com/office/drawing/2014/main" id="{0852A2D3-7834-473A-A624-EEFCF4E24419}"/>
              </a:ext>
            </a:extLst>
          </p:cNvPr>
          <p:cNvGrpSpPr/>
          <p:nvPr/>
        </p:nvGrpSpPr>
        <p:grpSpPr>
          <a:xfrm>
            <a:off x="9643165" y="3449662"/>
            <a:ext cx="301470" cy="148887"/>
            <a:chOff x="1798637" y="3316994"/>
            <a:chExt cx="307515" cy="151872"/>
          </a:xfrm>
        </p:grpSpPr>
        <p:cxnSp>
          <p:nvCxnSpPr>
            <p:cNvPr id="150" name="Straight Connector 149">
              <a:extLst>
                <a:ext uri="{FF2B5EF4-FFF2-40B4-BE49-F238E27FC236}">
                  <a16:creationId xmlns:a16="http://schemas.microsoft.com/office/drawing/2014/main" id="{13058C39-2FC3-43B8-B65B-FCA022E2E9CB}"/>
                </a:ext>
              </a:extLst>
            </p:cNvPr>
            <p:cNvCxnSpPr>
              <a:cxnSpLocks/>
            </p:cNvCxnSpPr>
            <p:nvPr/>
          </p:nvCxnSpPr>
          <p:spPr>
            <a:xfrm>
              <a:off x="1798637" y="3316994"/>
              <a:ext cx="307514" cy="0"/>
            </a:xfrm>
            <a:prstGeom prst="line">
              <a:avLst/>
            </a:prstGeom>
            <a:noFill/>
            <a:ln w="6350" cap="flat" cmpd="sng" algn="ctr">
              <a:solidFill>
                <a:srgbClr val="002050"/>
              </a:solidFill>
              <a:prstDash val="solid"/>
              <a:headEnd type="triangle" w="med" len="med"/>
              <a:tailEnd type="none" w="med" len="med"/>
            </a:ln>
            <a:effectLst/>
          </p:spPr>
        </p:cxnSp>
        <p:cxnSp>
          <p:nvCxnSpPr>
            <p:cNvPr id="151" name="Straight Connector 150">
              <a:extLst>
                <a:ext uri="{FF2B5EF4-FFF2-40B4-BE49-F238E27FC236}">
                  <a16:creationId xmlns:a16="http://schemas.microsoft.com/office/drawing/2014/main" id="{D29C5C1D-448C-4F36-843B-DAA818C2078E}"/>
                </a:ext>
              </a:extLst>
            </p:cNvPr>
            <p:cNvCxnSpPr>
              <a:cxnSpLocks/>
            </p:cNvCxnSpPr>
            <p:nvPr/>
          </p:nvCxnSpPr>
          <p:spPr>
            <a:xfrm flipH="1">
              <a:off x="1798637" y="3468866"/>
              <a:ext cx="307515" cy="0"/>
            </a:xfrm>
            <a:prstGeom prst="line">
              <a:avLst/>
            </a:prstGeom>
            <a:noFill/>
            <a:ln w="6350" cap="flat" cmpd="sng" algn="ctr">
              <a:solidFill>
                <a:srgbClr val="002050"/>
              </a:solidFill>
              <a:prstDash val="solid"/>
              <a:headEnd type="triangle" w="med" len="med"/>
              <a:tailEnd type="none" w="med" len="med"/>
            </a:ln>
            <a:effectLst/>
          </p:spPr>
        </p:cxnSp>
      </p:grpSp>
      <p:sp>
        <p:nvSpPr>
          <p:cNvPr id="175" name="Freeform 26">
            <a:extLst>
              <a:ext uri="{FF2B5EF4-FFF2-40B4-BE49-F238E27FC236}">
                <a16:creationId xmlns:a16="http://schemas.microsoft.com/office/drawing/2014/main" id="{4FAE1255-D0B3-4C20-9B47-3FEAD705E310}"/>
              </a:ext>
            </a:extLst>
          </p:cNvPr>
          <p:cNvSpPr>
            <a:spLocks/>
          </p:cNvSpPr>
          <p:nvPr/>
        </p:nvSpPr>
        <p:spPr bwMode="auto">
          <a:xfrm>
            <a:off x="5997040" y="5063379"/>
            <a:ext cx="3446" cy="4954"/>
          </a:xfrm>
          <a:custGeom>
            <a:avLst/>
            <a:gdLst>
              <a:gd name="T0" fmla="*/ 0 w 12"/>
              <a:gd name="T1" fmla="*/ 17 h 17"/>
              <a:gd name="T2" fmla="*/ 12 w 12"/>
              <a:gd name="T3" fmla="*/ 0 h 17"/>
              <a:gd name="T4" fmla="*/ 0 w 12"/>
              <a:gd name="T5" fmla="*/ 17 h 17"/>
            </a:gdLst>
            <a:ahLst/>
            <a:cxnLst>
              <a:cxn ang="0">
                <a:pos x="T0" y="T1"/>
              </a:cxn>
              <a:cxn ang="0">
                <a:pos x="T2" y="T3"/>
              </a:cxn>
              <a:cxn ang="0">
                <a:pos x="T4" y="T5"/>
              </a:cxn>
            </a:cxnLst>
            <a:rect l="0" t="0" r="r" b="b"/>
            <a:pathLst>
              <a:path w="12" h="17">
                <a:moveTo>
                  <a:pt x="0" y="17"/>
                </a:moveTo>
                <a:cubicBezTo>
                  <a:pt x="1" y="9"/>
                  <a:pt x="2" y="1"/>
                  <a:pt x="12" y="0"/>
                </a:cubicBezTo>
                <a:cubicBezTo>
                  <a:pt x="10" y="7"/>
                  <a:pt x="6" y="12"/>
                  <a:pt x="0" y="17"/>
                </a:cubicBezTo>
                <a:close/>
              </a:path>
            </a:pathLst>
          </a:custGeom>
          <a:solidFill>
            <a:srgbClr val="002050"/>
          </a:solidFill>
          <a:ln>
            <a:noFill/>
          </a:ln>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cxnSp>
        <p:nvCxnSpPr>
          <p:cNvPr id="160" name="Straight Connector 159">
            <a:extLst>
              <a:ext uri="{FF2B5EF4-FFF2-40B4-BE49-F238E27FC236}">
                <a16:creationId xmlns:a16="http://schemas.microsoft.com/office/drawing/2014/main" id="{804210EB-CFB1-4C00-8B98-93667634B981}"/>
              </a:ext>
            </a:extLst>
          </p:cNvPr>
          <p:cNvCxnSpPr>
            <a:cxnSpLocks/>
          </p:cNvCxnSpPr>
          <p:nvPr/>
        </p:nvCxnSpPr>
        <p:spPr>
          <a:xfrm flipH="1">
            <a:off x="7648403" y="3244236"/>
            <a:ext cx="351452" cy="12054"/>
          </a:xfrm>
          <a:prstGeom prst="line">
            <a:avLst/>
          </a:prstGeom>
          <a:noFill/>
          <a:ln w="6350" cap="flat" cmpd="sng" algn="ctr">
            <a:solidFill>
              <a:srgbClr val="002050"/>
            </a:solidFill>
            <a:prstDash val="solid"/>
            <a:headEnd type="none" w="med" len="med"/>
            <a:tailEnd type="none" w="med" len="med"/>
          </a:ln>
          <a:effectLst/>
        </p:spPr>
      </p:cxnSp>
      <p:sp>
        <p:nvSpPr>
          <p:cNvPr id="173" name="Rectangle 266">
            <a:extLst>
              <a:ext uri="{FF2B5EF4-FFF2-40B4-BE49-F238E27FC236}">
                <a16:creationId xmlns:a16="http://schemas.microsoft.com/office/drawing/2014/main" id="{46E8296A-93DB-4BDB-89EF-C4DD1DB21DFE}"/>
              </a:ext>
            </a:extLst>
          </p:cNvPr>
          <p:cNvSpPr/>
          <p:nvPr/>
        </p:nvSpPr>
        <p:spPr bwMode="auto">
          <a:xfrm>
            <a:off x="3428539" y="2049012"/>
            <a:ext cx="999216" cy="909921"/>
          </a:xfrm>
          <a:custGeom>
            <a:avLst/>
            <a:gdLst>
              <a:gd name="connsiteX0" fmla="*/ 0 w 7055610"/>
              <a:gd name="connsiteY0" fmla="*/ 0 h 4250800"/>
              <a:gd name="connsiteX1" fmla="*/ 7055610 w 7055610"/>
              <a:gd name="connsiteY1" fmla="*/ 0 h 4250800"/>
              <a:gd name="connsiteX2" fmla="*/ 7055610 w 7055610"/>
              <a:gd name="connsiteY2" fmla="*/ 4250800 h 4250800"/>
              <a:gd name="connsiteX3" fmla="*/ 0 w 7055610"/>
              <a:gd name="connsiteY3" fmla="*/ 4250800 h 4250800"/>
              <a:gd name="connsiteX4" fmla="*/ 0 w 7055610"/>
              <a:gd name="connsiteY4" fmla="*/ 0 h 4250800"/>
              <a:gd name="connsiteX0" fmla="*/ 7055610 w 7147050"/>
              <a:gd name="connsiteY0" fmla="*/ 4250800 h 4342240"/>
              <a:gd name="connsiteX1" fmla="*/ 0 w 7147050"/>
              <a:gd name="connsiteY1" fmla="*/ 4250800 h 4342240"/>
              <a:gd name="connsiteX2" fmla="*/ 0 w 7147050"/>
              <a:gd name="connsiteY2" fmla="*/ 0 h 4342240"/>
              <a:gd name="connsiteX3" fmla="*/ 7055610 w 7147050"/>
              <a:gd name="connsiteY3" fmla="*/ 0 h 4342240"/>
              <a:gd name="connsiteX4" fmla="*/ 7147050 w 7147050"/>
              <a:gd name="connsiteY4" fmla="*/ 4342240 h 4342240"/>
              <a:gd name="connsiteX0" fmla="*/ 7055610 w 7055610"/>
              <a:gd name="connsiteY0" fmla="*/ 4250800 h 4250800"/>
              <a:gd name="connsiteX1" fmla="*/ 0 w 7055610"/>
              <a:gd name="connsiteY1" fmla="*/ 4250800 h 4250800"/>
              <a:gd name="connsiteX2" fmla="*/ 0 w 7055610"/>
              <a:gd name="connsiteY2" fmla="*/ 0 h 4250800"/>
              <a:gd name="connsiteX3" fmla="*/ 7055610 w 7055610"/>
              <a:gd name="connsiteY3" fmla="*/ 0 h 4250800"/>
              <a:gd name="connsiteX0" fmla="*/ 0 w 7055610"/>
              <a:gd name="connsiteY0" fmla="*/ 4250800 h 4250800"/>
              <a:gd name="connsiteX1" fmla="*/ 0 w 7055610"/>
              <a:gd name="connsiteY1" fmla="*/ 0 h 4250800"/>
              <a:gd name="connsiteX2" fmla="*/ 7055610 w 7055610"/>
              <a:gd name="connsiteY2" fmla="*/ 0 h 4250800"/>
            </a:gdLst>
            <a:ahLst/>
            <a:cxnLst>
              <a:cxn ang="0">
                <a:pos x="connsiteX0" y="connsiteY0"/>
              </a:cxn>
              <a:cxn ang="0">
                <a:pos x="connsiteX1" y="connsiteY1"/>
              </a:cxn>
              <a:cxn ang="0">
                <a:pos x="connsiteX2" y="connsiteY2"/>
              </a:cxn>
            </a:cxnLst>
            <a:rect l="l" t="t" r="r" b="b"/>
            <a:pathLst>
              <a:path w="7055610" h="4250800">
                <a:moveTo>
                  <a:pt x="0" y="4250800"/>
                </a:moveTo>
                <a:lnTo>
                  <a:pt x="0" y="0"/>
                </a:lnTo>
                <a:lnTo>
                  <a:pt x="7055610" y="0"/>
                </a:lnTo>
              </a:path>
            </a:pathLst>
          </a:custGeom>
          <a:noFill/>
          <a:ln w="6350" cap="flat" cmpd="sng" algn="ctr">
            <a:solidFill>
              <a:srgbClr val="002050"/>
            </a:solidFill>
            <a:prstDash val="solid"/>
            <a:headEnd type="none" w="med" len="med"/>
            <a:tailEnd type="triangle" w="med" len="med"/>
          </a:ln>
          <a:effectLst/>
        </p:spPr>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2050"/>
              </a:solidFill>
              <a:effectLst/>
              <a:uLnTx/>
              <a:uFillTx/>
              <a:latin typeface="Segoe UI Semibold" panose="020B0702040204020203" pitchFamily="34" charset="0"/>
              <a:ea typeface="+mn-ea"/>
              <a:cs typeface="Segoe UI" pitchFamily="34" charset="0"/>
            </a:endParaRPr>
          </a:p>
        </p:txBody>
      </p:sp>
      <p:sp>
        <p:nvSpPr>
          <p:cNvPr id="174" name="Rectangle 266">
            <a:extLst>
              <a:ext uri="{FF2B5EF4-FFF2-40B4-BE49-F238E27FC236}">
                <a16:creationId xmlns:a16="http://schemas.microsoft.com/office/drawing/2014/main" id="{9A69DBBF-2A75-4E68-B2B3-7D6AE2636409}"/>
              </a:ext>
            </a:extLst>
          </p:cNvPr>
          <p:cNvSpPr/>
          <p:nvPr/>
        </p:nvSpPr>
        <p:spPr bwMode="auto">
          <a:xfrm flipV="1">
            <a:off x="3407681" y="3934011"/>
            <a:ext cx="824567" cy="714174"/>
          </a:xfrm>
          <a:custGeom>
            <a:avLst/>
            <a:gdLst>
              <a:gd name="connsiteX0" fmla="*/ 0 w 7055610"/>
              <a:gd name="connsiteY0" fmla="*/ 0 h 4250800"/>
              <a:gd name="connsiteX1" fmla="*/ 7055610 w 7055610"/>
              <a:gd name="connsiteY1" fmla="*/ 0 h 4250800"/>
              <a:gd name="connsiteX2" fmla="*/ 7055610 w 7055610"/>
              <a:gd name="connsiteY2" fmla="*/ 4250800 h 4250800"/>
              <a:gd name="connsiteX3" fmla="*/ 0 w 7055610"/>
              <a:gd name="connsiteY3" fmla="*/ 4250800 h 4250800"/>
              <a:gd name="connsiteX4" fmla="*/ 0 w 7055610"/>
              <a:gd name="connsiteY4" fmla="*/ 0 h 4250800"/>
              <a:gd name="connsiteX0" fmla="*/ 7055610 w 7147050"/>
              <a:gd name="connsiteY0" fmla="*/ 4250800 h 4342240"/>
              <a:gd name="connsiteX1" fmla="*/ 0 w 7147050"/>
              <a:gd name="connsiteY1" fmla="*/ 4250800 h 4342240"/>
              <a:gd name="connsiteX2" fmla="*/ 0 w 7147050"/>
              <a:gd name="connsiteY2" fmla="*/ 0 h 4342240"/>
              <a:gd name="connsiteX3" fmla="*/ 7055610 w 7147050"/>
              <a:gd name="connsiteY3" fmla="*/ 0 h 4342240"/>
              <a:gd name="connsiteX4" fmla="*/ 7147050 w 7147050"/>
              <a:gd name="connsiteY4" fmla="*/ 4342240 h 4342240"/>
              <a:gd name="connsiteX0" fmla="*/ 7055610 w 7055610"/>
              <a:gd name="connsiteY0" fmla="*/ 4250800 h 4250800"/>
              <a:gd name="connsiteX1" fmla="*/ 0 w 7055610"/>
              <a:gd name="connsiteY1" fmla="*/ 4250800 h 4250800"/>
              <a:gd name="connsiteX2" fmla="*/ 0 w 7055610"/>
              <a:gd name="connsiteY2" fmla="*/ 0 h 4250800"/>
              <a:gd name="connsiteX3" fmla="*/ 7055610 w 7055610"/>
              <a:gd name="connsiteY3" fmla="*/ 0 h 4250800"/>
              <a:gd name="connsiteX0" fmla="*/ 0 w 7055610"/>
              <a:gd name="connsiteY0" fmla="*/ 4250800 h 4250800"/>
              <a:gd name="connsiteX1" fmla="*/ 0 w 7055610"/>
              <a:gd name="connsiteY1" fmla="*/ 0 h 4250800"/>
              <a:gd name="connsiteX2" fmla="*/ 7055610 w 7055610"/>
              <a:gd name="connsiteY2" fmla="*/ 0 h 4250800"/>
            </a:gdLst>
            <a:ahLst/>
            <a:cxnLst>
              <a:cxn ang="0">
                <a:pos x="connsiteX0" y="connsiteY0"/>
              </a:cxn>
              <a:cxn ang="0">
                <a:pos x="connsiteX1" y="connsiteY1"/>
              </a:cxn>
              <a:cxn ang="0">
                <a:pos x="connsiteX2" y="connsiteY2"/>
              </a:cxn>
            </a:cxnLst>
            <a:rect l="l" t="t" r="r" b="b"/>
            <a:pathLst>
              <a:path w="7055610" h="4250800">
                <a:moveTo>
                  <a:pt x="0" y="4250800"/>
                </a:moveTo>
                <a:lnTo>
                  <a:pt x="0" y="0"/>
                </a:lnTo>
                <a:lnTo>
                  <a:pt x="7055610" y="0"/>
                </a:lnTo>
              </a:path>
            </a:pathLst>
          </a:custGeom>
          <a:noFill/>
          <a:ln w="6350" cap="flat" cmpd="sng" algn="ctr">
            <a:solidFill>
              <a:srgbClr val="002050"/>
            </a:solidFill>
            <a:prstDash val="solid"/>
            <a:headEnd type="none" w="med" len="med"/>
            <a:tailEnd type="triangle" w="med" len="med"/>
          </a:ln>
          <a:effectLst/>
        </p:spPr>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2050"/>
              </a:solidFill>
              <a:effectLst/>
              <a:uLnTx/>
              <a:uFillTx/>
              <a:latin typeface="Segoe UI Semibold" panose="020B0702040204020203" pitchFamily="34" charset="0"/>
              <a:ea typeface="+mn-ea"/>
              <a:cs typeface="Segoe UI" pitchFamily="34" charset="0"/>
            </a:endParaRPr>
          </a:p>
        </p:txBody>
      </p:sp>
      <p:cxnSp>
        <p:nvCxnSpPr>
          <p:cNvPr id="203" name="Straight Connector 202">
            <a:extLst>
              <a:ext uri="{FF2B5EF4-FFF2-40B4-BE49-F238E27FC236}">
                <a16:creationId xmlns:a16="http://schemas.microsoft.com/office/drawing/2014/main" id="{C1AD1B68-1961-4AFE-BECB-9EEACA76C3A3}"/>
              </a:ext>
            </a:extLst>
          </p:cNvPr>
          <p:cNvCxnSpPr>
            <a:cxnSpLocks/>
          </p:cNvCxnSpPr>
          <p:nvPr/>
        </p:nvCxnSpPr>
        <p:spPr>
          <a:xfrm flipH="1">
            <a:off x="3811963" y="3246033"/>
            <a:ext cx="509505" cy="2908"/>
          </a:xfrm>
          <a:prstGeom prst="line">
            <a:avLst/>
          </a:prstGeom>
          <a:noFill/>
          <a:ln w="6350" cap="flat" cmpd="sng" algn="ctr">
            <a:solidFill>
              <a:srgbClr val="002050"/>
            </a:solidFill>
            <a:prstDash val="solid"/>
            <a:headEnd type="triangle" w="med" len="med"/>
            <a:tailEnd type="none" w="med" len="med"/>
          </a:ln>
          <a:effectLst/>
        </p:spPr>
      </p:cxnSp>
      <p:sp>
        <p:nvSpPr>
          <p:cNvPr id="204" name="Rectangle 180">
            <a:extLst>
              <a:ext uri="{FF2B5EF4-FFF2-40B4-BE49-F238E27FC236}">
                <a16:creationId xmlns:a16="http://schemas.microsoft.com/office/drawing/2014/main" id="{177F65FE-8267-4C86-82D3-6A73AC8A9DA6}"/>
              </a:ext>
            </a:extLst>
          </p:cNvPr>
          <p:cNvSpPr>
            <a:spLocks noChangeArrowheads="1"/>
          </p:cNvSpPr>
          <p:nvPr/>
        </p:nvSpPr>
        <p:spPr bwMode="auto">
          <a:xfrm>
            <a:off x="3180871" y="3533240"/>
            <a:ext cx="519373" cy="3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Process</a:t>
            </a:r>
            <a:b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b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Request</a:t>
            </a:r>
          </a:p>
        </p:txBody>
      </p:sp>
      <p:sp>
        <p:nvSpPr>
          <p:cNvPr id="205" name="Rectangle 180">
            <a:extLst>
              <a:ext uri="{FF2B5EF4-FFF2-40B4-BE49-F238E27FC236}">
                <a16:creationId xmlns:a16="http://schemas.microsoft.com/office/drawing/2014/main" id="{1AAEB7FF-ADD2-4E7E-94AA-BE0641317A8C}"/>
              </a:ext>
            </a:extLst>
          </p:cNvPr>
          <p:cNvSpPr>
            <a:spLocks noChangeArrowheads="1"/>
          </p:cNvSpPr>
          <p:nvPr/>
        </p:nvSpPr>
        <p:spPr bwMode="auto">
          <a:xfrm>
            <a:off x="4196668" y="3548591"/>
            <a:ext cx="912254" cy="3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Submit Transaction(s)</a:t>
            </a:r>
          </a:p>
        </p:txBody>
      </p:sp>
      <p:cxnSp>
        <p:nvCxnSpPr>
          <p:cNvPr id="239" name="Straight Connector 238">
            <a:extLst>
              <a:ext uri="{FF2B5EF4-FFF2-40B4-BE49-F238E27FC236}">
                <a16:creationId xmlns:a16="http://schemas.microsoft.com/office/drawing/2014/main" id="{056A5F28-AD56-49D3-B6D7-C355B367C47E}"/>
              </a:ext>
            </a:extLst>
          </p:cNvPr>
          <p:cNvCxnSpPr>
            <a:cxnSpLocks/>
          </p:cNvCxnSpPr>
          <p:nvPr/>
        </p:nvCxnSpPr>
        <p:spPr>
          <a:xfrm flipH="1">
            <a:off x="6454612" y="3253382"/>
            <a:ext cx="509505" cy="2908"/>
          </a:xfrm>
          <a:prstGeom prst="line">
            <a:avLst/>
          </a:prstGeom>
          <a:noFill/>
          <a:ln w="6350" cap="flat" cmpd="sng" algn="ctr">
            <a:solidFill>
              <a:srgbClr val="002050"/>
            </a:solidFill>
            <a:prstDash val="solid"/>
            <a:headEnd type="triangle" w="med" len="med"/>
            <a:tailEnd type="none" w="med" len="med"/>
          </a:ln>
          <a:effectLst/>
        </p:spPr>
      </p:cxnSp>
      <p:sp>
        <p:nvSpPr>
          <p:cNvPr id="240" name="Rectangle 180">
            <a:extLst>
              <a:ext uri="{FF2B5EF4-FFF2-40B4-BE49-F238E27FC236}">
                <a16:creationId xmlns:a16="http://schemas.microsoft.com/office/drawing/2014/main" id="{DD875BF4-D76D-4681-B5B5-185B393C0048}"/>
              </a:ext>
            </a:extLst>
          </p:cNvPr>
          <p:cNvSpPr>
            <a:spLocks noChangeArrowheads="1"/>
          </p:cNvSpPr>
          <p:nvPr/>
        </p:nvSpPr>
        <p:spPr bwMode="auto">
          <a:xfrm>
            <a:off x="6843484" y="3533240"/>
            <a:ext cx="955256" cy="3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Publish State and Events</a:t>
            </a:r>
          </a:p>
        </p:txBody>
      </p:sp>
      <p:pic>
        <p:nvPicPr>
          <p:cNvPr id="245" name="Picture 244">
            <a:extLst>
              <a:ext uri="{FF2B5EF4-FFF2-40B4-BE49-F238E27FC236}">
                <a16:creationId xmlns:a16="http://schemas.microsoft.com/office/drawing/2014/main" id="{41D46B0A-5E9F-4855-B309-6EA04470105D}"/>
              </a:ext>
            </a:extLst>
          </p:cNvPr>
          <p:cNvPicPr>
            <a:picLocks noChangeAspect="1"/>
          </p:cNvPicPr>
          <p:nvPr/>
        </p:nvPicPr>
        <p:blipFill>
          <a:blip r:embed="rId3"/>
          <a:stretch>
            <a:fillRect/>
          </a:stretch>
        </p:blipFill>
        <p:spPr>
          <a:xfrm>
            <a:off x="3183613" y="3011730"/>
            <a:ext cx="540332" cy="540332"/>
          </a:xfrm>
          <a:prstGeom prst="rect">
            <a:avLst/>
          </a:prstGeom>
        </p:spPr>
      </p:pic>
      <p:pic>
        <p:nvPicPr>
          <p:cNvPr id="248" name="Picture 247">
            <a:extLst>
              <a:ext uri="{FF2B5EF4-FFF2-40B4-BE49-F238E27FC236}">
                <a16:creationId xmlns:a16="http://schemas.microsoft.com/office/drawing/2014/main" id="{63FEBFD1-DE83-44DB-9CFF-6540A6F518AC}"/>
              </a:ext>
            </a:extLst>
          </p:cNvPr>
          <p:cNvPicPr>
            <a:picLocks noChangeAspect="1"/>
          </p:cNvPicPr>
          <p:nvPr/>
        </p:nvPicPr>
        <p:blipFill>
          <a:blip r:embed="rId3"/>
          <a:stretch>
            <a:fillRect/>
          </a:stretch>
        </p:blipFill>
        <p:spPr>
          <a:xfrm>
            <a:off x="4401169" y="3011730"/>
            <a:ext cx="540332" cy="540332"/>
          </a:xfrm>
          <a:prstGeom prst="rect">
            <a:avLst/>
          </a:prstGeom>
        </p:spPr>
      </p:pic>
      <p:pic>
        <p:nvPicPr>
          <p:cNvPr id="251" name="Picture 250">
            <a:extLst>
              <a:ext uri="{FF2B5EF4-FFF2-40B4-BE49-F238E27FC236}">
                <a16:creationId xmlns:a16="http://schemas.microsoft.com/office/drawing/2014/main" id="{0D9B9F6B-4B96-4982-91B1-1F501E63C6CF}"/>
              </a:ext>
            </a:extLst>
          </p:cNvPr>
          <p:cNvPicPr>
            <a:picLocks noChangeAspect="1"/>
          </p:cNvPicPr>
          <p:nvPr/>
        </p:nvPicPr>
        <p:blipFill>
          <a:blip r:embed="rId3"/>
          <a:stretch>
            <a:fillRect/>
          </a:stretch>
        </p:blipFill>
        <p:spPr>
          <a:xfrm>
            <a:off x="7047856" y="3019191"/>
            <a:ext cx="540332" cy="540332"/>
          </a:xfrm>
          <a:prstGeom prst="rect">
            <a:avLst/>
          </a:prstGeom>
        </p:spPr>
      </p:pic>
      <p:pic>
        <p:nvPicPr>
          <p:cNvPr id="122" name="Picture 121">
            <a:extLst>
              <a:ext uri="{FF2B5EF4-FFF2-40B4-BE49-F238E27FC236}">
                <a16:creationId xmlns:a16="http://schemas.microsoft.com/office/drawing/2014/main" id="{3A51DFA8-BFC2-4503-BF71-0616084C2A6A}"/>
              </a:ext>
            </a:extLst>
          </p:cNvPr>
          <p:cNvPicPr>
            <a:picLocks noChangeAspect="1"/>
          </p:cNvPicPr>
          <p:nvPr/>
        </p:nvPicPr>
        <p:blipFill>
          <a:blip r:embed="rId4"/>
          <a:stretch>
            <a:fillRect/>
          </a:stretch>
        </p:blipFill>
        <p:spPr>
          <a:xfrm>
            <a:off x="2284142" y="4468298"/>
            <a:ext cx="609600" cy="609600"/>
          </a:xfrm>
          <a:prstGeom prst="rect">
            <a:avLst/>
          </a:prstGeom>
        </p:spPr>
      </p:pic>
      <p:sp>
        <p:nvSpPr>
          <p:cNvPr id="154" name="Rectangle 180">
            <a:extLst>
              <a:ext uri="{FF2B5EF4-FFF2-40B4-BE49-F238E27FC236}">
                <a16:creationId xmlns:a16="http://schemas.microsoft.com/office/drawing/2014/main" id="{EF7F37AB-F5E4-4AFC-BC44-B034488E4824}"/>
              </a:ext>
            </a:extLst>
          </p:cNvPr>
          <p:cNvSpPr>
            <a:spLocks noChangeArrowheads="1"/>
          </p:cNvSpPr>
          <p:nvPr/>
        </p:nvSpPr>
        <p:spPr bwMode="auto">
          <a:xfrm>
            <a:off x="2336142" y="5044893"/>
            <a:ext cx="488916" cy="3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Process</a:t>
            </a:r>
            <a:b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b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Route</a:t>
            </a:r>
            <a:endParaRPr kumimoji="0" lang="en-US" altLang="en-US" sz="1961" b="0" i="0" u="none" strike="noStrike" kern="0" cap="none" spc="0" normalizeH="0" baseline="0" noProof="0">
              <a:ln>
                <a:noFill/>
              </a:ln>
              <a:solidFill>
                <a:srgbClr val="353535"/>
              </a:solidFill>
              <a:effectLst/>
              <a:uLnTx/>
              <a:uFillTx/>
              <a:latin typeface="Segoe UI Semilight"/>
              <a:ea typeface="+mn-ea"/>
              <a:cs typeface="+mn-cs"/>
            </a:endParaRPr>
          </a:p>
        </p:txBody>
      </p:sp>
      <p:cxnSp>
        <p:nvCxnSpPr>
          <p:cNvPr id="186" name="Straight Connector 185">
            <a:extLst>
              <a:ext uri="{FF2B5EF4-FFF2-40B4-BE49-F238E27FC236}">
                <a16:creationId xmlns:a16="http://schemas.microsoft.com/office/drawing/2014/main" id="{7A0F51C3-E68B-4C46-9541-F40BA1C866D9}"/>
              </a:ext>
            </a:extLst>
          </p:cNvPr>
          <p:cNvCxnSpPr>
            <a:cxnSpLocks/>
          </p:cNvCxnSpPr>
          <p:nvPr/>
        </p:nvCxnSpPr>
        <p:spPr>
          <a:xfrm flipH="1">
            <a:off x="2777698" y="3746113"/>
            <a:ext cx="300880" cy="622814"/>
          </a:xfrm>
          <a:prstGeom prst="line">
            <a:avLst/>
          </a:prstGeom>
          <a:noFill/>
          <a:ln w="6350" cap="flat" cmpd="sng" algn="ctr">
            <a:solidFill>
              <a:srgbClr val="002050"/>
            </a:solidFill>
            <a:prstDash val="solid"/>
            <a:headEnd type="triangle" w="med" len="med"/>
            <a:tailEnd type="none" w="med" len="med"/>
          </a:ln>
          <a:effectLst/>
        </p:spPr>
      </p:cxnSp>
      <p:pic>
        <p:nvPicPr>
          <p:cNvPr id="188" name="Picture 187">
            <a:extLst>
              <a:ext uri="{FF2B5EF4-FFF2-40B4-BE49-F238E27FC236}">
                <a16:creationId xmlns:a16="http://schemas.microsoft.com/office/drawing/2014/main" id="{72CEC5F1-5442-4388-8F25-8A8F2546A300}"/>
              </a:ext>
            </a:extLst>
          </p:cNvPr>
          <p:cNvPicPr>
            <a:picLocks noChangeAspect="1"/>
          </p:cNvPicPr>
          <p:nvPr/>
        </p:nvPicPr>
        <p:blipFill>
          <a:blip r:embed="rId3"/>
          <a:stretch>
            <a:fillRect/>
          </a:stretch>
        </p:blipFill>
        <p:spPr>
          <a:xfrm>
            <a:off x="2312151" y="1617473"/>
            <a:ext cx="540332" cy="540332"/>
          </a:xfrm>
          <a:prstGeom prst="rect">
            <a:avLst/>
          </a:prstGeom>
        </p:spPr>
      </p:pic>
      <p:cxnSp>
        <p:nvCxnSpPr>
          <p:cNvPr id="189" name="Straight Connector 188">
            <a:extLst>
              <a:ext uri="{FF2B5EF4-FFF2-40B4-BE49-F238E27FC236}">
                <a16:creationId xmlns:a16="http://schemas.microsoft.com/office/drawing/2014/main" id="{24E1B2D1-7525-40EB-8724-026C1519CDE1}"/>
              </a:ext>
            </a:extLst>
          </p:cNvPr>
          <p:cNvCxnSpPr>
            <a:cxnSpLocks/>
          </p:cNvCxnSpPr>
          <p:nvPr/>
        </p:nvCxnSpPr>
        <p:spPr>
          <a:xfrm flipH="1" flipV="1">
            <a:off x="2893997" y="2016423"/>
            <a:ext cx="325706" cy="723530"/>
          </a:xfrm>
          <a:prstGeom prst="line">
            <a:avLst/>
          </a:prstGeom>
          <a:noFill/>
          <a:ln w="6350" cap="flat" cmpd="sng" algn="ctr">
            <a:solidFill>
              <a:srgbClr val="002050"/>
            </a:solidFill>
            <a:prstDash val="solid"/>
            <a:headEnd type="triangle" w="med" len="med"/>
            <a:tailEnd type="none" w="med" len="med"/>
          </a:ln>
          <a:effectLst/>
        </p:spPr>
      </p:cxnSp>
      <p:sp>
        <p:nvSpPr>
          <p:cNvPr id="190" name="Rectangle 180">
            <a:extLst>
              <a:ext uri="{FF2B5EF4-FFF2-40B4-BE49-F238E27FC236}">
                <a16:creationId xmlns:a16="http://schemas.microsoft.com/office/drawing/2014/main" id="{BE0A4BF3-1993-491A-96DB-4B2364F6AC13}"/>
              </a:ext>
            </a:extLst>
          </p:cNvPr>
          <p:cNvSpPr>
            <a:spLocks noChangeArrowheads="1"/>
          </p:cNvSpPr>
          <p:nvPr/>
        </p:nvSpPr>
        <p:spPr bwMode="auto">
          <a:xfrm>
            <a:off x="2257277" y="2169050"/>
            <a:ext cx="720362" cy="3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lang="en-US" altLang="en-US" sz="1176" kern="0">
                <a:solidFill>
                  <a:srgbClr val="353535"/>
                </a:solidFill>
                <a:latin typeface="Segoe UI Semilight"/>
              </a:rPr>
              <a:t>Process</a:t>
            </a:r>
            <a:br>
              <a:rPr lang="en-US" altLang="en-US" sz="1176" kern="0">
                <a:solidFill>
                  <a:srgbClr val="353535"/>
                </a:solidFill>
                <a:latin typeface="Segoe UI Semilight"/>
              </a:rPr>
            </a:br>
            <a:r>
              <a:rPr lang="en-US" altLang="en-US" sz="1176" kern="0">
                <a:solidFill>
                  <a:srgbClr val="353535"/>
                </a:solidFill>
                <a:latin typeface="Segoe UI Semilight"/>
              </a:rPr>
              <a:t>Trigger</a:t>
            </a:r>
            <a:endParaRPr kumimoji="0" lang="en-US" altLang="en-US" sz="1176" b="0" i="0" u="none" strike="noStrike" kern="0" cap="none" spc="0" normalizeH="0" baseline="0" noProof="0">
              <a:ln>
                <a:noFill/>
              </a:ln>
              <a:solidFill>
                <a:srgbClr val="353535"/>
              </a:solidFill>
              <a:effectLst/>
              <a:uLnTx/>
              <a:uFillTx/>
              <a:latin typeface="Segoe UI Semilight"/>
              <a:ea typeface="+mn-ea"/>
              <a:cs typeface="+mn-cs"/>
            </a:endParaRPr>
          </a:p>
        </p:txBody>
      </p:sp>
      <p:sp>
        <p:nvSpPr>
          <p:cNvPr id="224" name="Rectangle 180">
            <a:extLst>
              <a:ext uri="{FF2B5EF4-FFF2-40B4-BE49-F238E27FC236}">
                <a16:creationId xmlns:a16="http://schemas.microsoft.com/office/drawing/2014/main" id="{1D5F6026-B284-43AD-A56B-722A7FDE7688}"/>
              </a:ext>
            </a:extLst>
          </p:cNvPr>
          <p:cNvSpPr>
            <a:spLocks noChangeArrowheads="1"/>
          </p:cNvSpPr>
          <p:nvPr/>
        </p:nvSpPr>
        <p:spPr bwMode="auto">
          <a:xfrm>
            <a:off x="4218759" y="2380016"/>
            <a:ext cx="1057982" cy="3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Store Meta-data</a:t>
            </a:r>
            <a:b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b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Off-Chain in DB</a:t>
            </a:r>
          </a:p>
        </p:txBody>
      </p:sp>
      <p:pic>
        <p:nvPicPr>
          <p:cNvPr id="225" name="Picture 224">
            <a:extLst>
              <a:ext uri="{FF2B5EF4-FFF2-40B4-BE49-F238E27FC236}">
                <a16:creationId xmlns:a16="http://schemas.microsoft.com/office/drawing/2014/main" id="{8F37AFEE-BDF9-4296-9D8E-E668C3C0B291}"/>
              </a:ext>
            </a:extLst>
          </p:cNvPr>
          <p:cNvPicPr>
            <a:picLocks noChangeAspect="1"/>
          </p:cNvPicPr>
          <p:nvPr/>
        </p:nvPicPr>
        <p:blipFill>
          <a:blip r:embed="rId5"/>
          <a:stretch>
            <a:fillRect/>
          </a:stretch>
        </p:blipFill>
        <p:spPr>
          <a:xfrm>
            <a:off x="4954030" y="1745396"/>
            <a:ext cx="609600" cy="609600"/>
          </a:xfrm>
          <a:prstGeom prst="rect">
            <a:avLst/>
          </a:prstGeom>
        </p:spPr>
      </p:pic>
      <p:grpSp>
        <p:nvGrpSpPr>
          <p:cNvPr id="14" name="Group 13">
            <a:extLst>
              <a:ext uri="{FF2B5EF4-FFF2-40B4-BE49-F238E27FC236}">
                <a16:creationId xmlns:a16="http://schemas.microsoft.com/office/drawing/2014/main" id="{39B2D8B5-0A0B-4F99-917D-35D439F38D80}"/>
              </a:ext>
            </a:extLst>
          </p:cNvPr>
          <p:cNvGrpSpPr/>
          <p:nvPr/>
        </p:nvGrpSpPr>
        <p:grpSpPr>
          <a:xfrm>
            <a:off x="8581264" y="1561314"/>
            <a:ext cx="758845" cy="3797974"/>
            <a:chOff x="8581264" y="1561314"/>
            <a:chExt cx="758845" cy="3797974"/>
          </a:xfrm>
        </p:grpSpPr>
        <p:sp>
          <p:nvSpPr>
            <p:cNvPr id="191" name="Rectangle 180">
              <a:extLst>
                <a:ext uri="{FF2B5EF4-FFF2-40B4-BE49-F238E27FC236}">
                  <a16:creationId xmlns:a16="http://schemas.microsoft.com/office/drawing/2014/main" id="{239853AF-0627-4389-A74F-C2C46143EFB4}"/>
                </a:ext>
              </a:extLst>
            </p:cNvPr>
            <p:cNvSpPr>
              <a:spLocks noChangeArrowheads="1"/>
            </p:cNvSpPr>
            <p:nvPr/>
          </p:nvSpPr>
          <p:spPr bwMode="auto">
            <a:xfrm>
              <a:off x="8750024" y="1919817"/>
              <a:ext cx="543733" cy="3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Power BI</a:t>
              </a:r>
            </a:p>
          </p:txBody>
        </p:sp>
        <p:sp>
          <p:nvSpPr>
            <p:cNvPr id="192" name="Rectangle 180">
              <a:extLst>
                <a:ext uri="{FF2B5EF4-FFF2-40B4-BE49-F238E27FC236}">
                  <a16:creationId xmlns:a16="http://schemas.microsoft.com/office/drawing/2014/main" id="{ADE390F4-8BE4-4A0A-B0F0-FC1496B6ED89}"/>
                </a:ext>
              </a:extLst>
            </p:cNvPr>
            <p:cNvSpPr>
              <a:spLocks noChangeArrowheads="1"/>
            </p:cNvSpPr>
            <p:nvPr/>
          </p:nvSpPr>
          <p:spPr bwMode="auto">
            <a:xfrm>
              <a:off x="8610965" y="4178635"/>
              <a:ext cx="641634" cy="3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Event Grid</a:t>
              </a:r>
            </a:p>
          </p:txBody>
        </p:sp>
        <p:grpSp>
          <p:nvGrpSpPr>
            <p:cNvPr id="193" name="Group 192">
              <a:extLst>
                <a:ext uri="{FF2B5EF4-FFF2-40B4-BE49-F238E27FC236}">
                  <a16:creationId xmlns:a16="http://schemas.microsoft.com/office/drawing/2014/main" id="{83BE5C25-7C7D-4F26-8EDC-5D439C9DF9B0}"/>
                </a:ext>
              </a:extLst>
            </p:cNvPr>
            <p:cNvGrpSpPr/>
            <p:nvPr/>
          </p:nvGrpSpPr>
          <p:grpSpPr>
            <a:xfrm>
              <a:off x="8802769" y="1561314"/>
              <a:ext cx="433460" cy="292224"/>
              <a:chOff x="10393363" y="8712200"/>
              <a:chExt cx="1141413" cy="868363"/>
            </a:xfrm>
            <a:solidFill>
              <a:srgbClr val="002050"/>
            </a:solidFill>
          </p:grpSpPr>
          <p:sp>
            <p:nvSpPr>
              <p:cNvPr id="194" name="Freeform 7">
                <a:extLst>
                  <a:ext uri="{FF2B5EF4-FFF2-40B4-BE49-F238E27FC236}">
                    <a16:creationId xmlns:a16="http://schemas.microsoft.com/office/drawing/2014/main" id="{7E1054A3-3D0B-4C76-B2F0-9FCA36AAFF8D}"/>
                  </a:ext>
                </a:extLst>
              </p:cNvPr>
              <p:cNvSpPr>
                <a:spLocks/>
              </p:cNvSpPr>
              <p:nvPr/>
            </p:nvSpPr>
            <p:spPr bwMode="auto">
              <a:xfrm>
                <a:off x="10393363" y="8712200"/>
                <a:ext cx="1141413" cy="762000"/>
              </a:xfrm>
              <a:custGeom>
                <a:avLst/>
                <a:gdLst>
                  <a:gd name="T0" fmla="*/ 73 w 528"/>
                  <a:gd name="T1" fmla="*/ 326 h 352"/>
                  <a:gd name="T2" fmla="*/ 73 w 528"/>
                  <a:gd name="T3" fmla="*/ 344 h 352"/>
                  <a:gd name="T4" fmla="*/ 3 w 528"/>
                  <a:gd name="T5" fmla="*/ 300 h 352"/>
                  <a:gd name="T6" fmla="*/ 1 w 528"/>
                  <a:gd name="T7" fmla="*/ 280 h 352"/>
                  <a:gd name="T8" fmla="*/ 1 w 528"/>
                  <a:gd name="T9" fmla="*/ 66 h 352"/>
                  <a:gd name="T10" fmla="*/ 66 w 528"/>
                  <a:gd name="T11" fmla="*/ 0 h 352"/>
                  <a:gd name="T12" fmla="*/ 461 w 528"/>
                  <a:gd name="T13" fmla="*/ 0 h 352"/>
                  <a:gd name="T14" fmla="*/ 528 w 528"/>
                  <a:gd name="T15" fmla="*/ 67 h 352"/>
                  <a:gd name="T16" fmla="*/ 528 w 528"/>
                  <a:gd name="T17" fmla="*/ 281 h 352"/>
                  <a:gd name="T18" fmla="*/ 456 w 528"/>
                  <a:gd name="T19" fmla="*/ 345 h 352"/>
                  <a:gd name="T20" fmla="*/ 456 w 528"/>
                  <a:gd name="T21" fmla="*/ 335 h 352"/>
                  <a:gd name="T22" fmla="*/ 456 w 528"/>
                  <a:gd name="T23" fmla="*/ 326 h 352"/>
                  <a:gd name="T24" fmla="*/ 466 w 528"/>
                  <a:gd name="T25" fmla="*/ 325 h 352"/>
                  <a:gd name="T26" fmla="*/ 507 w 528"/>
                  <a:gd name="T27" fmla="*/ 283 h 352"/>
                  <a:gd name="T28" fmla="*/ 507 w 528"/>
                  <a:gd name="T29" fmla="*/ 64 h 352"/>
                  <a:gd name="T30" fmla="*/ 464 w 528"/>
                  <a:gd name="T31" fmla="*/ 21 h 352"/>
                  <a:gd name="T32" fmla="*/ 224 w 528"/>
                  <a:gd name="T33" fmla="*/ 21 h 352"/>
                  <a:gd name="T34" fmla="*/ 67 w 528"/>
                  <a:gd name="T35" fmla="*/ 21 h 352"/>
                  <a:gd name="T36" fmla="*/ 21 w 528"/>
                  <a:gd name="T37" fmla="*/ 67 h 352"/>
                  <a:gd name="T38" fmla="*/ 21 w 528"/>
                  <a:gd name="T39" fmla="*/ 276 h 352"/>
                  <a:gd name="T40" fmla="*/ 68 w 528"/>
                  <a:gd name="T41" fmla="*/ 325 h 352"/>
                  <a:gd name="T42" fmla="*/ 73 w 528"/>
                  <a:gd name="T43" fmla="*/ 32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28" h="352">
                    <a:moveTo>
                      <a:pt x="73" y="326"/>
                    </a:moveTo>
                    <a:cubicBezTo>
                      <a:pt x="73" y="332"/>
                      <a:pt x="73" y="338"/>
                      <a:pt x="73" y="344"/>
                    </a:cubicBezTo>
                    <a:cubicBezTo>
                      <a:pt x="45" y="352"/>
                      <a:pt x="11" y="331"/>
                      <a:pt x="3" y="300"/>
                    </a:cubicBezTo>
                    <a:cubicBezTo>
                      <a:pt x="2" y="294"/>
                      <a:pt x="1" y="287"/>
                      <a:pt x="1" y="280"/>
                    </a:cubicBezTo>
                    <a:cubicBezTo>
                      <a:pt x="0" y="209"/>
                      <a:pt x="0" y="137"/>
                      <a:pt x="1" y="66"/>
                    </a:cubicBezTo>
                    <a:cubicBezTo>
                      <a:pt x="1" y="26"/>
                      <a:pt x="27" y="0"/>
                      <a:pt x="66" y="0"/>
                    </a:cubicBezTo>
                    <a:cubicBezTo>
                      <a:pt x="198" y="0"/>
                      <a:pt x="330" y="0"/>
                      <a:pt x="461" y="0"/>
                    </a:cubicBezTo>
                    <a:cubicBezTo>
                      <a:pt x="501" y="0"/>
                      <a:pt x="528" y="26"/>
                      <a:pt x="528" y="67"/>
                    </a:cubicBezTo>
                    <a:cubicBezTo>
                      <a:pt x="528" y="138"/>
                      <a:pt x="528" y="210"/>
                      <a:pt x="528" y="281"/>
                    </a:cubicBezTo>
                    <a:cubicBezTo>
                      <a:pt x="528" y="321"/>
                      <a:pt x="496" y="350"/>
                      <a:pt x="456" y="345"/>
                    </a:cubicBezTo>
                    <a:cubicBezTo>
                      <a:pt x="456" y="342"/>
                      <a:pt x="456" y="339"/>
                      <a:pt x="456" y="335"/>
                    </a:cubicBezTo>
                    <a:cubicBezTo>
                      <a:pt x="456" y="332"/>
                      <a:pt x="456" y="329"/>
                      <a:pt x="456" y="326"/>
                    </a:cubicBezTo>
                    <a:cubicBezTo>
                      <a:pt x="460" y="325"/>
                      <a:pt x="463" y="325"/>
                      <a:pt x="466" y="325"/>
                    </a:cubicBezTo>
                    <a:cubicBezTo>
                      <a:pt x="490" y="324"/>
                      <a:pt x="507" y="307"/>
                      <a:pt x="507" y="283"/>
                    </a:cubicBezTo>
                    <a:cubicBezTo>
                      <a:pt x="507" y="210"/>
                      <a:pt x="507" y="137"/>
                      <a:pt x="507" y="64"/>
                    </a:cubicBezTo>
                    <a:cubicBezTo>
                      <a:pt x="507" y="38"/>
                      <a:pt x="490" y="21"/>
                      <a:pt x="464" y="21"/>
                    </a:cubicBezTo>
                    <a:cubicBezTo>
                      <a:pt x="384" y="21"/>
                      <a:pt x="304" y="21"/>
                      <a:pt x="224" y="21"/>
                    </a:cubicBezTo>
                    <a:cubicBezTo>
                      <a:pt x="172" y="21"/>
                      <a:pt x="120" y="21"/>
                      <a:pt x="67" y="21"/>
                    </a:cubicBezTo>
                    <a:cubicBezTo>
                      <a:pt x="37" y="21"/>
                      <a:pt x="21" y="37"/>
                      <a:pt x="21" y="67"/>
                    </a:cubicBezTo>
                    <a:cubicBezTo>
                      <a:pt x="21" y="136"/>
                      <a:pt x="21" y="206"/>
                      <a:pt x="21" y="276"/>
                    </a:cubicBezTo>
                    <a:cubicBezTo>
                      <a:pt x="21" y="309"/>
                      <a:pt x="35" y="324"/>
                      <a:pt x="68" y="325"/>
                    </a:cubicBezTo>
                    <a:cubicBezTo>
                      <a:pt x="70" y="325"/>
                      <a:pt x="71" y="326"/>
                      <a:pt x="73" y="3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95" name="Freeform 8">
                <a:extLst>
                  <a:ext uri="{FF2B5EF4-FFF2-40B4-BE49-F238E27FC236}">
                    <a16:creationId xmlns:a16="http://schemas.microsoft.com/office/drawing/2014/main" id="{87D926F0-D8A9-41D9-97A6-868862C3AC18}"/>
                  </a:ext>
                </a:extLst>
              </p:cNvPr>
              <p:cNvSpPr>
                <a:spLocks/>
              </p:cNvSpPr>
              <p:nvPr/>
            </p:nvSpPr>
            <p:spPr bwMode="auto">
              <a:xfrm>
                <a:off x="11195051" y="8916988"/>
                <a:ext cx="122238" cy="663575"/>
              </a:xfrm>
              <a:custGeom>
                <a:avLst/>
                <a:gdLst>
                  <a:gd name="T0" fmla="*/ 57 w 57"/>
                  <a:gd name="T1" fmla="*/ 152 h 306"/>
                  <a:gd name="T2" fmla="*/ 57 w 57"/>
                  <a:gd name="T3" fmla="*/ 274 h 306"/>
                  <a:gd name="T4" fmla="*/ 41 w 57"/>
                  <a:gd name="T5" fmla="*/ 300 h 306"/>
                  <a:gd name="T6" fmla="*/ 12 w 57"/>
                  <a:gd name="T7" fmla="*/ 298 h 306"/>
                  <a:gd name="T8" fmla="*/ 0 w 57"/>
                  <a:gd name="T9" fmla="*/ 273 h 306"/>
                  <a:gd name="T10" fmla="*/ 0 w 57"/>
                  <a:gd name="T11" fmla="*/ 30 h 306"/>
                  <a:gd name="T12" fmla="*/ 29 w 57"/>
                  <a:gd name="T13" fmla="*/ 0 h 306"/>
                  <a:gd name="T14" fmla="*/ 57 w 57"/>
                  <a:gd name="T15" fmla="*/ 30 h 306"/>
                  <a:gd name="T16" fmla="*/ 57 w 57"/>
                  <a:gd name="T17" fmla="*/ 152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306">
                    <a:moveTo>
                      <a:pt x="57" y="152"/>
                    </a:moveTo>
                    <a:cubicBezTo>
                      <a:pt x="57" y="192"/>
                      <a:pt x="57" y="233"/>
                      <a:pt x="57" y="274"/>
                    </a:cubicBezTo>
                    <a:cubicBezTo>
                      <a:pt x="57" y="286"/>
                      <a:pt x="52" y="295"/>
                      <a:pt x="41" y="300"/>
                    </a:cubicBezTo>
                    <a:cubicBezTo>
                      <a:pt x="31" y="306"/>
                      <a:pt x="21" y="304"/>
                      <a:pt x="12" y="298"/>
                    </a:cubicBezTo>
                    <a:cubicBezTo>
                      <a:pt x="4" y="292"/>
                      <a:pt x="0" y="283"/>
                      <a:pt x="0" y="273"/>
                    </a:cubicBezTo>
                    <a:cubicBezTo>
                      <a:pt x="0" y="192"/>
                      <a:pt x="0" y="111"/>
                      <a:pt x="0" y="30"/>
                    </a:cubicBezTo>
                    <a:cubicBezTo>
                      <a:pt x="0" y="13"/>
                      <a:pt x="13" y="0"/>
                      <a:pt x="29" y="0"/>
                    </a:cubicBezTo>
                    <a:cubicBezTo>
                      <a:pt x="45" y="0"/>
                      <a:pt x="57" y="13"/>
                      <a:pt x="57" y="30"/>
                    </a:cubicBezTo>
                    <a:cubicBezTo>
                      <a:pt x="57" y="71"/>
                      <a:pt x="57" y="111"/>
                      <a:pt x="57"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96" name="Freeform 9">
                <a:extLst>
                  <a:ext uri="{FF2B5EF4-FFF2-40B4-BE49-F238E27FC236}">
                    <a16:creationId xmlns:a16="http://schemas.microsoft.com/office/drawing/2014/main" id="{270C4FAE-FD28-4B0F-928C-453879D7D6C6}"/>
                  </a:ext>
                </a:extLst>
              </p:cNvPr>
              <p:cNvSpPr>
                <a:spLocks/>
              </p:cNvSpPr>
              <p:nvPr/>
            </p:nvSpPr>
            <p:spPr bwMode="auto">
              <a:xfrm>
                <a:off x="10804526" y="9074150"/>
                <a:ext cx="122238" cy="501650"/>
              </a:xfrm>
              <a:custGeom>
                <a:avLst/>
                <a:gdLst>
                  <a:gd name="T0" fmla="*/ 0 w 57"/>
                  <a:gd name="T1" fmla="*/ 117 h 232"/>
                  <a:gd name="T2" fmla="*/ 0 w 57"/>
                  <a:gd name="T3" fmla="*/ 32 h 232"/>
                  <a:gd name="T4" fmla="*/ 29 w 57"/>
                  <a:gd name="T5" fmla="*/ 0 h 232"/>
                  <a:gd name="T6" fmla="*/ 57 w 57"/>
                  <a:gd name="T7" fmla="*/ 32 h 232"/>
                  <a:gd name="T8" fmla="*/ 57 w 57"/>
                  <a:gd name="T9" fmla="*/ 199 h 232"/>
                  <a:gd name="T10" fmla="*/ 29 w 57"/>
                  <a:gd name="T11" fmla="*/ 231 h 232"/>
                  <a:gd name="T12" fmla="*/ 0 w 57"/>
                  <a:gd name="T13" fmla="*/ 200 h 232"/>
                  <a:gd name="T14" fmla="*/ 0 w 57"/>
                  <a:gd name="T15" fmla="*/ 117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232">
                    <a:moveTo>
                      <a:pt x="0" y="117"/>
                    </a:moveTo>
                    <a:cubicBezTo>
                      <a:pt x="0" y="88"/>
                      <a:pt x="0" y="60"/>
                      <a:pt x="0" y="32"/>
                    </a:cubicBezTo>
                    <a:cubicBezTo>
                      <a:pt x="0" y="14"/>
                      <a:pt x="12" y="0"/>
                      <a:pt x="29" y="0"/>
                    </a:cubicBezTo>
                    <a:cubicBezTo>
                      <a:pt x="45" y="0"/>
                      <a:pt x="57" y="13"/>
                      <a:pt x="57" y="32"/>
                    </a:cubicBezTo>
                    <a:cubicBezTo>
                      <a:pt x="57" y="88"/>
                      <a:pt x="57" y="144"/>
                      <a:pt x="57" y="199"/>
                    </a:cubicBezTo>
                    <a:cubicBezTo>
                      <a:pt x="57" y="218"/>
                      <a:pt x="45" y="231"/>
                      <a:pt x="29" y="231"/>
                    </a:cubicBezTo>
                    <a:cubicBezTo>
                      <a:pt x="12" y="232"/>
                      <a:pt x="0" y="218"/>
                      <a:pt x="0" y="200"/>
                    </a:cubicBezTo>
                    <a:cubicBezTo>
                      <a:pt x="0" y="172"/>
                      <a:pt x="0" y="144"/>
                      <a:pt x="0"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97" name="Freeform 10">
                <a:extLst>
                  <a:ext uri="{FF2B5EF4-FFF2-40B4-BE49-F238E27FC236}">
                    <a16:creationId xmlns:a16="http://schemas.microsoft.com/office/drawing/2014/main" id="{742BC8D5-A3BF-48CD-8932-269E84185415}"/>
                  </a:ext>
                </a:extLst>
              </p:cNvPr>
              <p:cNvSpPr>
                <a:spLocks/>
              </p:cNvSpPr>
              <p:nvPr/>
            </p:nvSpPr>
            <p:spPr bwMode="auto">
              <a:xfrm>
                <a:off x="10999788" y="9169400"/>
                <a:ext cx="123825" cy="404812"/>
              </a:xfrm>
              <a:custGeom>
                <a:avLst/>
                <a:gdLst>
                  <a:gd name="T0" fmla="*/ 0 w 57"/>
                  <a:gd name="T1" fmla="*/ 94 h 187"/>
                  <a:gd name="T2" fmla="*/ 0 w 57"/>
                  <a:gd name="T3" fmla="*/ 32 h 187"/>
                  <a:gd name="T4" fmla="*/ 28 w 57"/>
                  <a:gd name="T5" fmla="*/ 0 h 187"/>
                  <a:gd name="T6" fmla="*/ 57 w 57"/>
                  <a:gd name="T7" fmla="*/ 32 h 187"/>
                  <a:gd name="T8" fmla="*/ 57 w 57"/>
                  <a:gd name="T9" fmla="*/ 156 h 187"/>
                  <a:gd name="T10" fmla="*/ 28 w 57"/>
                  <a:gd name="T11" fmla="*/ 187 h 187"/>
                  <a:gd name="T12" fmla="*/ 0 w 57"/>
                  <a:gd name="T13" fmla="*/ 155 h 187"/>
                  <a:gd name="T14" fmla="*/ 0 w 57"/>
                  <a:gd name="T15" fmla="*/ 94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87">
                    <a:moveTo>
                      <a:pt x="0" y="94"/>
                    </a:moveTo>
                    <a:cubicBezTo>
                      <a:pt x="0" y="73"/>
                      <a:pt x="0" y="53"/>
                      <a:pt x="0" y="32"/>
                    </a:cubicBezTo>
                    <a:cubicBezTo>
                      <a:pt x="0" y="14"/>
                      <a:pt x="12" y="0"/>
                      <a:pt x="28" y="0"/>
                    </a:cubicBezTo>
                    <a:cubicBezTo>
                      <a:pt x="45" y="0"/>
                      <a:pt x="57" y="14"/>
                      <a:pt x="57" y="32"/>
                    </a:cubicBezTo>
                    <a:cubicBezTo>
                      <a:pt x="57" y="74"/>
                      <a:pt x="57" y="115"/>
                      <a:pt x="57" y="156"/>
                    </a:cubicBezTo>
                    <a:cubicBezTo>
                      <a:pt x="57" y="174"/>
                      <a:pt x="45" y="187"/>
                      <a:pt x="28" y="187"/>
                    </a:cubicBezTo>
                    <a:cubicBezTo>
                      <a:pt x="12" y="187"/>
                      <a:pt x="0" y="174"/>
                      <a:pt x="0" y="155"/>
                    </a:cubicBezTo>
                    <a:cubicBezTo>
                      <a:pt x="0" y="135"/>
                      <a:pt x="0" y="114"/>
                      <a:pt x="0"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98" name="Freeform 11">
                <a:extLst>
                  <a:ext uri="{FF2B5EF4-FFF2-40B4-BE49-F238E27FC236}">
                    <a16:creationId xmlns:a16="http://schemas.microsoft.com/office/drawing/2014/main" id="{1C79E2E0-2570-4A36-AA76-282957C38707}"/>
                  </a:ext>
                </a:extLst>
              </p:cNvPr>
              <p:cNvSpPr>
                <a:spLocks/>
              </p:cNvSpPr>
              <p:nvPr/>
            </p:nvSpPr>
            <p:spPr bwMode="auto">
              <a:xfrm>
                <a:off x="10604501" y="9302750"/>
                <a:ext cx="128588" cy="273050"/>
              </a:xfrm>
              <a:custGeom>
                <a:avLst/>
                <a:gdLst>
                  <a:gd name="T0" fmla="*/ 1 w 59"/>
                  <a:gd name="T1" fmla="*/ 62 h 126"/>
                  <a:gd name="T2" fmla="*/ 1 w 59"/>
                  <a:gd name="T3" fmla="*/ 30 h 126"/>
                  <a:gd name="T4" fmla="*/ 31 w 59"/>
                  <a:gd name="T5" fmla="*/ 0 h 126"/>
                  <a:gd name="T6" fmla="*/ 59 w 59"/>
                  <a:gd name="T7" fmla="*/ 30 h 126"/>
                  <a:gd name="T8" fmla="*/ 59 w 59"/>
                  <a:gd name="T9" fmla="*/ 96 h 126"/>
                  <a:gd name="T10" fmla="*/ 30 w 59"/>
                  <a:gd name="T11" fmla="*/ 125 h 126"/>
                  <a:gd name="T12" fmla="*/ 1 w 59"/>
                  <a:gd name="T13" fmla="*/ 96 h 126"/>
                  <a:gd name="T14" fmla="*/ 1 w 59"/>
                  <a:gd name="T15" fmla="*/ 62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26">
                    <a:moveTo>
                      <a:pt x="1" y="62"/>
                    </a:moveTo>
                    <a:cubicBezTo>
                      <a:pt x="1" y="51"/>
                      <a:pt x="1" y="41"/>
                      <a:pt x="1" y="30"/>
                    </a:cubicBezTo>
                    <a:cubicBezTo>
                      <a:pt x="1" y="13"/>
                      <a:pt x="15" y="0"/>
                      <a:pt x="31" y="0"/>
                    </a:cubicBezTo>
                    <a:cubicBezTo>
                      <a:pt x="46" y="0"/>
                      <a:pt x="59" y="13"/>
                      <a:pt x="59" y="30"/>
                    </a:cubicBezTo>
                    <a:cubicBezTo>
                      <a:pt x="59" y="52"/>
                      <a:pt x="59" y="74"/>
                      <a:pt x="59" y="96"/>
                    </a:cubicBezTo>
                    <a:cubicBezTo>
                      <a:pt x="59" y="113"/>
                      <a:pt x="46" y="125"/>
                      <a:pt x="30" y="125"/>
                    </a:cubicBezTo>
                    <a:cubicBezTo>
                      <a:pt x="15" y="126"/>
                      <a:pt x="1" y="112"/>
                      <a:pt x="1" y="96"/>
                    </a:cubicBezTo>
                    <a:cubicBezTo>
                      <a:pt x="0" y="85"/>
                      <a:pt x="1" y="73"/>
                      <a:pt x="1"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199" name="Group 198">
              <a:extLst>
                <a:ext uri="{FF2B5EF4-FFF2-40B4-BE49-F238E27FC236}">
                  <a16:creationId xmlns:a16="http://schemas.microsoft.com/office/drawing/2014/main" id="{E320BC5B-ECBA-4EEE-B48F-E72190A10305}"/>
                </a:ext>
              </a:extLst>
            </p:cNvPr>
            <p:cNvGrpSpPr/>
            <p:nvPr/>
          </p:nvGrpSpPr>
          <p:grpSpPr>
            <a:xfrm>
              <a:off x="8713177" y="3751190"/>
              <a:ext cx="425607" cy="355427"/>
              <a:chOff x="11070167" y="6026175"/>
              <a:chExt cx="452966" cy="426871"/>
            </a:xfrm>
          </p:grpSpPr>
          <p:cxnSp>
            <p:nvCxnSpPr>
              <p:cNvPr id="200" name="Straight Arrow Connector 199">
                <a:extLst>
                  <a:ext uri="{FF2B5EF4-FFF2-40B4-BE49-F238E27FC236}">
                    <a16:creationId xmlns:a16="http://schemas.microsoft.com/office/drawing/2014/main" id="{10D6C143-69CF-4CE1-AA61-610FD9211203}"/>
                  </a:ext>
                </a:extLst>
              </p:cNvPr>
              <p:cNvCxnSpPr>
                <a:cxnSpLocks/>
              </p:cNvCxnSpPr>
              <p:nvPr/>
            </p:nvCxnSpPr>
            <p:spPr>
              <a:xfrm>
                <a:off x="11083925" y="6285012"/>
                <a:ext cx="293504" cy="0"/>
              </a:xfrm>
              <a:prstGeom prst="straightConnector1">
                <a:avLst/>
              </a:prstGeom>
              <a:ln w="22225">
                <a:solidFill>
                  <a:srgbClr val="00205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3DE14DE3-1EDE-4BE7-8478-33BB1ABA3495}"/>
                  </a:ext>
                </a:extLst>
              </p:cNvPr>
              <p:cNvCxnSpPr>
                <a:cxnSpLocks/>
              </p:cNvCxnSpPr>
              <p:nvPr/>
            </p:nvCxnSpPr>
            <p:spPr>
              <a:xfrm flipV="1">
                <a:off x="11127437" y="6132974"/>
                <a:ext cx="103240" cy="149756"/>
              </a:xfrm>
              <a:prstGeom prst="line">
                <a:avLst/>
              </a:prstGeom>
              <a:ln w="2222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482809E6-3D85-4697-ABC4-8CADBDF950CA}"/>
                  </a:ext>
                </a:extLst>
              </p:cNvPr>
              <p:cNvCxnSpPr>
                <a:cxnSpLocks/>
              </p:cNvCxnSpPr>
              <p:nvPr/>
            </p:nvCxnSpPr>
            <p:spPr>
              <a:xfrm>
                <a:off x="11225387" y="6137206"/>
                <a:ext cx="185565" cy="0"/>
              </a:xfrm>
              <a:prstGeom prst="straightConnector1">
                <a:avLst/>
              </a:prstGeom>
              <a:ln w="22225">
                <a:solidFill>
                  <a:srgbClr val="00205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69BB5845-8E73-495D-AEF3-EAAACA0F0F3D}"/>
                  </a:ext>
                </a:extLst>
              </p:cNvPr>
              <p:cNvCxnSpPr>
                <a:cxnSpLocks/>
              </p:cNvCxnSpPr>
              <p:nvPr/>
            </p:nvCxnSpPr>
            <p:spPr>
              <a:xfrm flipV="1">
                <a:off x="11233925" y="6204185"/>
                <a:ext cx="59550" cy="86381"/>
              </a:xfrm>
              <a:prstGeom prst="line">
                <a:avLst/>
              </a:prstGeom>
              <a:ln w="2222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1982AE17-033A-4F92-8FB3-61C3997E7469}"/>
                  </a:ext>
                </a:extLst>
              </p:cNvPr>
              <p:cNvCxnSpPr>
                <a:cxnSpLocks/>
              </p:cNvCxnSpPr>
              <p:nvPr/>
            </p:nvCxnSpPr>
            <p:spPr>
              <a:xfrm>
                <a:off x="11284646" y="6210449"/>
                <a:ext cx="185565" cy="0"/>
              </a:xfrm>
              <a:prstGeom prst="straightConnector1">
                <a:avLst/>
              </a:prstGeom>
              <a:ln w="22225">
                <a:solidFill>
                  <a:srgbClr val="00205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070FABE1-D8AD-4482-BB3D-861D078E2A6C}"/>
                  </a:ext>
                </a:extLst>
              </p:cNvPr>
              <p:cNvCxnSpPr>
                <a:cxnSpLocks/>
              </p:cNvCxnSpPr>
              <p:nvPr/>
            </p:nvCxnSpPr>
            <p:spPr>
              <a:xfrm flipH="1" flipV="1">
                <a:off x="11190006" y="6290566"/>
                <a:ext cx="82303" cy="82718"/>
              </a:xfrm>
              <a:prstGeom prst="line">
                <a:avLst/>
              </a:prstGeom>
              <a:ln w="2222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1D904EC3-1B7D-416F-820A-474989AABD77}"/>
                  </a:ext>
                </a:extLst>
              </p:cNvPr>
              <p:cNvCxnSpPr>
                <a:cxnSpLocks/>
              </p:cNvCxnSpPr>
              <p:nvPr/>
            </p:nvCxnSpPr>
            <p:spPr>
              <a:xfrm>
                <a:off x="11263700" y="6369198"/>
                <a:ext cx="185565" cy="0"/>
              </a:xfrm>
              <a:prstGeom prst="straightConnector1">
                <a:avLst/>
              </a:prstGeom>
              <a:ln w="22225">
                <a:solidFill>
                  <a:srgbClr val="00205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210" name="Group 209">
                <a:extLst>
                  <a:ext uri="{FF2B5EF4-FFF2-40B4-BE49-F238E27FC236}">
                    <a16:creationId xmlns:a16="http://schemas.microsoft.com/office/drawing/2014/main" id="{8D5AAEA1-02EB-4868-8C15-85F0CDF568A3}"/>
                  </a:ext>
                </a:extLst>
              </p:cNvPr>
              <p:cNvGrpSpPr/>
              <p:nvPr/>
            </p:nvGrpSpPr>
            <p:grpSpPr>
              <a:xfrm>
                <a:off x="11070167" y="6026175"/>
                <a:ext cx="452966" cy="81653"/>
                <a:chOff x="11070167" y="6000523"/>
                <a:chExt cx="452966" cy="81653"/>
              </a:xfrm>
            </p:grpSpPr>
            <p:cxnSp>
              <p:nvCxnSpPr>
                <p:cNvPr id="215" name="Straight Connector 214">
                  <a:extLst>
                    <a:ext uri="{FF2B5EF4-FFF2-40B4-BE49-F238E27FC236}">
                      <a16:creationId xmlns:a16="http://schemas.microsoft.com/office/drawing/2014/main" id="{6715DCB4-0804-4FD7-8731-FD6471AC308F}"/>
                    </a:ext>
                  </a:extLst>
                </p:cNvPr>
                <p:cNvCxnSpPr>
                  <a:cxnSpLocks/>
                </p:cNvCxnSpPr>
                <p:nvPr/>
              </p:nvCxnSpPr>
              <p:spPr>
                <a:xfrm>
                  <a:off x="11070167" y="6000523"/>
                  <a:ext cx="452966" cy="0"/>
                </a:xfrm>
                <a:prstGeom prst="line">
                  <a:avLst/>
                </a:prstGeom>
                <a:ln w="3492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720BB405-ED00-47D7-8289-7ACA1A372750}"/>
                    </a:ext>
                  </a:extLst>
                </p:cNvPr>
                <p:cNvCxnSpPr>
                  <a:cxnSpLocks/>
                </p:cNvCxnSpPr>
                <p:nvPr/>
              </p:nvCxnSpPr>
              <p:spPr>
                <a:xfrm>
                  <a:off x="11523133" y="6000523"/>
                  <a:ext cx="0" cy="74247"/>
                </a:xfrm>
                <a:prstGeom prst="line">
                  <a:avLst/>
                </a:prstGeom>
                <a:ln w="34925" cap="rnd">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A3D0D1E0-299A-4380-BC3D-88F07F47AF94}"/>
                    </a:ext>
                  </a:extLst>
                </p:cNvPr>
                <p:cNvCxnSpPr>
                  <a:cxnSpLocks/>
                </p:cNvCxnSpPr>
                <p:nvPr/>
              </p:nvCxnSpPr>
              <p:spPr>
                <a:xfrm>
                  <a:off x="11070167" y="6000523"/>
                  <a:ext cx="0" cy="81653"/>
                </a:xfrm>
                <a:prstGeom prst="line">
                  <a:avLst/>
                </a:prstGeom>
                <a:ln w="34925" cap="rnd">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11" name="Group 210">
                <a:extLst>
                  <a:ext uri="{FF2B5EF4-FFF2-40B4-BE49-F238E27FC236}">
                    <a16:creationId xmlns:a16="http://schemas.microsoft.com/office/drawing/2014/main" id="{FF576606-4A32-445D-8BF1-C966C8EA0B62}"/>
                  </a:ext>
                </a:extLst>
              </p:cNvPr>
              <p:cNvGrpSpPr/>
              <p:nvPr/>
            </p:nvGrpSpPr>
            <p:grpSpPr>
              <a:xfrm flipV="1">
                <a:off x="11070167" y="6371393"/>
                <a:ext cx="452966" cy="81653"/>
                <a:chOff x="11070167" y="6000523"/>
                <a:chExt cx="452966" cy="81653"/>
              </a:xfrm>
            </p:grpSpPr>
            <p:cxnSp>
              <p:nvCxnSpPr>
                <p:cNvPr id="212" name="Straight Connector 211">
                  <a:extLst>
                    <a:ext uri="{FF2B5EF4-FFF2-40B4-BE49-F238E27FC236}">
                      <a16:creationId xmlns:a16="http://schemas.microsoft.com/office/drawing/2014/main" id="{CEAF1C87-50FA-480C-882C-3448A1EF0A8C}"/>
                    </a:ext>
                  </a:extLst>
                </p:cNvPr>
                <p:cNvCxnSpPr>
                  <a:cxnSpLocks/>
                </p:cNvCxnSpPr>
                <p:nvPr/>
              </p:nvCxnSpPr>
              <p:spPr>
                <a:xfrm>
                  <a:off x="11070167" y="6000523"/>
                  <a:ext cx="452966" cy="0"/>
                </a:xfrm>
                <a:prstGeom prst="line">
                  <a:avLst/>
                </a:prstGeom>
                <a:ln w="3492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DBF9ECF9-C526-4823-98E4-AAED900290B2}"/>
                    </a:ext>
                  </a:extLst>
                </p:cNvPr>
                <p:cNvCxnSpPr>
                  <a:cxnSpLocks/>
                </p:cNvCxnSpPr>
                <p:nvPr/>
              </p:nvCxnSpPr>
              <p:spPr>
                <a:xfrm>
                  <a:off x="11523133" y="6000523"/>
                  <a:ext cx="0" cy="74247"/>
                </a:xfrm>
                <a:prstGeom prst="line">
                  <a:avLst/>
                </a:prstGeom>
                <a:ln w="34925" cap="rnd">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0BF86E2C-4E26-4F84-AFA5-063463007AE6}"/>
                    </a:ext>
                  </a:extLst>
                </p:cNvPr>
                <p:cNvCxnSpPr>
                  <a:cxnSpLocks/>
                </p:cNvCxnSpPr>
                <p:nvPr/>
              </p:nvCxnSpPr>
              <p:spPr>
                <a:xfrm>
                  <a:off x="11070167" y="6000523"/>
                  <a:ext cx="0" cy="81653"/>
                </a:xfrm>
                <a:prstGeom prst="line">
                  <a:avLst/>
                </a:prstGeom>
                <a:ln w="34925" cap="rnd">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18" name="Group 217">
              <a:extLst>
                <a:ext uri="{FF2B5EF4-FFF2-40B4-BE49-F238E27FC236}">
                  <a16:creationId xmlns:a16="http://schemas.microsoft.com/office/drawing/2014/main" id="{AA764E33-A1B1-4BD5-851A-183F1E418947}"/>
                </a:ext>
              </a:extLst>
            </p:cNvPr>
            <p:cNvGrpSpPr/>
            <p:nvPr/>
          </p:nvGrpSpPr>
          <p:grpSpPr>
            <a:xfrm>
              <a:off x="8756162" y="2478746"/>
              <a:ext cx="449503" cy="498635"/>
              <a:chOff x="8721929" y="4039148"/>
              <a:chExt cx="468994" cy="587094"/>
            </a:xfrm>
          </p:grpSpPr>
          <p:pic>
            <p:nvPicPr>
              <p:cNvPr id="220" name="Picture 219" descr="A close up of a logo&#10;&#10;Description automatically generated">
                <a:extLst>
                  <a:ext uri="{FF2B5EF4-FFF2-40B4-BE49-F238E27FC236}">
                    <a16:creationId xmlns:a16="http://schemas.microsoft.com/office/drawing/2014/main" id="{3A7C75C5-2B87-478E-B365-01D9064F4FC5}"/>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721929" y="4039148"/>
                <a:ext cx="468994" cy="344154"/>
              </a:xfrm>
              <a:prstGeom prst="rect">
                <a:avLst/>
              </a:prstGeom>
            </p:spPr>
          </p:pic>
          <p:sp>
            <p:nvSpPr>
              <p:cNvPr id="221" name="Rectangle 180">
                <a:extLst>
                  <a:ext uri="{FF2B5EF4-FFF2-40B4-BE49-F238E27FC236}">
                    <a16:creationId xmlns:a16="http://schemas.microsoft.com/office/drawing/2014/main" id="{65CB729B-48B6-4AAE-AFF9-C7ED781DD5FB}"/>
                  </a:ext>
                </a:extLst>
              </p:cNvPr>
              <p:cNvSpPr>
                <a:spLocks noChangeArrowheads="1"/>
              </p:cNvSpPr>
              <p:nvPr/>
            </p:nvSpPr>
            <p:spPr bwMode="auto">
              <a:xfrm>
                <a:off x="8794185" y="4445295"/>
                <a:ext cx="298159" cy="180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Flow</a:t>
                </a:r>
              </a:p>
            </p:txBody>
          </p:sp>
        </p:grpSp>
        <p:sp>
          <p:nvSpPr>
            <p:cNvPr id="222" name="Rectangle 180">
              <a:extLst>
                <a:ext uri="{FF2B5EF4-FFF2-40B4-BE49-F238E27FC236}">
                  <a16:creationId xmlns:a16="http://schemas.microsoft.com/office/drawing/2014/main" id="{5CE6082D-586A-41E6-9346-F0C65942825C}"/>
                </a:ext>
              </a:extLst>
            </p:cNvPr>
            <p:cNvSpPr>
              <a:spLocks noChangeArrowheads="1"/>
            </p:cNvSpPr>
            <p:nvPr/>
          </p:nvSpPr>
          <p:spPr bwMode="auto">
            <a:xfrm>
              <a:off x="8613948" y="5178341"/>
              <a:ext cx="726161" cy="180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Service Bus</a:t>
              </a:r>
            </a:p>
          </p:txBody>
        </p:sp>
        <p:pic>
          <p:nvPicPr>
            <p:cNvPr id="223" name="Picture 222">
              <a:extLst>
                <a:ext uri="{FF2B5EF4-FFF2-40B4-BE49-F238E27FC236}">
                  <a16:creationId xmlns:a16="http://schemas.microsoft.com/office/drawing/2014/main" id="{6CFE4211-2A33-463E-BCC0-8167279057E0}"/>
                </a:ext>
              </a:extLst>
            </p:cNvPr>
            <p:cNvPicPr>
              <a:picLocks noChangeAspect="1"/>
            </p:cNvPicPr>
            <p:nvPr/>
          </p:nvPicPr>
          <p:blipFill>
            <a:blip r:embed="rId7"/>
            <a:stretch>
              <a:fillRect/>
            </a:stretch>
          </p:blipFill>
          <p:spPr>
            <a:xfrm>
              <a:off x="8706621" y="4574178"/>
              <a:ext cx="529844" cy="529844"/>
            </a:xfrm>
            <a:prstGeom prst="rect">
              <a:avLst/>
            </a:prstGeom>
          </p:spPr>
        </p:pic>
        <p:pic>
          <p:nvPicPr>
            <p:cNvPr id="226" name="Picture 225">
              <a:extLst>
                <a:ext uri="{FF2B5EF4-FFF2-40B4-BE49-F238E27FC236}">
                  <a16:creationId xmlns:a16="http://schemas.microsoft.com/office/drawing/2014/main" id="{ECB7159A-FC48-429D-B861-258BD7FC3E0C}"/>
                </a:ext>
              </a:extLst>
            </p:cNvPr>
            <p:cNvPicPr>
              <a:picLocks noChangeAspect="1"/>
            </p:cNvPicPr>
            <p:nvPr/>
          </p:nvPicPr>
          <p:blipFill>
            <a:blip r:embed="rId3"/>
            <a:stretch>
              <a:fillRect/>
            </a:stretch>
          </p:blipFill>
          <p:spPr>
            <a:xfrm>
              <a:off x="8690357" y="2996912"/>
              <a:ext cx="540332" cy="540332"/>
            </a:xfrm>
            <a:prstGeom prst="rect">
              <a:avLst/>
            </a:prstGeom>
          </p:spPr>
        </p:pic>
        <p:sp>
          <p:nvSpPr>
            <p:cNvPr id="227" name="Rectangle 180">
              <a:extLst>
                <a:ext uri="{FF2B5EF4-FFF2-40B4-BE49-F238E27FC236}">
                  <a16:creationId xmlns:a16="http://schemas.microsoft.com/office/drawing/2014/main" id="{24D455F9-E478-49B7-BA07-47BA75D03148}"/>
                </a:ext>
              </a:extLst>
            </p:cNvPr>
            <p:cNvSpPr>
              <a:spLocks noChangeArrowheads="1"/>
            </p:cNvSpPr>
            <p:nvPr/>
          </p:nvSpPr>
          <p:spPr bwMode="auto">
            <a:xfrm>
              <a:off x="8581264" y="3476117"/>
              <a:ext cx="718146" cy="180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Logic Apps</a:t>
              </a:r>
            </a:p>
          </p:txBody>
        </p:sp>
      </p:grpSp>
      <p:pic>
        <p:nvPicPr>
          <p:cNvPr id="228" name="Graphic 227">
            <a:extLst>
              <a:ext uri="{FF2B5EF4-FFF2-40B4-BE49-F238E27FC236}">
                <a16:creationId xmlns:a16="http://schemas.microsoft.com/office/drawing/2014/main" id="{F722CFA5-CB1A-48C2-99A5-EDBAA1EF115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96254" y="3037200"/>
            <a:ext cx="510923" cy="510923"/>
          </a:xfrm>
          <a:prstGeom prst="rect">
            <a:avLst/>
          </a:prstGeom>
        </p:spPr>
      </p:pic>
      <p:pic>
        <p:nvPicPr>
          <p:cNvPr id="230" name="Picture 229">
            <a:extLst>
              <a:ext uri="{FF2B5EF4-FFF2-40B4-BE49-F238E27FC236}">
                <a16:creationId xmlns:a16="http://schemas.microsoft.com/office/drawing/2014/main" id="{03192D70-4199-40A9-B8AC-86F43CE8348D}"/>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6240046" y="3030761"/>
            <a:ext cx="274399" cy="571664"/>
          </a:xfrm>
          <a:prstGeom prst="rect">
            <a:avLst/>
          </a:prstGeom>
        </p:spPr>
      </p:pic>
      <p:pic>
        <p:nvPicPr>
          <p:cNvPr id="231" name="Picture 230">
            <a:extLst>
              <a:ext uri="{FF2B5EF4-FFF2-40B4-BE49-F238E27FC236}">
                <a16:creationId xmlns:a16="http://schemas.microsoft.com/office/drawing/2014/main" id="{79A43808-FDC3-426F-AE3E-C97043DFC1BB}"/>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rot="16200000">
            <a:off x="5256894" y="3204512"/>
            <a:ext cx="605048" cy="231143"/>
          </a:xfrm>
          <a:prstGeom prst="rect">
            <a:avLst/>
          </a:prstGeom>
        </p:spPr>
      </p:pic>
      <p:sp>
        <p:nvSpPr>
          <p:cNvPr id="17" name="TextBox 16">
            <a:extLst>
              <a:ext uri="{FF2B5EF4-FFF2-40B4-BE49-F238E27FC236}">
                <a16:creationId xmlns:a16="http://schemas.microsoft.com/office/drawing/2014/main" id="{5012D970-C468-4E32-9B32-5378A06D4BD0}"/>
              </a:ext>
            </a:extLst>
          </p:cNvPr>
          <p:cNvSpPr txBox="1"/>
          <p:nvPr/>
        </p:nvSpPr>
        <p:spPr>
          <a:xfrm>
            <a:off x="9643165" y="6208591"/>
            <a:ext cx="2795679" cy="649409"/>
          </a:xfrm>
          <a:prstGeom prst="rect">
            <a:avLst/>
          </a:prstGeom>
          <a:noFill/>
        </p:spPr>
        <p:txBody>
          <a:bodyPr wrap="square" lIns="182880" tIns="146304" rIns="182880" bIns="146304" rtlCol="0">
            <a:spAutoFit/>
          </a:bodyPr>
          <a:lstStyle/>
          <a:p>
            <a:pPr>
              <a:lnSpc>
                <a:spcPct val="90000"/>
              </a:lnSpc>
              <a:spcAft>
                <a:spcPts val="600"/>
              </a:spcAft>
            </a:pPr>
            <a:r>
              <a:rPr lang="en-US" sz="1000">
                <a:gradFill>
                  <a:gsLst>
                    <a:gs pos="2917">
                      <a:schemeClr val="tx1"/>
                    </a:gs>
                    <a:gs pos="30000">
                      <a:schemeClr val="tx1"/>
                    </a:gs>
                  </a:gsLst>
                  <a:lin ang="5400000" scaled="0"/>
                </a:gradFill>
              </a:rPr>
              <a:t>Note – Also works with IaaS Ledgers</a:t>
            </a:r>
          </a:p>
          <a:p>
            <a:pPr>
              <a:lnSpc>
                <a:spcPct val="90000"/>
              </a:lnSpc>
              <a:spcAft>
                <a:spcPts val="600"/>
              </a:spcAft>
            </a:pPr>
            <a:r>
              <a:rPr lang="en-US" sz="1000">
                <a:gradFill>
                  <a:gsLst>
                    <a:gs pos="2917">
                      <a:schemeClr val="tx1"/>
                    </a:gs>
                    <a:gs pos="30000">
                      <a:schemeClr val="tx1"/>
                    </a:gs>
                  </a:gsLst>
                  <a:lin ang="5400000" scaled="0"/>
                </a:gradFill>
              </a:rPr>
              <a:t>and Ethereum Public Chain</a:t>
            </a:r>
          </a:p>
        </p:txBody>
      </p:sp>
      <p:sp>
        <p:nvSpPr>
          <p:cNvPr id="111" name="Rectangle 180">
            <a:extLst>
              <a:ext uri="{FF2B5EF4-FFF2-40B4-BE49-F238E27FC236}">
                <a16:creationId xmlns:a16="http://schemas.microsoft.com/office/drawing/2014/main" id="{0014ACAD-1B88-43BB-9D31-8F42BB4D5CF3}"/>
              </a:ext>
            </a:extLst>
          </p:cNvPr>
          <p:cNvSpPr>
            <a:spLocks noChangeArrowheads="1"/>
          </p:cNvSpPr>
          <p:nvPr/>
        </p:nvSpPr>
        <p:spPr bwMode="auto">
          <a:xfrm>
            <a:off x="3983737" y="4920995"/>
            <a:ext cx="1506823" cy="3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78559" rtl="0" eaLnBrk="0" fontAlgn="base" latinLnBrk="0" hangingPunct="0">
              <a:lnSpc>
                <a:spcPct val="100000"/>
              </a:lnSpc>
              <a:spcBef>
                <a:spcPct val="0"/>
              </a:spcBef>
              <a:spcAft>
                <a:spcPct val="0"/>
              </a:spcAft>
              <a:buClrTx/>
              <a:buSzTx/>
              <a:buFontTx/>
              <a:buNone/>
              <a:tabLst/>
              <a:defRPr/>
            </a:pP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Store Files and Content</a:t>
            </a:r>
            <a:b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br>
            <a:r>
              <a:rPr kumimoji="0" lang="en-US" altLang="en-US" sz="1176" b="0" i="0" u="none" strike="noStrike" kern="0" cap="none" spc="0" normalizeH="0" baseline="0" noProof="0">
                <a:ln>
                  <a:noFill/>
                </a:ln>
                <a:solidFill>
                  <a:srgbClr val="353535"/>
                </a:solidFill>
                <a:effectLst/>
                <a:uLnTx/>
                <a:uFillTx/>
                <a:latin typeface="Segoe UI Semilight"/>
                <a:ea typeface="+mn-ea"/>
                <a:cs typeface="+mn-cs"/>
              </a:rPr>
              <a:t>Off-Chain in Storage</a:t>
            </a:r>
          </a:p>
        </p:txBody>
      </p:sp>
    </p:spTree>
    <p:extLst>
      <p:ext uri="{BB962C8B-B14F-4D97-AF65-F5344CB8AC3E}">
        <p14:creationId xmlns:p14="http://schemas.microsoft.com/office/powerpoint/2010/main" val="779766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14="http://schemas.microsoft.com/office/drawing/2010/main" xmlns:asvg="http://schemas.microsoft.com/office/drawing/2016/SVG/main">
      <p:transition spd="med">
        <p:fade/>
      </p:transition>
    </mc:Fallback>
  </mc:AlternateContent>
</p:sld>
</file>

<file path=ppt/theme/theme1.xml><?xml version="1.0" encoding="utf-8"?>
<a:theme xmlns:a="http://schemas.openxmlformats.org/drawingml/2006/main" name="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47CD1FD-0987-4156-A544-A9C558F6B546}" vid="{06A5ED89-57C8-4AD7-8D30-72B1E918141C}"/>
    </a:ext>
  </a:extLst>
</a:theme>
</file>

<file path=ppt/theme/theme10.xml><?xml version="1.0" encoding="utf-8"?>
<a:theme xmlns:a="http://schemas.openxmlformats.org/drawingml/2006/main" name="2_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Template.potx" id="{BD16E044-32EE-499D-926A-412748656A2A}" vid="{84C2CAB7-A3B3-4228-922A-473CBB91664E}"/>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9-51052_Microsoft_Ready_Template_Dark">
  <a:themeElements>
    <a:clrScheme name="Inspire + Ready Dark">
      <a:dk1>
        <a:srgbClr val="000000"/>
      </a:dk1>
      <a:lt1>
        <a:srgbClr val="FFFFFF"/>
      </a:lt1>
      <a:dk2>
        <a:srgbClr val="243A5E"/>
      </a:dk2>
      <a:lt2>
        <a:srgbClr val="E6E6E6"/>
      </a:lt2>
      <a:accent1>
        <a:srgbClr val="0078D4"/>
      </a:accent1>
      <a:accent2>
        <a:srgbClr val="50E6FF"/>
      </a:accent2>
      <a:accent3>
        <a:srgbClr val="9BF00B"/>
      </a:accent3>
      <a:accent4>
        <a:srgbClr val="FFB900"/>
      </a:accent4>
      <a:accent5>
        <a:srgbClr val="D2D2D2"/>
      </a:accent5>
      <a:accent6>
        <a:srgbClr val="505050"/>
      </a:accent6>
      <a:hlink>
        <a:srgbClr val="50E6FF"/>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47CD1FD-0987-4156-A544-A9C558F6B546}" vid="{79F3F6B4-B4EC-4766-8DEC-DBEDC38FF853}"/>
    </a:ext>
  </a:extLst>
</a:theme>
</file>

<file path=ppt/theme/theme3.xml><?xml version="1.0" encoding="utf-8"?>
<a:theme xmlns:a="http://schemas.openxmlformats.org/drawingml/2006/main" name="9-51052_Microsoft_Inspire+Ready_Template_Dark">
  <a:themeElements>
    <a:clrScheme name="Inspire + Ready Dark">
      <a:dk1>
        <a:srgbClr val="000000"/>
      </a:dk1>
      <a:lt1>
        <a:srgbClr val="FFFFFF"/>
      </a:lt1>
      <a:dk2>
        <a:srgbClr val="243A5E"/>
      </a:dk2>
      <a:lt2>
        <a:srgbClr val="E6E6E6"/>
      </a:lt2>
      <a:accent1>
        <a:srgbClr val="0078D4"/>
      </a:accent1>
      <a:accent2>
        <a:srgbClr val="50E6FF"/>
      </a:accent2>
      <a:accent3>
        <a:srgbClr val="9BF00B"/>
      </a:accent3>
      <a:accent4>
        <a:srgbClr val="FFB900"/>
      </a:accent4>
      <a:accent5>
        <a:srgbClr val="D2D2D2"/>
      </a:accent5>
      <a:accent6>
        <a:srgbClr val="505050"/>
      </a:accent6>
      <a:hlink>
        <a:srgbClr val="50E6FF"/>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47CD1FD-0987-4156-A544-A9C558F6B546}" vid="{4B58B1FC-4E75-445B-8F97-05892F01F3BB}"/>
    </a:ext>
  </a:extLst>
</a:theme>
</file>

<file path=ppt/theme/theme4.xml><?xml version="1.0" encoding="utf-8"?>
<a:theme xmlns:a="http://schemas.openxmlformats.org/drawingml/2006/main" name="9-51027_Microsoft_Ready_Template">
  <a:themeElements>
    <a:clrScheme name="Microsoft Ready + Microsoft Inspire">
      <a:dk1>
        <a:srgbClr val="1A1A1A"/>
      </a:dk1>
      <a:lt1>
        <a:srgbClr val="FFFFFF"/>
      </a:lt1>
      <a:dk2>
        <a:srgbClr val="0D0D0D"/>
      </a:dk2>
      <a:lt2>
        <a:srgbClr val="E6E6E6"/>
      </a:lt2>
      <a:accent1>
        <a:srgbClr val="0078D4"/>
      </a:accent1>
      <a:accent2>
        <a:srgbClr val="002050"/>
      </a:accent2>
      <a:accent3>
        <a:srgbClr val="737373"/>
      </a:accent3>
      <a:accent4>
        <a:srgbClr val="5C2D91"/>
      </a:accent4>
      <a:accent5>
        <a:srgbClr val="BAD80A"/>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47CD1FD-0987-4156-A544-A9C558F6B546}" vid="{6764AB75-C570-4A56-9429-FDF989936122}"/>
    </a:ext>
  </a:extLst>
</a:theme>
</file>

<file path=ppt/theme/theme5.xml><?xml version="1.0" encoding="utf-8"?>
<a:theme xmlns:a="http://schemas.openxmlformats.org/drawingml/2006/main" name="9-51038_Microsoft Buisness Applications Summit Template">
  <a:themeElements>
    <a:clrScheme name="MBAS">
      <a:dk1>
        <a:srgbClr val="000000"/>
      </a:dk1>
      <a:lt1>
        <a:srgbClr val="FFFFFF"/>
      </a:lt1>
      <a:dk2>
        <a:srgbClr val="3C3C41"/>
      </a:dk2>
      <a:lt2>
        <a:srgbClr val="E6E6E6"/>
      </a:lt2>
      <a:accent1>
        <a:srgbClr val="30E5D0"/>
      </a:accent1>
      <a:accent2>
        <a:srgbClr val="008575"/>
      </a:accent2>
      <a:accent3>
        <a:srgbClr val="FEF000"/>
      </a:accent3>
      <a:accent4>
        <a:srgbClr val="274B47"/>
      </a:accent4>
      <a:accent5>
        <a:srgbClr val="8661C5"/>
      </a:accent5>
      <a:accent6>
        <a:srgbClr val="75757A"/>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sinessApplicationsSummit_template_v03.potx" id="{1678D152-026C-4D52-A65E-C60CE99E7BAE}" vid="{A0CAD8F2-B952-40BB-BD68-53A4E44646CC}"/>
    </a:ext>
  </a:extLst>
</a:theme>
</file>

<file path=ppt/theme/theme6.xml><?xml version="1.0" encoding="utf-8"?>
<a:theme xmlns:a="http://schemas.openxmlformats.org/drawingml/2006/main" name="5-50173_Microsoft_Ready_Light_Template">
  <a:themeElements>
    <a:clrScheme name="Microsoft Ready Light">
      <a:dk1>
        <a:srgbClr val="353535"/>
      </a:dk1>
      <a:lt1>
        <a:srgbClr val="FFFFFF"/>
      </a:lt1>
      <a:dk2>
        <a:srgbClr val="002050"/>
      </a:dk2>
      <a:lt2>
        <a:srgbClr val="E6E6E6"/>
      </a:lt2>
      <a:accent1>
        <a:srgbClr val="002050"/>
      </a:accent1>
      <a:accent2>
        <a:srgbClr val="00188F"/>
      </a:accent2>
      <a:accent3>
        <a:srgbClr val="0078D7"/>
      </a:accent3>
      <a:accent4>
        <a:srgbClr val="00BCF2"/>
      </a:accent4>
      <a:accent5>
        <a:srgbClr val="00B294"/>
      </a:accent5>
      <a:accent6>
        <a:srgbClr val="BAD80A"/>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810D1621-7EC8-4B51-A678-36097813A578}" vid="{BABC4CDB-E230-49BE-A9F6-33781B02F17C}"/>
    </a:ext>
  </a:extLst>
</a:theme>
</file>

<file path=ppt/theme/theme7.xml><?xml version="1.0" encoding="utf-8"?>
<a:theme xmlns:a="http://schemas.openxmlformats.org/drawingml/2006/main" name="5-50113_Microsoft_Ready_Light_Template">
  <a:themeElements>
    <a:clrScheme name="PG">
      <a:dk1>
        <a:srgbClr val="353535"/>
      </a:dk1>
      <a:lt1>
        <a:srgbClr val="FFFFFF"/>
      </a:lt1>
      <a:dk2>
        <a:srgbClr val="002050"/>
      </a:dk2>
      <a:lt2>
        <a:srgbClr val="E6E6E6"/>
      </a:lt2>
      <a:accent1>
        <a:srgbClr val="002050"/>
      </a:accent1>
      <a:accent2>
        <a:srgbClr val="00188F"/>
      </a:accent2>
      <a:accent3>
        <a:srgbClr val="0078D7"/>
      </a:accent3>
      <a:accent4>
        <a:srgbClr val="00BCF2"/>
      </a:accent4>
      <a:accent5>
        <a:srgbClr val="00B294"/>
      </a:accent5>
      <a:accent6>
        <a:srgbClr val="BAD80A"/>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438CD03E-9F94-41D6-BBAF-CD475161A243}" vid="{D8CB7CA4-654C-4AFF-9350-1CACBE7C6BF4}"/>
    </a:ext>
  </a:extLst>
</a:theme>
</file>

<file path=ppt/theme/theme8.xml><?xml version="1.0" encoding="utf-8"?>
<a:theme xmlns:a="http://schemas.openxmlformats.org/drawingml/2006/main" name="1_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47CD1FD-0987-4156-A544-A9C558F6B546}" vid="{06A5ED89-57C8-4AD7-8D30-72B1E918141C}"/>
    </a:ext>
  </a:extLst>
</a:theme>
</file>

<file path=ppt/theme/theme9.xml><?xml version="1.0" encoding="utf-8"?>
<a:theme xmlns:a="http://schemas.openxmlformats.org/drawingml/2006/main" name="Blockchain Kick off Deck">
  <a:themeElements>
    <a:clrScheme name="Microsoft Ready Light">
      <a:dk1>
        <a:srgbClr val="353535"/>
      </a:dk1>
      <a:lt1>
        <a:srgbClr val="FFFFFF"/>
      </a:lt1>
      <a:dk2>
        <a:srgbClr val="002050"/>
      </a:dk2>
      <a:lt2>
        <a:srgbClr val="E6E6E6"/>
      </a:lt2>
      <a:accent1>
        <a:srgbClr val="002050"/>
      </a:accent1>
      <a:accent2>
        <a:srgbClr val="00188F"/>
      </a:accent2>
      <a:accent3>
        <a:srgbClr val="0078D7"/>
      </a:accent3>
      <a:accent4>
        <a:srgbClr val="00BCF2"/>
      </a:accent4>
      <a:accent5>
        <a:srgbClr val="00B294"/>
      </a:accent5>
      <a:accent6>
        <a:srgbClr val="BAD80A"/>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lockchain Kick off Deck" id="{F8F02839-ACAC-4469-B678-B9EB0C38BD7B}" vid="{E9387C65-1163-41F5-A5D1-FF9A8F89E92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4cc67b12-e809-435c-9a4a-95f186447f7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8AF488B19D4AF4693CF0BCE58D54FA4" ma:contentTypeVersion="13" ma:contentTypeDescription="Create a new document." ma:contentTypeScope="" ma:versionID="89d46b6243afcef3e4bc503929e3dc14">
  <xsd:schema xmlns:xsd="http://www.w3.org/2001/XMLSchema" xmlns:xs="http://www.w3.org/2001/XMLSchema" xmlns:p="http://schemas.microsoft.com/office/2006/metadata/properties" xmlns:ns2="4cc67b12-e809-435c-9a4a-95f186447f71" xmlns:ns3="dec508ba-d145-4560-a5cb-3cd2ef652c90" targetNamespace="http://schemas.microsoft.com/office/2006/metadata/properties" ma:root="true" ma:fieldsID="e48a118d2a5f75e18bf2aea078f2ec2d" ns2:_="" ns3:_="">
    <xsd:import namespace="4cc67b12-e809-435c-9a4a-95f186447f71"/>
    <xsd:import namespace="dec508ba-d145-4560-a5cb-3cd2ef652c9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c67b12-e809-435c-9a4a-95f186447f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ec508ba-d145-4560-a5cb-3cd2ef652c9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purl.org/dc/terms/"/>
    <ds:schemaRef ds:uri="http://purl.org/dc/dcmitype/"/>
    <ds:schemaRef ds:uri="http://schemas.microsoft.com/office/infopath/2007/PartnerControls"/>
    <ds:schemaRef ds:uri="http://schemas.microsoft.com/office/2006/documentManagement/types"/>
    <ds:schemaRef ds:uri="http://www.w3.org/XML/1998/namespace"/>
    <ds:schemaRef ds:uri="http://schemas.openxmlformats.org/package/2006/metadata/core-properties"/>
    <ds:schemaRef ds:uri="dec508ba-d145-4560-a5cb-3cd2ef652c90"/>
    <ds:schemaRef ds:uri="4cc67b12-e809-435c-9a4a-95f186447f71"/>
    <ds:schemaRef ds:uri="http://purl.org/dc/elements/1.1/"/>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16F31F57-5886-409F-A157-B3ADA698AC18}">
  <ds:schemaRefs>
    <ds:schemaRef ds:uri="4cc67b12-e809-435c-9a4a-95f186447f71"/>
    <ds:schemaRef ds:uri="dec508ba-d145-4560-a5cb-3cd2ef652c9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Microsoft_Ready_Breakout_16x9_Confidential_Template</Template>
  <TotalTime>2651</TotalTime>
  <Words>1404</Words>
  <Application>Microsoft Office PowerPoint</Application>
  <PresentationFormat>Widescreen</PresentationFormat>
  <Paragraphs>217</Paragraphs>
  <Slides>16</Slides>
  <Notes>15</Notes>
  <HiddenSlides>0</HiddenSlides>
  <MMClips>0</MMClips>
  <ScaleCrop>false</ScaleCrop>
  <HeadingPairs>
    <vt:vector size="6" baseType="variant">
      <vt:variant>
        <vt:lpstr>Fonts Used</vt:lpstr>
      </vt:variant>
      <vt:variant>
        <vt:i4>9</vt:i4>
      </vt:variant>
      <vt:variant>
        <vt:lpstr>Theme</vt:lpstr>
      </vt:variant>
      <vt:variant>
        <vt:i4>10</vt:i4>
      </vt:variant>
      <vt:variant>
        <vt:lpstr>Slide Titles</vt:lpstr>
      </vt:variant>
      <vt:variant>
        <vt:i4>16</vt:i4>
      </vt:variant>
    </vt:vector>
  </HeadingPairs>
  <TitlesOfParts>
    <vt:vector size="35" baseType="lpstr">
      <vt:lpstr>Arial</vt:lpstr>
      <vt:lpstr>Calibri</vt:lpstr>
      <vt:lpstr>Consolas</vt:lpstr>
      <vt:lpstr>Segoe</vt:lpstr>
      <vt:lpstr>Segoe UI</vt:lpstr>
      <vt:lpstr>Segoe UI Light</vt:lpstr>
      <vt:lpstr>Segoe UI Semibold</vt:lpstr>
      <vt:lpstr>Segoe UI Semilight</vt:lpstr>
      <vt:lpstr>Wingdings</vt:lpstr>
      <vt:lpstr>9-51052_Microsoft_Ready_Template_Light</vt:lpstr>
      <vt:lpstr>9-51052_Microsoft_Ready_Template_Dark</vt:lpstr>
      <vt:lpstr>9-51052_Microsoft_Inspire+Ready_Template_Dark</vt:lpstr>
      <vt:lpstr>9-51027_Microsoft_Ready_Template</vt:lpstr>
      <vt:lpstr>9-51038_Microsoft Buisness Applications Summit Template</vt:lpstr>
      <vt:lpstr>5-50173_Microsoft_Ready_Light_Template</vt:lpstr>
      <vt:lpstr>5-50113_Microsoft_Ready_Light_Template</vt:lpstr>
      <vt:lpstr>1_9-51052_Microsoft_Ready_Template_Light</vt:lpstr>
      <vt:lpstr>Blockchain Kick off Deck</vt:lpstr>
      <vt:lpstr>2_9-51052_Microsoft_Ready_Template_Light</vt:lpstr>
      <vt:lpstr>Azure Blockchain Service</vt:lpstr>
      <vt:lpstr>PowerPoint Presentation</vt:lpstr>
      <vt:lpstr>PowerPoint Presentation</vt:lpstr>
      <vt:lpstr>Azure Blockchain Service with built-in consortium management</vt:lpstr>
      <vt:lpstr>Azure Blockchain Development Kit</vt:lpstr>
      <vt:lpstr>Development tools and ecosystem</vt:lpstr>
      <vt:lpstr>Demo?</vt:lpstr>
      <vt:lpstr>Common Application Patterns</vt:lpstr>
      <vt:lpstr>Logic Apps Centric Design </vt:lpstr>
      <vt:lpstr>Power Platform</vt:lpstr>
      <vt:lpstr>Business Integration Patterns</vt:lpstr>
      <vt:lpstr>PowerPoint Presentation</vt:lpstr>
      <vt:lpstr>PowerPoint Presentation</vt:lpstr>
      <vt:lpstr>PowerPoint Presentation</vt:lpstr>
      <vt:lpstr>PowerPoint Presentation</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template should be used if you have confidential content to present for Microsoft FTE-only. There is a required confidentiality slide included, as well as a confidentiality footer.</dc:title>
  <dc:subject>Microsoft Ready</dc:subject>
  <dc:creator>Katey Haltom</dc:creator>
  <cp:keywords>Microsoft Ready</cp:keywords>
  <dc:description/>
  <cp:lastModifiedBy>dave wentzel</cp:lastModifiedBy>
  <cp:revision>26</cp:revision>
  <dcterms:created xsi:type="dcterms:W3CDTF">2019-06-03T15:11:24Z</dcterms:created>
  <dcterms:modified xsi:type="dcterms:W3CDTF">2020-06-12T21:38:01Z</dcterms:modified>
  <cp:category>Microsoft Ready</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0x01010078AF488B19D4AF4693CF0BCE58D54FA4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