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nstats.bts.gov/Tables.asp?QO_VQ=EED&amp;QO_anzr=Nv4%FDPn44vr4%FDf6n6v56vp5%FD%25FLS14z%FDHE%FDg4nssvp%25FM-%FD%FDh.f.%FDPn44vr45&amp;QO_fu146_anzr=Nv4%FDPn44vr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051-CE33-48A7-8AAF-0D9B05EA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Project Delta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11F8-0205-49E1-978E-7BA92EC1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By Huss Issa, David Wu Ricardo Benitez,, Matt Kenney</a:t>
            </a:r>
          </a:p>
        </p:txBody>
      </p:sp>
    </p:spTree>
    <p:extLst>
      <p:ext uri="{BB962C8B-B14F-4D97-AF65-F5344CB8AC3E}">
        <p14:creationId xmlns:p14="http://schemas.microsoft.com/office/powerpoint/2010/main" val="41651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EE0-E080-4D39-87DB-7C4155B7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Data </a:t>
            </a:r>
            <a:r>
              <a:rPr lang="en-US" sz="4000" dirty="0" err="1">
                <a:solidFill>
                  <a:schemeClr val="tx1"/>
                </a:solidFill>
                <a:cs typeface="Arial" panose="020B0604020202020204" pitchFamily="34" charset="0"/>
              </a:rPr>
              <a:t>Exporation</a:t>
            </a:r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and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1D32-F12F-4497-B0CE-4075736E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 dirty="0"/>
              <a:t>The Data we acquired was relatively clean because the database was an Airline Database based on government data </a:t>
            </a:r>
            <a:r>
              <a:rPr lang="en-US" sz="1700" dirty="0">
                <a:hlinkClick r:id="rId2"/>
              </a:rPr>
              <a:t>OST_R | BTS | </a:t>
            </a:r>
            <a:r>
              <a:rPr lang="en-US" sz="1700" dirty="0" err="1">
                <a:hlinkClick r:id="rId2"/>
              </a:rPr>
              <a:t>Transtats</a:t>
            </a:r>
            <a:endParaRPr lang="en-US" sz="1700" dirty="0"/>
          </a:p>
          <a:p>
            <a:r>
              <a:rPr lang="en-US" sz="1700" dirty="0"/>
              <a:t>The Data Cleanup process included selecting the relevant columns from the website, and downloading the data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2CE9-6B64-45E8-8575-AF7FEF146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765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731F-911F-4A6F-8180-9C695D11B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Afterwards we selected the rows we needed for through </a:t>
            </a:r>
            <a:r>
              <a:rPr lang="en-US" sz="2000" dirty="0" err="1"/>
              <a:t>Jupyter</a:t>
            </a:r>
            <a:r>
              <a:rPr lang="en-US" sz="2000" dirty="0"/>
              <a:t> notebooks.</a:t>
            </a:r>
          </a:p>
          <a:p>
            <a:r>
              <a:rPr lang="en-US" sz="2000" dirty="0"/>
              <a:t>Then sorted the data by month (numerical 1 to 12)</a:t>
            </a:r>
          </a:p>
          <a:p>
            <a:r>
              <a:rPr lang="en-US" sz="2000" dirty="0"/>
              <a:t>We did this for both the 2019 and 2020 data so that we could have a comparison.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2BBFC5-BA06-480C-BD89-49C3F2B777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79008" y="1948856"/>
            <a:ext cx="6057605" cy="316468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5B5EB9-4143-433B-BEE7-57902FD8B490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Exploration and Cleanup  </a:t>
            </a:r>
          </a:p>
        </p:txBody>
      </p:sp>
    </p:spTree>
    <p:extLst>
      <p:ext uri="{BB962C8B-B14F-4D97-AF65-F5344CB8AC3E}">
        <p14:creationId xmlns:p14="http://schemas.microsoft.com/office/powerpoint/2010/main" val="3586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01A55-62D0-4CD4-9823-2E8C034D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10775" cy="1600200"/>
          </a:xfrm>
        </p:spPr>
        <p:txBody>
          <a:bodyPr/>
          <a:lstStyle/>
          <a:p>
            <a:r>
              <a:rPr lang="en-US" dirty="0"/>
              <a:t>Sample Atlanta to Los Angeles, Delta Passenger Volume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ED410E-5E11-48F8-8DDE-43217159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819" y="1666875"/>
            <a:ext cx="5276850" cy="3495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AD22AE-C9C4-4C9B-B547-DC68629B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what we gather for the comparison aggregated 2019 and 2020 data for Delta Airlines,  Atlanta to Los Angeles, for this route in 2019 travel had a higher volume during the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March to April of 2020 there was a significant drop off in passengers for this route because of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August of 2020, passenger travel resumed to a bit less than 50 percent capacity, because of social distancing measures implemented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0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4537-45D0-45A1-8E89-84B39E37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3062" cy="1600200"/>
          </a:xfrm>
        </p:spPr>
        <p:txBody>
          <a:bodyPr/>
          <a:lstStyle/>
          <a:p>
            <a:r>
              <a:rPr lang="en-US" dirty="0"/>
              <a:t>Comparison of Freight Data Atlanta to Los Angeles 2019 to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5229E7-F51E-4477-B292-CFFDE7B6B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369" y="1614487"/>
            <a:ext cx="5619750" cy="3600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AC08-6C52-42DF-8E56-A053B29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Freight data doesn’t appear to be as affected between 2019 and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2020, there was an initial </a:t>
            </a:r>
            <a:r>
              <a:rPr lang="en-US" dirty="0" err="1"/>
              <a:t>dropoff</a:t>
            </a:r>
            <a:r>
              <a:rPr lang="en-US" dirty="0"/>
              <a:t> in volume as airlines were grounded, however during the summer months, volume appeared to temporarily return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route, during the higher volume months of October to December, companies comparatively chose not to use as much Delta Air Freight as that of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63946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6399-6DA8-4404-9980-EBDA96F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Position, Delta vs Competitors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051BA-30AC-417F-8B0F-95CE17F1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49" y="3586579"/>
            <a:ext cx="4561078" cy="30618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E5E3-9870-4145-8D4E-B657385A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is normally a dominant player for this route, because Atlanta is its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2019, we show that American Airlines began to slowly increase their volume during the winter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however immediately ceased during Covid when American Airlines ended this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 the only major airline to significantly attempt to take market share away from Delta is Southwest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remains the Dominant player for this route.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4175D-8C00-4A01-B170-FDDDF60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9" y="689189"/>
            <a:ext cx="4878179" cy="2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</TotalTime>
  <Words>369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Project Delta Airlines</vt:lpstr>
      <vt:lpstr>Data Exporation and Cleanup </vt:lpstr>
      <vt:lpstr>PowerPoint Presentation</vt:lpstr>
      <vt:lpstr>Sample Atlanta to Los Angeles, Delta Passenger Volume </vt:lpstr>
      <vt:lpstr>Comparison of Freight Data Atlanta to Los Angeles 2019 to 2020</vt:lpstr>
      <vt:lpstr>Market Position, Delta vs Competitors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Delta Airlines</dc:title>
  <dc:creator>David W</dc:creator>
  <cp:lastModifiedBy>David W</cp:lastModifiedBy>
  <cp:revision>7</cp:revision>
  <dcterms:created xsi:type="dcterms:W3CDTF">2021-04-29T18:50:03Z</dcterms:created>
  <dcterms:modified xsi:type="dcterms:W3CDTF">2021-04-29T19:49:23Z</dcterms:modified>
</cp:coreProperties>
</file>