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C17E-D2FE-4263-AE59-A4068327B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4533A-62F1-426A-BEE3-B56FE6B04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9D38-10D7-4380-83AC-CE92A19E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70C9-0A1D-4D34-9493-C847A65C3A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0AC3-4EF0-44E2-9EE7-D1B06902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4722-5CFA-4D43-B63B-31C1D843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F0F9-6BF4-4DE0-AE70-F79DCF3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6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272B-24EC-4718-888D-B27888E4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C5F7B-BCF3-4E63-A1F4-B821BC8CC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630A7-49E0-451F-B06F-2250A581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70C9-0A1D-4D34-9493-C847A65C3A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E8162-FD09-4678-8E14-CB64C152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0F39-31DD-42CC-AE22-F54AC38D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F0F9-6BF4-4DE0-AE70-F79DCF3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8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01EC7-73D8-4F3A-B90C-57A8E77A6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4915F-E44B-4AA3-B133-77CBBFDE2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4264-0B76-4A2E-A256-850B8A8E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70C9-0A1D-4D34-9493-C847A65C3A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39A11-EF31-4B9A-ABF4-95ECABBF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14A9B-575C-4896-8950-469D51AC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F0F9-6BF4-4DE0-AE70-F79DCF3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4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AEDC-F26D-42E5-9F85-878DA5FC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0D21-292E-4EB6-A686-D44F86CBF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5E5F3-8349-45D3-89D5-51704326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70C9-0A1D-4D34-9493-C847A65C3A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CD0A-09D8-41FC-AD46-F944DD95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1285-9D25-43B8-9E8F-4841CDB8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F0F9-6BF4-4DE0-AE70-F79DCF3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B364-CAF9-4A88-8FB2-A7E26D5B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F32A-6979-468E-84C9-7BC48AFF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1758-73F9-47C7-83EA-B2BFA433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70C9-0A1D-4D34-9493-C847A65C3A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EC1F-65AF-475E-A5DA-445888E4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B320-9872-4423-83A4-769B1FDD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F0F9-6BF4-4DE0-AE70-F79DCF3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EDCB-3DF5-4B52-8D0B-30C45087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DF3DE-60F4-49B1-8FCB-34BC6A55E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D6FA7-A14E-4CC0-8EA9-81A2160EF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F1B11-7144-41A2-A5A8-98965D3F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70C9-0A1D-4D34-9493-C847A65C3A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E4C9F-C848-4103-8A7A-B1113811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91EF9-0AE2-4B83-9CCC-BE874570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F0F9-6BF4-4DE0-AE70-F79DCF3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66A2-D7F5-4907-B0FA-A485AEEE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A7D88-5384-4C44-83AD-B3AF6E7D5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E87C2-92A3-4417-9BCE-3BB520258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251AF-C709-4641-827D-16257DAEB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E1486-C000-4DEA-98C0-6AF996C26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49C9F-C648-4613-B1AB-86FD0AFF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70C9-0A1D-4D34-9493-C847A65C3A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1A67A-319F-4E01-9AEF-339BF8A0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7C5F9-0171-483F-999F-14CD34DC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F0F9-6BF4-4DE0-AE70-F79DCF3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7C78-E68E-4366-8888-24DFA78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88A2D-174A-42AF-8F9B-F6F5B9A1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70C9-0A1D-4D34-9493-C847A65C3A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0FF-A261-4289-8B71-1D344832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7FC43-869D-4022-8617-F49DDB9B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F0F9-6BF4-4DE0-AE70-F79DCF3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5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10A9-E45E-4282-BF3A-2ED1D690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70C9-0A1D-4D34-9493-C847A65C3A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B6612-9751-45A2-8A9E-E8CE6B1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FEDD6-78E9-455F-8750-8EEE9FF2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F0F9-6BF4-4DE0-AE70-F79DCF3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951C-C58E-499E-8BA1-9E402816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DFEEE-B5A3-4E81-B2AB-7ED9FE1E8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12708-5CC4-4E87-B7B7-970A15C24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637EA-1B10-4965-8907-B69F7313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70C9-0A1D-4D34-9493-C847A65C3A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8675D-4667-4432-933C-3BEE0980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62B13-B13E-4EC6-9FDC-2CE11D24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F0F9-6BF4-4DE0-AE70-F79DCF3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7459-8036-4334-9E5A-337B21AC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736A4-D9F0-41B3-B7EB-47C8D06DB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E3CF1-A834-4129-B87C-AD92CCE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E32E0-41CB-411B-B3C5-8A689ECC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70C9-0A1D-4D34-9493-C847A65C3A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4AF24-5D34-470C-8C2E-66AD88A4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F282D-E824-4AE9-B1BD-4CB3A90B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F0F9-6BF4-4DE0-AE70-F79DCF3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2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0A78D-CCA1-4EE2-9712-F1A8B737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EAEE6-3F65-46F6-AF06-455D04E5C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4B35E-9750-474E-AB17-A874AF5EE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70C9-0A1D-4D34-9493-C847A65C3A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CAA8-B31E-4BEC-A5EE-6853FDD8C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A33A0-9EFE-45A7-B3B8-B02A4CD17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F0F9-6BF4-4DE0-AE70-F79DCF3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0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DB2FF-4A6E-4D8D-9558-5BE7D079D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695" y="687897"/>
            <a:ext cx="9731230" cy="530184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243579-F1BF-4848-B306-CFD258AC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7586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Imported data for 2019 and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the code above to combine the data in one table to make more easer to work with when using </a:t>
            </a:r>
            <a:r>
              <a:rPr lang="en-US" dirty="0" err="1"/>
              <a:t>arima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729FFD-1248-4A42-9A88-CCE1C7776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621386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plotly</a:t>
            </a:r>
            <a:r>
              <a:rPr lang="en-US" dirty="0"/>
              <a:t> in order to study the time analysis view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Filtering and cleaning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</a:t>
            </a:r>
            <a:r>
              <a:rPr lang="en-US" dirty="0" err="1"/>
              <a:t>year_month</a:t>
            </a:r>
            <a:r>
              <a:rPr lang="en-US" dirty="0"/>
              <a:t> in one cell to make it easier for our data plot</a:t>
            </a:r>
          </a:p>
          <a:p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464747-6F81-465A-842C-BD5E00B2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174" y="1624290"/>
            <a:ext cx="8104652" cy="461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2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C32A6E-8AFB-4B78-91E0-DB9C2941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E68AF0-98F7-4DC2-BA08-7EE4235FC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2451" y="987425"/>
            <a:ext cx="6484690" cy="56231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D5194-F0C7-4665-B700-F17D61D66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cleaned up here according to our x-axis and y-axis to make clear for the plot so we can spot the difference between 2019-2020 ( Passenger wise )</a:t>
            </a:r>
          </a:p>
        </p:txBody>
      </p:sp>
    </p:spTree>
    <p:extLst>
      <p:ext uri="{BB962C8B-B14F-4D97-AF65-F5344CB8AC3E}">
        <p14:creationId xmlns:p14="http://schemas.microsoft.com/office/powerpoint/2010/main" val="373342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A8E3E4-CBDD-43F4-A1E1-EA3451F60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987425"/>
            <a:ext cx="6704114" cy="55056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0CC6A-B813-46F9-A7E2-5BEEB7064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Freight Wise</a:t>
            </a:r>
          </a:p>
        </p:txBody>
      </p:sp>
    </p:spTree>
    <p:extLst>
      <p:ext uri="{BB962C8B-B14F-4D97-AF65-F5344CB8AC3E}">
        <p14:creationId xmlns:p14="http://schemas.microsoft.com/office/powerpoint/2010/main" val="324283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66ADA4-BA5D-49A3-B9EA-F4AE52E7D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07219"/>
            <a:ext cx="6172200" cy="48340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228C9-0FEC-445E-B47C-97D3BEB14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 analysis of the autocorrelation can thereby inform us about the timescale of the fluctuations.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5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BC492-64AE-4599-9046-94F3C103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902" y="169506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buFont typeface="Arial" panose="020B0604020202020204" pitchFamily="34" charset="0"/>
              <a:buChar char="•"/>
            </a:pPr>
            <a:r>
              <a:rPr lang="en-US" sz="2000" dirty="0"/>
              <a:t>Freight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97113C-D3AB-4720-81DB-5EB879044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573" y="937411"/>
            <a:ext cx="10384122" cy="536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8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47BD41-7B54-4B53-9D23-121CBDCA3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091" y="457200"/>
            <a:ext cx="8984608" cy="58513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9F6D5-D4F0-4D7D-A852-E44EA79E6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348029" cy="3811588"/>
          </a:xfrm>
        </p:spPr>
        <p:txBody>
          <a:bodyPr/>
          <a:lstStyle/>
          <a:p>
            <a:r>
              <a:rPr lang="en-US" dirty="0"/>
              <a:t>Time analysis for 2019-20 for both passengers ad freight</a:t>
            </a:r>
          </a:p>
        </p:txBody>
      </p:sp>
    </p:spTree>
    <p:extLst>
      <p:ext uri="{BB962C8B-B14F-4D97-AF65-F5344CB8AC3E}">
        <p14:creationId xmlns:p14="http://schemas.microsoft.com/office/powerpoint/2010/main" val="46542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 Issa</dc:creator>
  <cp:lastModifiedBy>Hussein Issa</cp:lastModifiedBy>
  <cp:revision>3</cp:revision>
  <dcterms:created xsi:type="dcterms:W3CDTF">2021-05-01T03:15:12Z</dcterms:created>
  <dcterms:modified xsi:type="dcterms:W3CDTF">2021-05-01T04:03:13Z</dcterms:modified>
</cp:coreProperties>
</file>