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0221B-0BFF-4A85-BD65-6CF6ADD5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8600"/>
            <a:ext cx="9720072" cy="1207008"/>
          </a:xfrm>
        </p:spPr>
        <p:txBody>
          <a:bodyPr/>
          <a:lstStyle/>
          <a:p>
            <a:r>
              <a:rPr lang="en-US" dirty="0"/>
              <a:t>DISCUSSION and post mortem</a:t>
            </a:r>
          </a:p>
        </p:txBody>
      </p:sp>
      <p:pic>
        <p:nvPicPr>
          <p:cNvPr id="3" name="Content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9E2DF0-ABE7-C24A-9468-FC8452E7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872"/>
            <a:ext cx="11612880" cy="5468112"/>
          </a:xfrm>
        </p:spPr>
      </p:pic>
    </p:spTree>
    <p:extLst>
      <p:ext uri="{BB962C8B-B14F-4D97-AF65-F5344CB8AC3E}">
        <p14:creationId xmlns:p14="http://schemas.microsoft.com/office/powerpoint/2010/main" val="404723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CD8-E87E-4A6D-9221-B73C671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2CAB-3AB3-497F-818C-D58A77A2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“Delta Airlines” presentation is a collaboration to dig into pre and post pandemic Delta Airlines data to gather insights from passenger traffic, freight volume, major routes and competing carriers with Delta Airlines.</a:t>
            </a:r>
          </a:p>
        </p:txBody>
      </p:sp>
    </p:spTree>
    <p:extLst>
      <p:ext uri="{BB962C8B-B14F-4D97-AF65-F5344CB8AC3E}">
        <p14:creationId xmlns:p14="http://schemas.microsoft.com/office/powerpoint/2010/main" val="2866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D1-DC1F-4E3C-BFA0-4080C82E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E05-8D42-488C-BF65-C0DCFDD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How was Delta Airlines business travel effected?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When did travel confidence return 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Was Holliday travel badly effected by the pandemic fear ?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Did Delta freight volume increase against passenger volume decline?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Data limitation with only January 2021 being available during time of project.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Certain sample criteria with “Carriers” were eliminated as “</a:t>
            </a:r>
            <a:r>
              <a:rPr lang="en-US" dirty="0" err="1"/>
              <a:t>desti</a:t>
            </a:r>
            <a:r>
              <a:rPr lang="en-US" dirty="0"/>
              <a:t>” aren’t available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We utilized Arima forecasting to timeframe the Delta data to make predictive modeling.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				Data Analysis:</a:t>
            </a:r>
            <a:br>
              <a:rPr lang="en-US" dirty="0"/>
            </a:br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800C-3F55-4242-A5A5-47468D12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Delta’s Domination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13F9-3EF8-2040-97E0-5CCE5A2AE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Flights from ATL to LGA (New York) Delta is Flying above all its competitors in passenger volume by more than  40,000 more passenger volume 37.5% more than its closest competitor which remained consistent as 2019 Data not changing in 2020 Pandemic.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 the Holliday season between October and December for 2020 Delta soared above Competitors in the Month of Vaccinations (December 2020) American Airlines, Frontier, </a:t>
            </a:r>
            <a:r>
              <a:rPr lang="en-US" dirty="0" err="1">
                <a:solidFill>
                  <a:srgbClr val="FFFFFF"/>
                </a:solidFill>
              </a:rPr>
              <a:t>SouthWest</a:t>
            </a:r>
            <a:r>
              <a:rPr lang="en-US" dirty="0">
                <a:solidFill>
                  <a:srgbClr val="FFFFFF"/>
                </a:solidFill>
              </a:rPr>
              <a:t>) fell off significantly with </a:t>
            </a:r>
            <a:r>
              <a:rPr lang="en-US" dirty="0" err="1">
                <a:solidFill>
                  <a:srgbClr val="FFFFFF"/>
                </a:solidFill>
              </a:rPr>
              <a:t>SouthWest</a:t>
            </a:r>
            <a:r>
              <a:rPr lang="en-US" dirty="0">
                <a:solidFill>
                  <a:srgbClr val="FFFFFF"/>
                </a:solidFill>
              </a:rPr>
              <a:t> dropping near lower competitor's volume.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9BCCF77-AD89-1B4E-8DBA-7006877B2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69" y="146000"/>
            <a:ext cx="5455921" cy="3283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9A43E0F-D2AA-A047-8F5C-1DED59FD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8" y="3182112"/>
            <a:ext cx="6723452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665</TotalTime>
  <Words>595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Project Delta Airlines</vt:lpstr>
      <vt:lpstr>Motivation and Summary </vt:lpstr>
      <vt:lpstr>Questions &amp; Data</vt:lpstr>
      <vt:lpstr>Data Exporation and Cleanup </vt:lpstr>
      <vt:lpstr>PowerPoint Presentation</vt:lpstr>
      <vt:lpstr>    Data Analysis: Sample Atlanta to Los Angeles, Delta Passenger Volume </vt:lpstr>
      <vt:lpstr>Comparison of Freight Data Atlanta to Los Angeles 2019 to 2020</vt:lpstr>
      <vt:lpstr>Market Position, Delta vs Competitors</vt:lpstr>
      <vt:lpstr>Delta’s Domination</vt:lpstr>
      <vt:lpstr>DISCUSSION and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Ricardo R Benitez</cp:lastModifiedBy>
  <cp:revision>21</cp:revision>
  <dcterms:created xsi:type="dcterms:W3CDTF">2021-04-29T18:50:03Z</dcterms:created>
  <dcterms:modified xsi:type="dcterms:W3CDTF">2021-05-01T13:27:03Z</dcterms:modified>
</cp:coreProperties>
</file>