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682"/>
  </p:normalViewPr>
  <p:slideViewPr>
    <p:cSldViewPr snapToGrid="0">
      <p:cViewPr varScale="1">
        <p:scale>
          <a:sx n="115" d="100"/>
          <a:sy n="115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EA43-4C08-558A-6BC0-1FE7D4306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3F423-301A-996D-682A-77D984611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8D2EF-AAD3-AB23-A8EA-BBD9995B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1E40-A3A4-9541-B6A7-0E07ABC0B16B}" type="datetimeFigureOut"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FA3F6-4DC1-AEB8-2A91-C148FC96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2DA88-2C1A-E8AD-07F8-BCEFE9B1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FD06C-78F6-4F41-A170-6B4A7BE525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6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4559-B662-1CD9-44D7-D51AFC76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A75B2-A8E7-FD83-0056-9D5D2C213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3652-810D-8874-DDC5-C604DC5D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1E40-A3A4-9541-B6A7-0E07ABC0B16B}" type="datetimeFigureOut"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ACEF6-C612-D378-CF57-E36880FA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AE654-07E9-BFAF-98F5-7FABEBEB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FD06C-78F6-4F41-A170-6B4A7BE525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963F6-F25F-0E7F-2DE7-26AC76666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EDC7-3DE4-022F-5A47-875B064D1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0DA56-CCBA-6615-FE00-8636619B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1E40-A3A4-9541-B6A7-0E07ABC0B16B}" type="datetimeFigureOut"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0959-894E-48DD-038F-88293CFC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FB3C-9B0A-A93A-13FB-B30BCC69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FD06C-78F6-4F41-A170-6B4A7BE525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0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DADC-B286-7489-61C9-64D40125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CE9D1-9F69-E99B-B0AA-B0CBB84DC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884D6-4608-BAC1-9B8E-3A578320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1E40-A3A4-9541-B6A7-0E07ABC0B16B}" type="datetimeFigureOut"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DE83E-F816-9AC6-B444-DC589148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8562E-1507-F463-8596-D6A4D700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FD06C-78F6-4F41-A170-6B4A7BE525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1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9B12-3A1E-6566-4E63-0919C402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DC6C-1B54-3A81-4274-3A9A31C1A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7863A-826F-2591-AC6C-532FFD12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1E40-A3A4-9541-B6A7-0E07ABC0B16B}" type="datetimeFigureOut"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3D181-41DD-CA0F-D231-8DAD5D0F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0E755-40CF-F99F-AFD6-88DA7A32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FD06C-78F6-4F41-A170-6B4A7BE525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D0AF-F95D-56E5-1F3D-FFB5013F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2379-A54D-0C11-AA89-68B7D527B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9B254-40A0-15C8-1206-5D97DB8C6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77825-7392-98D3-CC45-55FC9DBE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1E40-A3A4-9541-B6A7-0E07ABC0B16B}" type="datetimeFigureOut"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450BB-3BC4-782C-E9E8-A32FF618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DE552-BA0E-44B0-CC06-5584D576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FD06C-78F6-4F41-A170-6B4A7BE525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2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AE6D-91FF-FABB-DA1E-6DF0F18B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99A80-BF81-5724-A654-5895399A4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CFBD8-F420-C7C8-5A30-DEA002E1A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750E8-B0CC-5990-7254-89E867486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85616-0B5C-5ABD-D544-403188421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22375-9A15-C562-0B17-56A41906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1E40-A3A4-9541-B6A7-0E07ABC0B16B}" type="datetimeFigureOut">
              <a:t>4/2/24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194B6-C228-DF9D-C8B2-18AA53ED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A1985-30B9-3BAC-E789-BB8FD345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FD06C-78F6-4F41-A170-6B4A7BE525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8359-D25F-0092-56E5-0C5A4AB4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5D0D2-A57A-5E51-37FF-CC334E76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1E40-A3A4-9541-B6A7-0E07ABC0B16B}" type="datetimeFigureOut">
              <a:t>4/2/24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AF1F2-3FE1-01BC-0019-36BCA0EF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0EA4B-0783-4007-FCA8-7886B235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FD06C-78F6-4F41-A170-6B4A7BE525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7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1B012-8845-9C5E-9D13-2D4B44CC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1E40-A3A4-9541-B6A7-0E07ABC0B16B}" type="datetimeFigureOut">
              <a:t>4/2/24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A707A-95A8-3BB8-35D2-D791FBEF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8B749-4B2C-A624-8300-89F4A627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FD06C-78F6-4F41-A170-6B4A7BE525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1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0A1E-E4DF-59AE-66AC-D71DE3B6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BFB6-1915-5EB2-ABAD-28EED3108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30841-92EC-116D-1A18-526498C7B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E3507-2B74-AFBF-4512-4F124A4A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1E40-A3A4-9541-B6A7-0E07ABC0B16B}" type="datetimeFigureOut"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97F68-EC38-5CB4-24B1-7E5F0CDC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C3905-69B6-DED3-1D43-D68CDBF2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FD06C-78F6-4F41-A170-6B4A7BE525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5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E589-61F5-665A-95BB-31FC7F9F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FD403-EF98-557E-48EF-550286694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16E94-324B-604E-F278-237AB46B0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7CD40-4962-D4D8-1054-E28B04E7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1E40-A3A4-9541-B6A7-0E07ABC0B16B}" type="datetimeFigureOut"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02A22-DC11-0A30-952C-5FD0C7C5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EAF86-F848-5387-BA21-9FBDC284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FD06C-78F6-4F41-A170-6B4A7BE525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3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5F33E-1F84-88E7-1BAA-97E1D7B2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C31CF-57DA-97E2-E4C9-8AB37288A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024F3-34F8-0D91-616B-3C0F84E22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31E40-A3A4-9541-B6A7-0E07ABC0B16B}" type="datetimeFigureOut"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056AA-B82E-5D4B-141A-C8387CF41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438E-FA94-B96B-A13F-07DDEBB17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FD06C-78F6-4F41-A170-6B4A7BE525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0B5378-7313-44B0-FF11-12F5A39A5EF2}"/>
              </a:ext>
            </a:extLst>
          </p:cNvPr>
          <p:cNvSpPr/>
          <p:nvPr/>
        </p:nvSpPr>
        <p:spPr>
          <a:xfrm>
            <a:off x="512960" y="774552"/>
            <a:ext cx="7293049" cy="5619565"/>
          </a:xfrm>
          <a:prstGeom prst="roundRect">
            <a:avLst/>
          </a:prstGeom>
          <a:solidFill>
            <a:schemeClr val="accent1">
              <a:alpha val="615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90C5732-FD4B-45F0-6D2E-5A51AE6F1F82}"/>
              </a:ext>
            </a:extLst>
          </p:cNvPr>
          <p:cNvSpPr/>
          <p:nvPr/>
        </p:nvSpPr>
        <p:spPr>
          <a:xfrm>
            <a:off x="3051854" y="1927579"/>
            <a:ext cx="3928533" cy="3344335"/>
          </a:xfrm>
          <a:prstGeom prst="roundRect">
            <a:avLst/>
          </a:prstGeom>
          <a:solidFill>
            <a:schemeClr val="accent6">
              <a:lumMod val="75000"/>
              <a:alpha val="550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05C9F98-E2FA-8390-9E98-811FF0C0F364}"/>
              </a:ext>
            </a:extLst>
          </p:cNvPr>
          <p:cNvSpPr/>
          <p:nvPr/>
        </p:nvSpPr>
        <p:spPr>
          <a:xfrm>
            <a:off x="4101720" y="2799646"/>
            <a:ext cx="1828800" cy="1557867"/>
          </a:xfrm>
          <a:prstGeom prst="roundRect">
            <a:avLst/>
          </a:prstGeom>
          <a:solidFill>
            <a:schemeClr val="accent1">
              <a:lumMod val="75000"/>
              <a:alpha val="5661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47AE3-24DB-0838-DA07-E5351CA39E53}"/>
              </a:ext>
            </a:extLst>
          </p:cNvPr>
          <p:cNvSpPr txBox="1"/>
          <p:nvPr/>
        </p:nvSpPr>
        <p:spPr>
          <a:xfrm>
            <a:off x="769434" y="3303569"/>
            <a:ext cx="1728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Page </a:t>
            </a:r>
            <a:br>
              <a:rPr lang="en-US"/>
            </a:br>
            <a:r>
              <a:rPr lang="en-US" sz="1400"/>
              <a:t>(Content Catagory)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ED414-EE22-E13E-29B3-9D494CD1C470}"/>
              </a:ext>
            </a:extLst>
          </p:cNvPr>
          <p:cNvSpPr txBox="1"/>
          <p:nvPr/>
        </p:nvSpPr>
        <p:spPr>
          <a:xfrm>
            <a:off x="4423450" y="3287884"/>
            <a:ext cx="1185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Content Detail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C3216-19C6-C00D-2668-1D3438B9EF94}"/>
              </a:ext>
            </a:extLst>
          </p:cNvPr>
          <p:cNvSpPr txBox="1"/>
          <p:nvPr/>
        </p:nvSpPr>
        <p:spPr>
          <a:xfrm>
            <a:off x="3165434" y="3304705"/>
            <a:ext cx="1024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Cards</a:t>
            </a:r>
            <a:br>
              <a:rPr lang="en-US"/>
            </a:br>
            <a:r>
              <a:rPr lang="en-US" sz="1400"/>
              <a:t>(grouping)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231D10-0A60-C61D-E408-527FC26A0C2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497873" y="3595957"/>
            <a:ext cx="667561" cy="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B8E92C-8CE5-6D3E-2A9F-A973A850792A}"/>
              </a:ext>
            </a:extLst>
          </p:cNvPr>
          <p:cNvCxnSpPr>
            <a:cxnSpLocks/>
          </p:cNvCxnSpPr>
          <p:nvPr/>
        </p:nvCxnSpPr>
        <p:spPr>
          <a:xfrm flipV="1">
            <a:off x="3932387" y="3594100"/>
            <a:ext cx="691444" cy="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D769B5-6695-5CFB-A8E3-0C8732A53592}"/>
              </a:ext>
            </a:extLst>
          </p:cNvPr>
          <p:cNvSpPr txBox="1"/>
          <p:nvPr/>
        </p:nvSpPr>
        <p:spPr>
          <a:xfrm>
            <a:off x="430702" y="32139"/>
            <a:ext cx="751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Holy : Content Presentation UI Flow Diagram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7848D-6BF3-1B16-3C62-F95AFC431ADE}"/>
              </a:ext>
            </a:extLst>
          </p:cNvPr>
          <p:cNvSpPr txBox="1"/>
          <p:nvPr/>
        </p:nvSpPr>
        <p:spPr>
          <a:xfrm>
            <a:off x="8030253" y="1302479"/>
            <a:ext cx="3837605" cy="490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D0D0D"/>
                </a:solidFill>
                <a:effectLst/>
                <a:latin typeface="Söhne"/>
              </a:rPr>
              <a:t>The core concept revolves around creating an app designed for maximum reusability with minimal coding.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D0D0D"/>
                </a:solidFill>
                <a:effectLst/>
                <a:latin typeface="Söhne"/>
              </a:rPr>
              <a:t>Streamlined simple design that's both clean and practical.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D0D0D"/>
                </a:solidFill>
                <a:effectLst/>
                <a:latin typeface="Söhne"/>
              </a:rPr>
              <a:t>Content expansions should be achievable without the need for extra coding.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D0D0D"/>
                </a:solidFill>
                <a:effectLst/>
                <a:latin typeface="Söhne"/>
              </a:rPr>
              <a:t>The app should be optimized for mobile use.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D0D0D"/>
                </a:solidFill>
                <a:effectLst/>
                <a:latin typeface="Söhne"/>
              </a:rPr>
              <a:t>Dynamic generation of </a:t>
            </a:r>
            <a:r>
              <a:rPr lang="en-US" sz="1400" b="0" i="1">
                <a:solidFill>
                  <a:srgbClr val="0D0D0D"/>
                </a:solidFill>
                <a:effectLst/>
                <a:latin typeface="Söhne"/>
              </a:rPr>
              <a:t>pages, cards, and detailed content </a:t>
            </a:r>
            <a:r>
              <a:rPr lang="en-US" sz="1400" b="0" i="0">
                <a:solidFill>
                  <a:srgbClr val="0D0D0D"/>
                </a:solidFill>
                <a:effectLst/>
                <a:latin typeface="Söhne"/>
              </a:rPr>
              <a:t>is facilitated through a content management system.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D0D0D"/>
                </a:solidFill>
                <a:effectLst/>
                <a:latin typeface="Söhne"/>
              </a:rPr>
              <a:t>The types of content supported include text, PDFs, images, audio, videos, YouTube integrations, and interactive elements such us donation features.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4763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Misghna Esayas</dc:creator>
  <cp:lastModifiedBy>Misghna Esayas</cp:lastModifiedBy>
  <cp:revision>1</cp:revision>
  <dcterms:created xsi:type="dcterms:W3CDTF">2024-04-02T22:17:14Z</dcterms:created>
  <dcterms:modified xsi:type="dcterms:W3CDTF">2024-04-02T22:46:06Z</dcterms:modified>
</cp:coreProperties>
</file>