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21:38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1,'94'5,"1"5,143 33,2 1,-214-41,500 54,-454-54,1 3,91 21,-56-5,158 11,-242-31,332 22,-244-22,136-15,87-7,-52 5,177-24,-440 35,1 0,32-11,23-5,53 1,254-3,-153 8,0 0,-187 15,-27 1,1-2,0 0,0-1,32-5,-32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21:42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59,'142'11,"-33"-1,639-4,-333-48,-266 21,188-2,788 26,-1061-3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Server Side Programing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server side programing?</a:t>
            </a:r>
          </a:p>
        </p:txBody>
      </p:sp>
      <p:pic>
        <p:nvPicPr>
          <p:cNvPr id="1026" name="Picture 2" descr="What is Client-Server? Definition and FAQs | OmniSci">
            <a:extLst>
              <a:ext uri="{FF2B5EF4-FFF2-40B4-BE49-F238E27FC236}">
                <a16:creationId xmlns:a16="http://schemas.microsoft.com/office/drawing/2014/main" id="{8A28EE35-55F9-4C2C-8B83-FA8A45ED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33" y="145645"/>
            <a:ext cx="7157619" cy="4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B60E-E1A6-47E6-A69F-04A3834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49FB-D16F-4C17-9E4D-D385C588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   PHP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   Python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   C#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   C+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   NodeJS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   Ruby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   </a:t>
            </a:r>
            <a:r>
              <a:rPr lang="en-US" sz="2400" dirty="0" err="1"/>
              <a:t>JavaSript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6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C8DE-0087-4F05-8F32-D9E9E4CA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request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1852A-6CAC-4144-96F4-DE02E00E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17" b="-789"/>
          <a:stretch/>
        </p:blipFill>
        <p:spPr>
          <a:xfrm>
            <a:off x="862351" y="2588862"/>
            <a:ext cx="11158413" cy="3064748"/>
          </a:xfrm>
        </p:spPr>
      </p:pic>
    </p:spTree>
    <p:extLst>
      <p:ext uri="{BB962C8B-B14F-4D97-AF65-F5344CB8AC3E}">
        <p14:creationId xmlns:p14="http://schemas.microsoft.com/office/powerpoint/2010/main" val="54245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45DF-DAC2-4AC6-9C41-42A8BC36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Program Request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6F267-5D9D-4930-ACF8-BCE4D6451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08"/>
          <a:stretch/>
        </p:blipFill>
        <p:spPr>
          <a:xfrm>
            <a:off x="1225898" y="2007717"/>
            <a:ext cx="6598797" cy="2202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3E315-6A10-46A6-B5D6-F4BF826B11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5474" b="43164"/>
          <a:stretch/>
        </p:blipFill>
        <p:spPr>
          <a:xfrm>
            <a:off x="6096000" y="2969059"/>
            <a:ext cx="4298933" cy="26278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61C3B8-C018-42FA-B32F-229BF435A67F}"/>
                  </a:ext>
                </a:extLst>
              </p14:cNvPr>
              <p14:cNvContentPartPr/>
              <p14:nvPr/>
            </p14:nvContentPartPr>
            <p14:xfrm>
              <a:off x="3506341" y="3084626"/>
              <a:ext cx="1814400" cy="10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61C3B8-C018-42FA-B32F-229BF435A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2701" y="2976986"/>
                <a:ext cx="19220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5BBE66-DC4A-4F99-B606-CEB8616D7D8C}"/>
                  </a:ext>
                </a:extLst>
              </p14:cNvPr>
              <p14:cNvContentPartPr/>
              <p14:nvPr/>
            </p14:nvContentPartPr>
            <p14:xfrm>
              <a:off x="8048821" y="3576026"/>
              <a:ext cx="1112400" cy="3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5BBE66-DC4A-4F99-B606-CEB8616D7D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4821" y="3468026"/>
                <a:ext cx="122004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8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4A1-B055-49E8-97FA-ECBF138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Server Program Sends The Info Back</a:t>
            </a:r>
          </a:p>
        </p:txBody>
      </p:sp>
      <p:pic>
        <p:nvPicPr>
          <p:cNvPr id="2050" name="Picture 2" descr="What is Client-Server? Definition and FAQs | OmniSci">
            <a:extLst>
              <a:ext uri="{FF2B5EF4-FFF2-40B4-BE49-F238E27FC236}">
                <a16:creationId xmlns:a16="http://schemas.microsoft.com/office/drawing/2014/main" id="{7EA381B4-C50E-4F4B-9C48-0CD49153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56" y="1737360"/>
            <a:ext cx="6373847" cy="4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13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{75B1008A-2949-4E66-86A5-D3B3240D06D5}tf56160789_win32</Template>
  <TotalTime>38</TotalTime>
  <Words>44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Wingdings</vt:lpstr>
      <vt:lpstr>1_RetrospectVTI</vt:lpstr>
      <vt:lpstr>Server Side Programing</vt:lpstr>
      <vt:lpstr>PowerPoint Presentation</vt:lpstr>
      <vt:lpstr>Different Type of Languages </vt:lpstr>
      <vt:lpstr>Html links request information</vt:lpstr>
      <vt:lpstr>The Server Program Request </vt:lpstr>
      <vt:lpstr>The Server Program Sends The Info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Programing</dc:title>
  <dc:creator>dave zeller</dc:creator>
  <cp:lastModifiedBy>dave zeller</cp:lastModifiedBy>
  <cp:revision>3</cp:revision>
  <dcterms:created xsi:type="dcterms:W3CDTF">2021-03-09T03:03:22Z</dcterms:created>
  <dcterms:modified xsi:type="dcterms:W3CDTF">2021-03-09T03:41:33Z</dcterms:modified>
</cp:coreProperties>
</file>