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notesMasterIdLst>
    <p:notesMasterId r:id="rId17"/>
  </p:notesMasterIdLst>
  <p:sldIdLst>
    <p:sldId id="257" r:id="rId2"/>
    <p:sldId id="256" r:id="rId3"/>
    <p:sldId id="272" r:id="rId4"/>
    <p:sldId id="264" r:id="rId5"/>
    <p:sldId id="259" r:id="rId6"/>
    <p:sldId id="266" r:id="rId7"/>
    <p:sldId id="265" r:id="rId8"/>
    <p:sldId id="261" r:id="rId9"/>
    <p:sldId id="262" r:id="rId10"/>
    <p:sldId id="268" r:id="rId11"/>
    <p:sldId id="269" r:id="rId12"/>
    <p:sldId id="270" r:id="rId13"/>
    <p:sldId id="271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/>
    <p:restoredTop sz="78822"/>
  </p:normalViewPr>
  <p:slideViewPr>
    <p:cSldViewPr snapToGrid="0" snapToObjects="1">
      <p:cViewPr varScale="1">
        <p:scale>
          <a:sx n="84" d="100"/>
          <a:sy n="84" d="100"/>
        </p:scale>
        <p:origin x="1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F7308-8E60-F94D-B929-C6166ECB664E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C430-17AC-5B46-A3F7-CD5FB9982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switching between All Transactions and By Tag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total in header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adding new transaction (mention: amount in pounds in UI and saves in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pence)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adding new tag and it appears on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(in alphabetical order)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editing budget amount and resulting warning and header total changes to 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8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3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BC430-17AC-5B46-A3F7-CD5FB99828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1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98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ello.com/b/RaHy8b0d/codeclan-project-1-week-5-ruby-sql-html-c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User_requirements.xlsx" TargetMode="External"/><Relationship Id="rId4" Type="http://schemas.openxmlformats.org/officeDocument/2006/relationships/hyperlink" Target="User_journeys.xls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Proto_persona.ppt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Goals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39" y="1390389"/>
            <a:ext cx="10546915" cy="4534421"/>
          </a:xfrm>
        </p:spPr>
        <p:txBody>
          <a:bodyPr>
            <a:normAutofit/>
          </a:bodyPr>
          <a:lstStyle/>
          <a:p>
            <a:pPr fontAlgn="ctr"/>
            <a:r>
              <a:rPr lang="en-GB" sz="3200" dirty="0" smtClean="0"/>
              <a:t>As much functionality as possible but without adding so much that its unachievable</a:t>
            </a:r>
          </a:p>
          <a:p>
            <a:pPr fontAlgn="ctr"/>
            <a:r>
              <a:rPr lang="en-GB" sz="3200" dirty="0" smtClean="0"/>
              <a:t>Create an application that is complete and shippable</a:t>
            </a:r>
          </a:p>
          <a:p>
            <a:pPr lvl="1" fontAlgn="ctr"/>
            <a:r>
              <a:rPr lang="en-GB" sz="2800" dirty="0" smtClean="0"/>
              <a:t>As few bugs as possible</a:t>
            </a:r>
            <a:endParaRPr lang="en-GB" sz="2800" dirty="0" smtClean="0"/>
          </a:p>
          <a:p>
            <a:pPr fontAlgn="ctr"/>
            <a:r>
              <a:rPr lang="en-GB" sz="3200" dirty="0"/>
              <a:t>Simple, clean interface</a:t>
            </a:r>
          </a:p>
          <a:p>
            <a:pPr fontAlgn="ctr"/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92233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10"/>
    </mc:Choice>
    <mc:Fallback xmlns="">
      <p:transition spd="slow" advTm="10591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Explain Code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Amount Conversion - Save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9" y="1403985"/>
            <a:ext cx="10546915" cy="4981575"/>
          </a:xfrm>
        </p:spPr>
      </p:pic>
      <p:sp>
        <p:nvSpPr>
          <p:cNvPr id="6" name="Frame 5"/>
          <p:cNvSpPr/>
          <p:nvPr/>
        </p:nvSpPr>
        <p:spPr>
          <a:xfrm>
            <a:off x="2057400" y="2545080"/>
            <a:ext cx="5608320" cy="4876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1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96"/>
    </mc:Choice>
    <mc:Fallback xmlns="">
      <p:transition spd="slow" advTm="2009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Explain Code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Amount Conversion - View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9" y="1403985"/>
            <a:ext cx="10546915" cy="4829175"/>
          </a:xfrm>
        </p:spPr>
      </p:pic>
      <p:sp>
        <p:nvSpPr>
          <p:cNvPr id="8" name="Frame 7"/>
          <p:cNvSpPr/>
          <p:nvPr/>
        </p:nvSpPr>
        <p:spPr>
          <a:xfrm>
            <a:off x="1965960" y="3413760"/>
            <a:ext cx="7056120" cy="4267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62"/>
    </mc:Choice>
    <mc:Fallback xmlns="">
      <p:transition spd="slow" advTm="2136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Explain Code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Date Conversion - Method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9" y="1411922"/>
            <a:ext cx="10546915" cy="3160078"/>
          </a:xfrm>
        </p:spPr>
      </p:pic>
    </p:spTree>
    <p:extLst>
      <p:ext uri="{BB962C8B-B14F-4D97-AF65-F5344CB8AC3E}">
        <p14:creationId xmlns:p14="http://schemas.microsoft.com/office/powerpoint/2010/main" val="13743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22"/>
    </mc:Choice>
    <mc:Fallback xmlns="">
      <p:transition spd="slow" advTm="3832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Explain Code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Date Conversion - View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9" y="1403985"/>
            <a:ext cx="10546915" cy="4829175"/>
          </a:xfrm>
        </p:spPr>
      </p:pic>
      <p:sp>
        <p:nvSpPr>
          <p:cNvPr id="8" name="Frame 7"/>
          <p:cNvSpPr/>
          <p:nvPr/>
        </p:nvSpPr>
        <p:spPr>
          <a:xfrm>
            <a:off x="1935480" y="3093720"/>
            <a:ext cx="5471160" cy="4267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5"/>
    </mc:Choice>
    <mc:Fallback xmlns="">
      <p:transition spd="slow" advTm="943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Improvements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9139" y="1642534"/>
            <a:ext cx="10546915" cy="47735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Calibri" charset="0"/>
                <a:cs typeface="Calibri" charset="0"/>
              </a:rPr>
              <a:t>Helper methods (converting pounds/pence &amp; pence/pounds) are duplicated in two models </a:t>
            </a:r>
            <a:r>
              <a:rPr lang="mr-IN" sz="3200" dirty="0" smtClean="0">
                <a:ea typeface="Calibri" charset="0"/>
                <a:cs typeface="Calibri" charset="0"/>
              </a:rPr>
              <a:t>–</a:t>
            </a:r>
            <a:r>
              <a:rPr lang="en-US" sz="3200" dirty="0" smtClean="0">
                <a:ea typeface="Calibri" charset="0"/>
                <a:cs typeface="Calibri" charset="0"/>
              </a:rPr>
              <a:t> need to refactor to move them into a separate helper class</a:t>
            </a:r>
          </a:p>
          <a:p>
            <a:r>
              <a:rPr lang="en-US" sz="3200" dirty="0" smtClean="0">
                <a:ea typeface="Calibri" charset="0"/>
                <a:cs typeface="Calibri" charset="0"/>
              </a:rPr>
              <a:t>Need to improve how </a:t>
            </a:r>
            <a:r>
              <a:rPr lang="en-US" sz="3200" dirty="0" smtClean="0">
                <a:ea typeface="Calibri" charset="0"/>
                <a:cs typeface="Calibri" charset="0"/>
              </a:rPr>
              <a:t>the website </a:t>
            </a:r>
            <a:r>
              <a:rPr lang="en-US" sz="3200" dirty="0" smtClean="0">
                <a:ea typeface="Calibri" charset="0"/>
                <a:cs typeface="Calibri" charset="0"/>
              </a:rPr>
              <a:t>responds to resizing the </a:t>
            </a:r>
            <a:r>
              <a:rPr lang="en-US" sz="3200" dirty="0" smtClean="0">
                <a:ea typeface="Calibri" charset="0"/>
                <a:cs typeface="Calibri" charset="0"/>
              </a:rPr>
              <a:t>browser</a:t>
            </a:r>
          </a:p>
          <a:p>
            <a:r>
              <a:rPr lang="en-US" sz="3200" dirty="0" smtClean="0">
                <a:ea typeface="Calibri" charset="0"/>
                <a:cs typeface="Calibri" charset="0"/>
              </a:rPr>
              <a:t>Add multiple budgets</a:t>
            </a:r>
          </a:p>
          <a:p>
            <a:r>
              <a:rPr lang="en-US" sz="3200" dirty="0" smtClean="0">
                <a:ea typeface="Calibri" charset="0"/>
                <a:cs typeface="Calibri" charset="0"/>
              </a:rPr>
              <a:t>Add accounts</a:t>
            </a:r>
            <a:endParaRPr lang="en-US" sz="3200" dirty="0" smtClean="0">
              <a:ea typeface="Calibri" charset="0"/>
              <a:cs typeface="Calibri" charset="0"/>
            </a:endParaRPr>
          </a:p>
          <a:p>
            <a:pPr marL="685800" lvl="3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lvl="3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18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84"/>
    </mc:Choice>
    <mc:Fallback xmlns="">
      <p:transition spd="slow" advTm="2988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Learning Points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9139" y="1642534"/>
            <a:ext cx="10546915" cy="477350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Planning is key</a:t>
            </a:r>
          </a:p>
          <a:p>
            <a:pPr lvl="1"/>
            <a:r>
              <a:rPr lang="en-US" sz="2800" dirty="0" smtClean="0"/>
              <a:t>Planning the models, methods, controllers, views etc.</a:t>
            </a:r>
          </a:p>
          <a:p>
            <a:pPr lvl="1"/>
            <a:r>
              <a:rPr lang="en-US" sz="2800" dirty="0" smtClean="0"/>
              <a:t>Having a clear vision of what the app should look like in the </a:t>
            </a:r>
            <a:r>
              <a:rPr lang="en-US" sz="2800" dirty="0" smtClean="0"/>
              <a:t>UI</a:t>
            </a:r>
          </a:p>
          <a:p>
            <a:r>
              <a:rPr lang="en-US" sz="3000" dirty="0" smtClean="0"/>
              <a:t>I need to get more outside </a:t>
            </a:r>
            <a:r>
              <a:rPr lang="en-US" sz="3000" smtClean="0"/>
              <a:t>my comfort zone in the next project (focus more on back end code)</a:t>
            </a:r>
            <a:endParaRPr lang="en-US" sz="3000" dirty="0" smtClean="0"/>
          </a:p>
          <a:p>
            <a:r>
              <a:rPr lang="en-US" sz="3200" dirty="0" smtClean="0"/>
              <a:t>Sinatra is picky about ( ) in </a:t>
            </a:r>
            <a:r>
              <a:rPr lang="en-US" sz="3200" dirty="0" err="1" smtClean="0"/>
              <a:t>erb</a:t>
            </a:r>
            <a:r>
              <a:rPr lang="en-US" sz="3200" dirty="0" smtClean="0"/>
              <a:t> tags.</a:t>
            </a:r>
          </a:p>
          <a:p>
            <a:pPr lvl="1"/>
            <a:r>
              <a:rPr lang="en-US" sz="2400" dirty="0" smtClean="0"/>
              <a:t>This works:</a:t>
            </a:r>
          </a:p>
          <a:p>
            <a:pPr marL="685800" lvl="3" indent="0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&lt;%= (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Transaction.total.to_f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() /100) %&gt;</a:t>
            </a:r>
          </a:p>
          <a:p>
            <a:pPr lvl="1"/>
            <a:r>
              <a:rPr lang="en-US" sz="2400" dirty="0" smtClean="0"/>
              <a:t>This doesn’t!:</a:t>
            </a:r>
          </a:p>
          <a:p>
            <a:pPr marL="685800" lvl="3" indent="0">
              <a:buNone/>
            </a:pPr>
            <a:r>
              <a:rPr lang="en-US" sz="2200" dirty="0" smtClean="0"/>
              <a:t> 	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&lt;%=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Transaction.total.to_f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/100)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%&gt;</a:t>
            </a:r>
          </a:p>
          <a:p>
            <a:pPr marL="685800" lvl="3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pPr lvl="3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1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04"/>
    </mc:Choice>
    <mc:Fallback xmlns="">
      <p:transition spd="slow" advTm="803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 cap="none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Money </a:t>
            </a:r>
            <a:r>
              <a:rPr lang="en-US" sz="4000" b="1" cap="none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Cashboard</a:t>
            </a:r>
            <a:endParaRPr lang="en-US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33" y="260010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09"/>
    </mc:Choice>
    <mc:Fallback xmlns="">
      <p:transition spd="slow" advTm="2320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39" y="1390389"/>
            <a:ext cx="10546915" cy="4534421"/>
          </a:xfrm>
        </p:spPr>
        <p:txBody>
          <a:bodyPr>
            <a:normAutofit/>
          </a:bodyPr>
          <a:lstStyle/>
          <a:p>
            <a:pPr fontAlgn="ctr"/>
            <a:r>
              <a:rPr lang="en-GB" sz="2800" dirty="0"/>
              <a:t>Mostly planned back </a:t>
            </a:r>
            <a:r>
              <a:rPr lang="en-GB" sz="2800" dirty="0" smtClean="0"/>
              <a:t>end:</a:t>
            </a:r>
          </a:p>
          <a:p>
            <a:pPr lvl="1" fontAlgn="ctr"/>
            <a:r>
              <a:rPr lang="en-GB" sz="2800" dirty="0" err="1" smtClean="0"/>
              <a:t>db</a:t>
            </a:r>
            <a:r>
              <a:rPr lang="en-GB" sz="2800" dirty="0" smtClean="0"/>
              <a:t> tables</a:t>
            </a:r>
          </a:p>
          <a:p>
            <a:pPr lvl="1" fontAlgn="ctr"/>
            <a:r>
              <a:rPr lang="en-GB" sz="2800" dirty="0" smtClean="0"/>
              <a:t>models/methods,</a:t>
            </a:r>
          </a:p>
          <a:p>
            <a:pPr lvl="1" fontAlgn="ctr"/>
            <a:r>
              <a:rPr lang="en-GB" sz="2800" dirty="0" smtClean="0"/>
              <a:t>controllers/views</a:t>
            </a:r>
            <a:endParaRPr lang="en-GB" sz="2800" dirty="0"/>
          </a:p>
          <a:p>
            <a:pPr fontAlgn="ctr"/>
            <a:r>
              <a:rPr lang="en-GB" sz="2800" dirty="0" smtClean="0">
                <a:hlinkClick r:id="rId2"/>
              </a:rPr>
              <a:t>Trello Board</a:t>
            </a:r>
            <a:endParaRPr lang="en-GB" sz="2800" dirty="0" smtClean="0"/>
          </a:p>
          <a:p>
            <a:pPr fontAlgn="ctr"/>
            <a:r>
              <a:rPr lang="en-GB" sz="2800" dirty="0" smtClean="0"/>
              <a:t>Class diagram</a:t>
            </a:r>
            <a:endParaRPr lang="en-GB" sz="2800" dirty="0"/>
          </a:p>
          <a:p>
            <a:pPr fontAlgn="ctr"/>
            <a:r>
              <a:rPr lang="en-GB" sz="2800" dirty="0" smtClean="0"/>
              <a:t>Planned the front end very early on </a:t>
            </a:r>
            <a:r>
              <a:rPr lang="mr-IN" sz="2800" dirty="0" smtClean="0"/>
              <a:t>–</a:t>
            </a:r>
            <a:r>
              <a:rPr lang="en-GB" sz="2800" dirty="0" smtClean="0"/>
              <a:t> created wireframe diagram last Friday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669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10"/>
    </mc:Choice>
    <mc:Fallback xmlns="">
      <p:transition spd="slow" advTm="10591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Class Diagram - Original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5" y="1403176"/>
            <a:ext cx="9938841" cy="4997624"/>
          </a:xfrm>
        </p:spPr>
      </p:pic>
    </p:spTree>
    <p:extLst>
      <p:ext uri="{BB962C8B-B14F-4D97-AF65-F5344CB8AC3E}">
        <p14:creationId xmlns:p14="http://schemas.microsoft.com/office/powerpoint/2010/main" val="2173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05"/>
    </mc:Choice>
    <mc:Fallback xmlns="">
      <p:transition spd="slow" advTm="1980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Class Diagram - Final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43" y="1312544"/>
            <a:ext cx="6777505" cy="5240655"/>
          </a:xfrm>
        </p:spPr>
      </p:pic>
    </p:spTree>
    <p:extLst>
      <p:ext uri="{BB962C8B-B14F-4D97-AF65-F5344CB8AC3E}">
        <p14:creationId xmlns:p14="http://schemas.microsoft.com/office/powerpoint/2010/main" val="11238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2"/>
    </mc:Choice>
    <mc:Fallback xmlns="">
      <p:transition spd="slow" advTm="1461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Front End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9139" y="1615440"/>
            <a:ext cx="10546915" cy="41245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hlinkClick r:id="rId2" action="ppaction://hlinkpres?slideindex=1&amp;slidetitle="/>
              </a:rPr>
              <a:t>Proto_persona.pptx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hlinkClick r:id="rId3" action="ppaction://hlinkfile"/>
              </a:rPr>
              <a:t>User_requirements.xlsx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hlinkClick r:id="rId4" action="ppaction://hlinkfile"/>
              </a:rPr>
              <a:t>User_journeys.xlsx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62"/>
    </mc:Choice>
    <mc:Fallback xmlns="">
      <p:transition spd="slow" advTm="4146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Planning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Wireframe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21" y="1292506"/>
            <a:ext cx="6600150" cy="5224727"/>
          </a:xfrm>
        </p:spPr>
      </p:pic>
    </p:spTree>
    <p:extLst>
      <p:ext uri="{BB962C8B-B14F-4D97-AF65-F5344CB8AC3E}">
        <p14:creationId xmlns:p14="http://schemas.microsoft.com/office/powerpoint/2010/main" val="15386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46"/>
    </mc:Choice>
    <mc:Fallback xmlns="">
      <p:transition spd="slow" advTm="2654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Demo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5"/>
    </mc:Choice>
    <mc:Fallback xmlns="">
      <p:transition spd="slow" advTm="977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39" y="438599"/>
            <a:ext cx="10546915" cy="63864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Explain Code </a:t>
            </a:r>
            <a:r>
              <a:rPr lang="mr-IN" b="1" cap="none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cap="none" dirty="0" smtClean="0">
                <a:latin typeface="Arial" charset="0"/>
                <a:ea typeface="Arial" charset="0"/>
                <a:cs typeface="Arial" charset="0"/>
              </a:rPr>
              <a:t> Amount Conversion - Methods</a:t>
            </a:r>
            <a:endParaRPr lang="en-US" b="1" cap="non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8" y="1397952"/>
            <a:ext cx="10546916" cy="4545648"/>
          </a:xfrm>
        </p:spPr>
      </p:pic>
    </p:spTree>
    <p:extLst>
      <p:ext uri="{BB962C8B-B14F-4D97-AF65-F5344CB8AC3E}">
        <p14:creationId xmlns:p14="http://schemas.microsoft.com/office/powerpoint/2010/main" val="12226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95"/>
    </mc:Choice>
    <mc:Fallback xmlns="">
      <p:transition spd="slow" advTm="18619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Custom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AFFFB"/>
      </a:hlink>
      <a:folHlink>
        <a:srgbClr val="FFFDFB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667</TotalTime>
  <Words>294</Words>
  <Application>Microsoft Macintosh PowerPoint</Application>
  <PresentationFormat>Widescreen</PresentationFormat>
  <Paragraphs>56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Consolas</vt:lpstr>
      <vt:lpstr>Gill Sans MT</vt:lpstr>
      <vt:lpstr>Mangal</vt:lpstr>
      <vt:lpstr>Arial</vt:lpstr>
      <vt:lpstr>Parcel</vt:lpstr>
      <vt:lpstr>Goals</vt:lpstr>
      <vt:lpstr>Money Cashboard</vt:lpstr>
      <vt:lpstr>Planning</vt:lpstr>
      <vt:lpstr>Planning – Class Diagram - Original</vt:lpstr>
      <vt:lpstr>Planning – Class Diagram - Final</vt:lpstr>
      <vt:lpstr>Planning – Front End</vt:lpstr>
      <vt:lpstr>Planning – Wireframe</vt:lpstr>
      <vt:lpstr>Demo</vt:lpstr>
      <vt:lpstr>Explain Code – Amount Conversion - Methods</vt:lpstr>
      <vt:lpstr>Explain Code – Amount Conversion - Save</vt:lpstr>
      <vt:lpstr>Explain Code – Amount Conversion - View</vt:lpstr>
      <vt:lpstr>Explain Code – Date Conversion - Method</vt:lpstr>
      <vt:lpstr>Explain Code – Date Conversion - View</vt:lpstr>
      <vt:lpstr>Improvements</vt:lpstr>
      <vt:lpstr>Learning Points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Money cashboard</dc:title>
  <dc:creator>Dave Ellis</dc:creator>
  <cp:lastModifiedBy>Dave Ellis</cp:lastModifiedBy>
  <cp:revision>31</cp:revision>
  <dcterms:created xsi:type="dcterms:W3CDTF">2017-12-21T12:46:52Z</dcterms:created>
  <dcterms:modified xsi:type="dcterms:W3CDTF">2017-12-22T14:21:50Z</dcterms:modified>
</cp:coreProperties>
</file>