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162"/>
  </p:normalViewPr>
  <p:slideViewPr>
    <p:cSldViewPr snapToGrid="0" snapToObjects="1">
      <p:cViewPr varScale="1">
        <p:scale>
          <a:sx n="98" d="100"/>
          <a:sy n="98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</a:p>
          <a:p>
            <a:pPr marL="457200" lvl="0" indent="-292100" rtl="0">
              <a:spcBef>
                <a:spcPts val="0"/>
              </a:spcBef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 dirty="0" smtClean="0"/>
              <a:t>Michael Davidson</a:t>
            </a:r>
            <a:endParaRPr lang="en-GB" b="1" dirty="0"/>
          </a:p>
        </p:txBody>
      </p:sp>
      <p:sp>
        <p:nvSpPr>
          <p:cNvPr id="64" name="Shape 6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Age: 28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Born in Aberdeen, lives in Edinburgh</a:t>
            </a:r>
            <a:endParaRPr lang="en-GB" sz="1200" dirty="0"/>
          </a:p>
        </p:txBody>
      </p:sp>
      <p:sp>
        <p:nvSpPr>
          <p:cNvPr id="65" name="Shape 65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Works as a software manager at a small </a:t>
            </a:r>
            <a:r>
              <a:rPr lang="en-GB" sz="1200" dirty="0" err="1" smtClean="0"/>
              <a:t>startup</a:t>
            </a:r>
            <a:endParaRPr lang="en-GB" sz="1200" dirty="0" smtClean="0"/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Married, but no kids yet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Earns £40k/year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Owns a 3 bedroom semi-detached house</a:t>
            </a:r>
            <a:endParaRPr lang="en-GB" sz="1200" dirty="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/>
              <a:t>Demographic information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Wants to budget his spending to ensure that he has enough savings for starting a family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Wants software that is simple so that he doesn</a:t>
            </a:r>
            <a:r>
              <a:rPr lang="en-GB" sz="1200" dirty="0" smtClean="0"/>
              <a:t>’t have to spend too much time using it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Wants software with a simple, clean interface</a:t>
            </a:r>
            <a:endParaRPr lang="en-GB" sz="1200" dirty="0"/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/>
              <a:t>Needs and goals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Works hard to try to save as much money as possible for when he and his wife start a family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Uses his car regularly but also makes use of public transport when possible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Likes to be organised with his finances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Very technology savvy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Likes software that has good functionality but very simple</a:t>
            </a:r>
          </a:p>
          <a:p>
            <a:pPr marL="457200" lvl="0" indent="-304800" rtl="0">
              <a:spcBef>
                <a:spcPts val="0"/>
              </a:spcBef>
              <a:buSzPts val="1200"/>
              <a:buChar char="●"/>
            </a:pPr>
            <a:r>
              <a:rPr lang="en-GB" sz="1200" dirty="0" smtClean="0"/>
              <a:t>Has a very busy job and likes to spend his spare time relaxing as much as possible outside work</a:t>
            </a:r>
            <a:endParaRPr lang="en-GB" sz="1200" dirty="0"/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/>
              <a:t>Behaviours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9" y="175351"/>
            <a:ext cx="1567045" cy="174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327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cp:lastModifiedBy>Dave Ellis</cp:lastModifiedBy>
  <cp:revision>2</cp:revision>
  <dcterms:modified xsi:type="dcterms:W3CDTF">2017-12-21T15:21:38Z</dcterms:modified>
</cp:coreProperties>
</file>