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7AF-A243-4F64-9BB1-BD3BA2EE8885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2AAD-5769-4EC3-AA6B-4C37F529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1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7AF-A243-4F64-9BB1-BD3BA2EE8885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2AAD-5769-4EC3-AA6B-4C37F529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6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7AF-A243-4F64-9BB1-BD3BA2EE8885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2AAD-5769-4EC3-AA6B-4C37F529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00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7AF-A243-4F64-9BB1-BD3BA2EE8885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2AAD-5769-4EC3-AA6B-4C37F529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75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7AF-A243-4F64-9BB1-BD3BA2EE8885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2AAD-5769-4EC3-AA6B-4C37F529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83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7AF-A243-4F64-9BB1-BD3BA2EE8885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2AAD-5769-4EC3-AA6B-4C37F529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4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7AF-A243-4F64-9BB1-BD3BA2EE8885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2AAD-5769-4EC3-AA6B-4C37F529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2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7AF-A243-4F64-9BB1-BD3BA2EE8885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2AAD-5769-4EC3-AA6B-4C37F529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14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7AF-A243-4F64-9BB1-BD3BA2EE8885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2AAD-5769-4EC3-AA6B-4C37F529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5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7AF-A243-4F64-9BB1-BD3BA2EE8885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F5B2AAD-5769-4EC3-AA6B-4C37F529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6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7AF-A243-4F64-9BB1-BD3BA2EE8885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2AAD-5769-4EC3-AA6B-4C37F529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9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7AF-A243-4F64-9BB1-BD3BA2EE8885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2AAD-5769-4EC3-AA6B-4C37F529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4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7AF-A243-4F64-9BB1-BD3BA2EE8885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2AAD-5769-4EC3-AA6B-4C37F529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1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7AF-A243-4F64-9BB1-BD3BA2EE8885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2AAD-5769-4EC3-AA6B-4C37F529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4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7AF-A243-4F64-9BB1-BD3BA2EE8885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2AAD-5769-4EC3-AA6B-4C37F529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7AF-A243-4F64-9BB1-BD3BA2EE8885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2AAD-5769-4EC3-AA6B-4C37F529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3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97AF-A243-4F64-9BB1-BD3BA2EE8885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2AAD-5769-4EC3-AA6B-4C37F529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5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3197AF-A243-4F64-9BB1-BD3BA2EE8885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5B2AAD-5769-4EC3-AA6B-4C37F529F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7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Course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David Medvedev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8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ERD: Encounters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PK: </a:t>
            </a:r>
            <a:r>
              <a:rPr lang="en-US" dirty="0" err="1" smtClean="0"/>
              <a:t>eid</a:t>
            </a:r>
            <a:r>
              <a:rPr lang="en-US" dirty="0" smtClean="0"/>
              <a:t> – Encounter Instance ID</a:t>
            </a:r>
          </a:p>
          <a:p>
            <a:r>
              <a:rPr lang="en-US" dirty="0" smtClean="0"/>
              <a:t>FK: members.mid – Members ID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871" y="2062294"/>
            <a:ext cx="6232436" cy="479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8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04" y="2159900"/>
            <a:ext cx="6868484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5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ERD: Members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PK: mid – Member’s ID Number</a:t>
            </a:r>
          </a:p>
          <a:p>
            <a:r>
              <a:rPr lang="en-US" dirty="0" smtClean="0"/>
              <a:t>FK: coaches.id – Coach’s ID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8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ERD: Coach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PK: </a:t>
            </a:r>
            <a:r>
              <a:rPr lang="en-US" dirty="0" smtClean="0"/>
              <a:t>id </a:t>
            </a:r>
            <a:r>
              <a:rPr lang="en-US" dirty="0"/>
              <a:t>– </a:t>
            </a:r>
            <a:r>
              <a:rPr lang="en-US" dirty="0" smtClean="0"/>
              <a:t>Coach’s </a:t>
            </a:r>
            <a:r>
              <a:rPr lang="en-US" dirty="0"/>
              <a:t>ID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4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ERD: Address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PK: aid – Address ID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4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ERD: Member/Address Reference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K: </a:t>
            </a:r>
            <a:r>
              <a:rPr lang="en-US" dirty="0" err="1" smtClean="0"/>
              <a:t>address.aid</a:t>
            </a:r>
            <a:r>
              <a:rPr lang="en-US" dirty="0" smtClean="0"/>
              <a:t> – Address ID Number</a:t>
            </a:r>
          </a:p>
          <a:p>
            <a:r>
              <a:rPr lang="en-US" dirty="0" smtClean="0"/>
              <a:t>FK: members.mid – Member’s ID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0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ERD: Relationship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PK: rid – Relationship ID Number </a:t>
            </a:r>
          </a:p>
          <a:p>
            <a:r>
              <a:rPr lang="en-US" dirty="0" smtClean="0"/>
              <a:t>FK: members.mid – Member’s ID Number</a:t>
            </a:r>
          </a:p>
          <a:p>
            <a:r>
              <a:rPr lang="en-US" dirty="0" smtClean="0"/>
              <a:t>FK: </a:t>
            </a:r>
            <a:r>
              <a:rPr lang="en-US" dirty="0" err="1" smtClean="0"/>
              <a:t>relationshiptype</a:t>
            </a:r>
            <a:r>
              <a:rPr lang="en-US" dirty="0" smtClean="0"/>
              <a:t> – Relationship Table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6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ERD: Relationship Type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PK: </a:t>
            </a:r>
            <a:r>
              <a:rPr lang="en-US" dirty="0" err="1" smtClean="0"/>
              <a:t>relationshiptype</a:t>
            </a:r>
            <a:r>
              <a:rPr lang="en-US" dirty="0" smtClean="0"/>
              <a:t> – Relationship Type ID Reference</a:t>
            </a:r>
          </a:p>
        </p:txBody>
      </p:sp>
    </p:spTree>
    <p:extLst>
      <p:ext uri="{BB962C8B-B14F-4D97-AF65-F5344CB8AC3E}">
        <p14:creationId xmlns:p14="http://schemas.microsoft.com/office/powerpoint/2010/main" val="2268868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</TotalTime>
  <Words>125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TrueCourse </vt:lpstr>
      <vt:lpstr>UML Diagram</vt:lpstr>
      <vt:lpstr>Entity Relationship Diagram</vt:lpstr>
      <vt:lpstr>ERD: Members Table</vt:lpstr>
      <vt:lpstr>ERD: Coach Table</vt:lpstr>
      <vt:lpstr>ERD: Address Table</vt:lpstr>
      <vt:lpstr>ERD: Member/Address Reference Table</vt:lpstr>
      <vt:lpstr>ERD: Relationship Table</vt:lpstr>
      <vt:lpstr>ERD: Relationship Type Table</vt:lpstr>
      <vt:lpstr>ERD: Encounters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TrueCourse</dc:title>
  <dc:creator>Dave</dc:creator>
  <cp:lastModifiedBy>Dave</cp:lastModifiedBy>
  <cp:revision>4</cp:revision>
  <dcterms:created xsi:type="dcterms:W3CDTF">2017-08-31T19:39:50Z</dcterms:created>
  <dcterms:modified xsi:type="dcterms:W3CDTF">2017-08-31T21:39:51Z</dcterms:modified>
</cp:coreProperties>
</file>