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7" r:id="rId4"/>
    <p:sldId id="278" r:id="rId5"/>
    <p:sldId id="279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80" r:id="rId15"/>
    <p:sldId id="281" r:id="rId16"/>
    <p:sldId id="268" r:id="rId17"/>
    <p:sldId id="275" r:id="rId18"/>
    <p:sldId id="277" r:id="rId19"/>
    <p:sldId id="276" r:id="rId20"/>
    <p:sldId id="296" r:id="rId21"/>
    <p:sldId id="267" r:id="rId22"/>
    <p:sldId id="282" r:id="rId23"/>
    <p:sldId id="274" r:id="rId24"/>
    <p:sldId id="269" r:id="rId25"/>
    <p:sldId id="270" r:id="rId26"/>
    <p:sldId id="271" r:id="rId27"/>
    <p:sldId id="272" r:id="rId28"/>
    <p:sldId id="283" r:id="rId29"/>
    <p:sldId id="27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EDB26-02D6-1F4D-860C-E758F1F3498A}" v="2000" dt="2020-06-08T21:15:56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9"/>
    <p:restoredTop sz="74037"/>
  </p:normalViewPr>
  <p:slideViewPr>
    <p:cSldViewPr snapToGrid="0" snapToObjects="1">
      <p:cViewPr varScale="1">
        <p:scale>
          <a:sx n="117" d="100"/>
          <a:sy n="117" d="100"/>
        </p:scale>
        <p:origin x="3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c, Dave" userId="177b05d3-ca9d-4b28-acb9-97dc5cb99e9b" providerId="ADAL" clId="{EA3EDB26-02D6-1F4D-860C-E758F1F3498A}"/>
    <pc:docChg chg="undo custSel addSld modSld sldOrd">
      <pc:chgData name="Benedic, Dave" userId="177b05d3-ca9d-4b28-acb9-97dc5cb99e9b" providerId="ADAL" clId="{EA3EDB26-02D6-1F4D-860C-E758F1F3498A}" dt="2020-06-08T21:16:10.842" v="4152" actId="1076"/>
      <pc:docMkLst>
        <pc:docMk/>
      </pc:docMkLst>
      <pc:sldChg chg="modSp modAnim">
        <pc:chgData name="Benedic, Dave" userId="177b05d3-ca9d-4b28-acb9-97dc5cb99e9b" providerId="ADAL" clId="{EA3EDB26-02D6-1F4D-860C-E758F1F3498A}" dt="2020-06-08T21:11:50.577" v="4110" actId="20577"/>
        <pc:sldMkLst>
          <pc:docMk/>
          <pc:sldMk cId="647646789" sldId="257"/>
        </pc:sldMkLst>
        <pc:spChg chg="mod">
          <ac:chgData name="Benedic, Dave" userId="177b05d3-ca9d-4b28-acb9-97dc5cb99e9b" providerId="ADAL" clId="{EA3EDB26-02D6-1F4D-860C-E758F1F3498A}" dt="2020-06-08T21:11:50.577" v="4110" actId="20577"/>
          <ac:spMkLst>
            <pc:docMk/>
            <pc:sldMk cId="647646789" sldId="257"/>
            <ac:spMk id="4" creationId="{800F7660-C6B8-3E41-AC6F-BD35480A4F67}"/>
          </ac:spMkLst>
        </pc:spChg>
      </pc:sldChg>
      <pc:sldChg chg="ord">
        <pc:chgData name="Benedic, Dave" userId="177b05d3-ca9d-4b28-acb9-97dc5cb99e9b" providerId="ADAL" clId="{EA3EDB26-02D6-1F4D-860C-E758F1F3498A}" dt="2020-06-08T20:35:54.831" v="2865"/>
        <pc:sldMkLst>
          <pc:docMk/>
          <pc:sldMk cId="2296132215" sldId="259"/>
        </pc:sldMkLst>
      </pc:sldChg>
      <pc:sldChg chg="modSp">
        <pc:chgData name="Benedic, Dave" userId="177b05d3-ca9d-4b28-acb9-97dc5cb99e9b" providerId="ADAL" clId="{EA3EDB26-02D6-1F4D-860C-E758F1F3498A}" dt="2020-06-08T14:37:13.415" v="1106" actId="20577"/>
        <pc:sldMkLst>
          <pc:docMk/>
          <pc:sldMk cId="4114591639" sldId="263"/>
        </pc:sldMkLst>
        <pc:spChg chg="mod">
          <ac:chgData name="Benedic, Dave" userId="177b05d3-ca9d-4b28-acb9-97dc5cb99e9b" providerId="ADAL" clId="{EA3EDB26-02D6-1F4D-860C-E758F1F3498A}" dt="2020-06-08T14:37:13.415" v="1106" actId="20577"/>
          <ac:spMkLst>
            <pc:docMk/>
            <pc:sldMk cId="4114591639" sldId="263"/>
            <ac:spMk id="3" creationId="{DB9E92AC-7856-F14E-9CE6-7D6FACF86A1B}"/>
          </ac:spMkLst>
        </pc:spChg>
      </pc:sldChg>
      <pc:sldChg chg="modSp">
        <pc:chgData name="Benedic, Dave" userId="177b05d3-ca9d-4b28-acb9-97dc5cb99e9b" providerId="ADAL" clId="{EA3EDB26-02D6-1F4D-860C-E758F1F3498A}" dt="2020-06-08T20:35:07.497" v="2863" actId="20577"/>
        <pc:sldMkLst>
          <pc:docMk/>
          <pc:sldMk cId="764919462" sldId="264"/>
        </pc:sldMkLst>
        <pc:spChg chg="mod">
          <ac:chgData name="Benedic, Dave" userId="177b05d3-ca9d-4b28-acb9-97dc5cb99e9b" providerId="ADAL" clId="{EA3EDB26-02D6-1F4D-860C-E758F1F3498A}" dt="2020-06-08T20:35:07.497" v="2863" actId="20577"/>
          <ac:spMkLst>
            <pc:docMk/>
            <pc:sldMk cId="764919462" sldId="264"/>
            <ac:spMk id="2" creationId="{4F4A9066-4D83-3744-9131-1398C3C33D84}"/>
          </ac:spMkLst>
        </pc:spChg>
      </pc:sldChg>
      <pc:sldChg chg="addSp modSp">
        <pc:chgData name="Benedic, Dave" userId="177b05d3-ca9d-4b28-acb9-97dc5cb99e9b" providerId="ADAL" clId="{EA3EDB26-02D6-1F4D-860C-E758F1F3498A}" dt="2020-06-08T14:45:08.188" v="1176" actId="20577"/>
        <pc:sldMkLst>
          <pc:docMk/>
          <pc:sldMk cId="522705151" sldId="265"/>
        </pc:sldMkLst>
        <pc:spChg chg="mod">
          <ac:chgData name="Benedic, Dave" userId="177b05d3-ca9d-4b28-acb9-97dc5cb99e9b" providerId="ADAL" clId="{EA3EDB26-02D6-1F4D-860C-E758F1F3498A}" dt="2020-06-08T14:37:57.150" v="1111" actId="20577"/>
          <ac:spMkLst>
            <pc:docMk/>
            <pc:sldMk cId="522705151" sldId="265"/>
            <ac:spMk id="2" creationId="{7D8643C1-D6D7-5E43-A6C5-107A8257746E}"/>
          </ac:spMkLst>
        </pc:spChg>
        <pc:spChg chg="mod">
          <ac:chgData name="Benedic, Dave" userId="177b05d3-ca9d-4b28-acb9-97dc5cb99e9b" providerId="ADAL" clId="{EA3EDB26-02D6-1F4D-860C-E758F1F3498A}" dt="2020-06-08T14:44:49.890" v="1170" actId="1076"/>
          <ac:spMkLst>
            <pc:docMk/>
            <pc:sldMk cId="522705151" sldId="265"/>
            <ac:spMk id="3" creationId="{75A10434-B28D-A14F-9B3A-B2E860F65BD6}"/>
          </ac:spMkLst>
        </pc:spChg>
        <pc:spChg chg="add mod">
          <ac:chgData name="Benedic, Dave" userId="177b05d3-ca9d-4b28-acb9-97dc5cb99e9b" providerId="ADAL" clId="{EA3EDB26-02D6-1F4D-860C-E758F1F3498A}" dt="2020-06-08T14:43:04.273" v="1145" actId="20577"/>
          <ac:spMkLst>
            <pc:docMk/>
            <pc:sldMk cId="522705151" sldId="265"/>
            <ac:spMk id="4" creationId="{C4BF9476-2AF8-D649-82E8-7F7F596762C1}"/>
          </ac:spMkLst>
        </pc:spChg>
        <pc:spChg chg="add mod">
          <ac:chgData name="Benedic, Dave" userId="177b05d3-ca9d-4b28-acb9-97dc5cb99e9b" providerId="ADAL" clId="{EA3EDB26-02D6-1F4D-860C-E758F1F3498A}" dt="2020-06-08T14:43:17.477" v="1164" actId="20577"/>
          <ac:spMkLst>
            <pc:docMk/>
            <pc:sldMk cId="522705151" sldId="265"/>
            <ac:spMk id="7" creationId="{96B8D598-91C4-2149-9706-85E0371715C7}"/>
          </ac:spMkLst>
        </pc:spChg>
        <pc:spChg chg="add mod">
          <ac:chgData name="Benedic, Dave" userId="177b05d3-ca9d-4b28-acb9-97dc5cb99e9b" providerId="ADAL" clId="{EA3EDB26-02D6-1F4D-860C-E758F1F3498A}" dt="2020-06-08T14:45:04.839" v="1174" actId="20577"/>
          <ac:spMkLst>
            <pc:docMk/>
            <pc:sldMk cId="522705151" sldId="265"/>
            <ac:spMk id="11" creationId="{99275734-9D28-4A42-9A1C-D945F617FED1}"/>
          </ac:spMkLst>
        </pc:spChg>
        <pc:spChg chg="add mod">
          <ac:chgData name="Benedic, Dave" userId="177b05d3-ca9d-4b28-acb9-97dc5cb99e9b" providerId="ADAL" clId="{EA3EDB26-02D6-1F4D-860C-E758F1F3498A}" dt="2020-06-08T14:45:08.188" v="1176" actId="20577"/>
          <ac:spMkLst>
            <pc:docMk/>
            <pc:sldMk cId="522705151" sldId="265"/>
            <ac:spMk id="13" creationId="{09A29FEB-6EF9-3F48-B5A3-DC3A41F9F56A}"/>
          </ac:spMkLst>
        </pc:spChg>
        <pc:picChg chg="add mod">
          <ac:chgData name="Benedic, Dave" userId="177b05d3-ca9d-4b28-acb9-97dc5cb99e9b" providerId="ADAL" clId="{EA3EDB26-02D6-1F4D-860C-E758F1F3498A}" dt="2020-06-08T14:39:24.340" v="1125" actId="1076"/>
          <ac:picMkLst>
            <pc:docMk/>
            <pc:sldMk cId="522705151" sldId="265"/>
            <ac:picMk id="6" creationId="{5FE6D9C1-E5C7-0348-9421-DA8E661490B5}"/>
          </ac:picMkLst>
        </pc:picChg>
        <pc:picChg chg="add mod">
          <ac:chgData name="Benedic, Dave" userId="177b05d3-ca9d-4b28-acb9-97dc5cb99e9b" providerId="ADAL" clId="{EA3EDB26-02D6-1F4D-860C-E758F1F3498A}" dt="2020-06-08T14:43:12.471" v="1147" actId="1076"/>
          <ac:picMkLst>
            <pc:docMk/>
            <pc:sldMk cId="522705151" sldId="265"/>
            <ac:picMk id="8" creationId="{E747F36A-12B3-9148-8098-1034C768AE96}"/>
          </ac:picMkLst>
        </pc:picChg>
        <pc:picChg chg="add mod">
          <ac:chgData name="Benedic, Dave" userId="177b05d3-ca9d-4b28-acb9-97dc5cb99e9b" providerId="ADAL" clId="{EA3EDB26-02D6-1F4D-860C-E758F1F3498A}" dt="2020-06-08T14:45:01.970" v="1172" actId="1076"/>
          <ac:picMkLst>
            <pc:docMk/>
            <pc:sldMk cId="522705151" sldId="265"/>
            <ac:picMk id="12" creationId="{B527F358-8EA1-E34D-A308-9F1FCD9F880E}"/>
          </ac:picMkLst>
        </pc:picChg>
        <pc:picChg chg="add mod">
          <ac:chgData name="Benedic, Dave" userId="177b05d3-ca9d-4b28-acb9-97dc5cb99e9b" providerId="ADAL" clId="{EA3EDB26-02D6-1F4D-860C-E758F1F3498A}" dt="2020-06-08T14:45:01.970" v="1172" actId="1076"/>
          <ac:picMkLst>
            <pc:docMk/>
            <pc:sldMk cId="522705151" sldId="265"/>
            <ac:picMk id="14" creationId="{79126947-41F6-7144-BB71-08B259A9D729}"/>
          </ac:picMkLst>
        </pc:picChg>
        <pc:cxnChg chg="add mod">
          <ac:chgData name="Benedic, Dave" userId="177b05d3-ca9d-4b28-acb9-97dc5cb99e9b" providerId="ADAL" clId="{EA3EDB26-02D6-1F4D-860C-E758F1F3498A}" dt="2020-06-08T14:44:39.384" v="1168" actId="693"/>
          <ac:cxnSpMkLst>
            <pc:docMk/>
            <pc:sldMk cId="522705151" sldId="265"/>
            <ac:cxnSpMk id="10" creationId="{A9542423-C389-2A4E-9E86-3225722146FE}"/>
          </ac:cxnSpMkLst>
        </pc:cxnChg>
        <pc:cxnChg chg="add mod">
          <ac:chgData name="Benedic, Dave" userId="177b05d3-ca9d-4b28-acb9-97dc5cb99e9b" providerId="ADAL" clId="{EA3EDB26-02D6-1F4D-860C-E758F1F3498A}" dt="2020-06-08T14:45:01.970" v="1172" actId="1076"/>
          <ac:cxnSpMkLst>
            <pc:docMk/>
            <pc:sldMk cId="522705151" sldId="265"/>
            <ac:cxnSpMk id="15" creationId="{1442B1BB-962B-0340-BA12-51E388EC7457}"/>
          </ac:cxnSpMkLst>
        </pc:cxnChg>
      </pc:sldChg>
      <pc:sldChg chg="addSp delSp modSp modAnim modNotesTx">
        <pc:chgData name="Benedic, Dave" userId="177b05d3-ca9d-4b28-acb9-97dc5cb99e9b" providerId="ADAL" clId="{EA3EDB26-02D6-1F4D-860C-E758F1F3498A}" dt="2020-06-08T19:06:52.143" v="1351" actId="20577"/>
        <pc:sldMkLst>
          <pc:docMk/>
          <pc:sldMk cId="923929927" sldId="266"/>
        </pc:sldMkLst>
        <pc:spChg chg="del mod">
          <ac:chgData name="Benedic, Dave" userId="177b05d3-ca9d-4b28-acb9-97dc5cb99e9b" providerId="ADAL" clId="{EA3EDB26-02D6-1F4D-860C-E758F1F3498A}" dt="2020-06-08T17:09:01.640" v="1179" actId="931"/>
          <ac:spMkLst>
            <pc:docMk/>
            <pc:sldMk cId="923929927" sldId="266"/>
            <ac:spMk id="3" creationId="{6B965889-AFFD-7F4D-B745-3D6DA127C8F3}"/>
          </ac:spMkLst>
        </pc:spChg>
        <pc:spChg chg="add mod">
          <ac:chgData name="Benedic, Dave" userId="177b05d3-ca9d-4b28-acb9-97dc5cb99e9b" providerId="ADAL" clId="{EA3EDB26-02D6-1F4D-860C-E758F1F3498A}" dt="2020-06-08T17:11:07.135" v="1201" actId="1076"/>
          <ac:spMkLst>
            <pc:docMk/>
            <pc:sldMk cId="923929927" sldId="266"/>
            <ac:spMk id="8" creationId="{FD643C60-87F5-684F-8BE9-6321DE9C0C75}"/>
          </ac:spMkLst>
        </pc:spChg>
        <pc:spChg chg="add mod">
          <ac:chgData name="Benedic, Dave" userId="177b05d3-ca9d-4b28-acb9-97dc5cb99e9b" providerId="ADAL" clId="{EA3EDB26-02D6-1F4D-860C-E758F1F3498A}" dt="2020-06-08T17:11:07.135" v="1201" actId="1076"/>
          <ac:spMkLst>
            <pc:docMk/>
            <pc:sldMk cId="923929927" sldId="266"/>
            <ac:spMk id="10" creationId="{F044204C-7771-B14E-BA9A-F9C4E6A3565D}"/>
          </ac:spMkLst>
        </pc:spChg>
        <pc:spChg chg="add mod">
          <ac:chgData name="Benedic, Dave" userId="177b05d3-ca9d-4b28-acb9-97dc5cb99e9b" providerId="ADAL" clId="{EA3EDB26-02D6-1F4D-860C-E758F1F3498A}" dt="2020-06-08T17:25:03.553" v="1319" actId="1076"/>
          <ac:spMkLst>
            <pc:docMk/>
            <pc:sldMk cId="923929927" sldId="266"/>
            <ac:spMk id="36" creationId="{A1982F83-6A60-AC49-B726-521ED0DF81BB}"/>
          </ac:spMkLst>
        </pc:spChg>
        <pc:spChg chg="add mod">
          <ac:chgData name="Benedic, Dave" userId="177b05d3-ca9d-4b28-acb9-97dc5cb99e9b" providerId="ADAL" clId="{EA3EDB26-02D6-1F4D-860C-E758F1F3498A}" dt="2020-06-08T17:24:29.733" v="1301" actId="1076"/>
          <ac:spMkLst>
            <pc:docMk/>
            <pc:sldMk cId="923929927" sldId="266"/>
            <ac:spMk id="37" creationId="{75E60F82-7058-D240-83B4-F4749202760B}"/>
          </ac:spMkLst>
        </pc:spChg>
        <pc:spChg chg="add mod">
          <ac:chgData name="Benedic, Dave" userId="177b05d3-ca9d-4b28-acb9-97dc5cb99e9b" providerId="ADAL" clId="{EA3EDB26-02D6-1F4D-860C-E758F1F3498A}" dt="2020-06-08T17:24:38.315" v="1315" actId="20577"/>
          <ac:spMkLst>
            <pc:docMk/>
            <pc:sldMk cId="923929927" sldId="266"/>
            <ac:spMk id="43" creationId="{11945CD4-FF17-BC4B-BBAF-D75F6921E517}"/>
          </ac:spMkLst>
        </pc:spChg>
        <pc:picChg chg="add mod">
          <ac:chgData name="Benedic, Dave" userId="177b05d3-ca9d-4b28-acb9-97dc5cb99e9b" providerId="ADAL" clId="{EA3EDB26-02D6-1F4D-860C-E758F1F3498A}" dt="2020-06-08T17:12:18.876" v="1207" actId="1076"/>
          <ac:picMkLst>
            <pc:docMk/>
            <pc:sldMk cId="923929927" sldId="266"/>
            <ac:picMk id="5" creationId="{E05C9D81-787A-C740-A66A-95910BCC884E}"/>
          </ac:picMkLst>
        </pc:picChg>
        <pc:picChg chg="add del mod">
          <ac:chgData name="Benedic, Dave" userId="177b05d3-ca9d-4b28-acb9-97dc5cb99e9b" providerId="ADAL" clId="{EA3EDB26-02D6-1F4D-860C-E758F1F3498A}" dt="2020-06-08T17:10:33.698" v="1197" actId="478"/>
          <ac:picMkLst>
            <pc:docMk/>
            <pc:sldMk cId="923929927" sldId="266"/>
            <ac:picMk id="7" creationId="{07FE3528-87D1-314D-85E6-40D35297CE24}"/>
          </ac:picMkLst>
        </pc:picChg>
        <pc:picChg chg="add mod">
          <ac:chgData name="Benedic, Dave" userId="177b05d3-ca9d-4b28-acb9-97dc5cb99e9b" providerId="ADAL" clId="{EA3EDB26-02D6-1F4D-860C-E758F1F3498A}" dt="2020-06-08T17:11:07.135" v="1201" actId="1076"/>
          <ac:picMkLst>
            <pc:docMk/>
            <pc:sldMk cId="923929927" sldId="266"/>
            <ac:picMk id="9" creationId="{DA89DA2F-038F-8F46-B3B4-16CCB1C1FB27}"/>
          </ac:picMkLst>
        </pc:picChg>
        <pc:picChg chg="add mod">
          <ac:chgData name="Benedic, Dave" userId="177b05d3-ca9d-4b28-acb9-97dc5cb99e9b" providerId="ADAL" clId="{EA3EDB26-02D6-1F4D-860C-E758F1F3498A}" dt="2020-06-08T17:11:07.135" v="1201" actId="1076"/>
          <ac:picMkLst>
            <pc:docMk/>
            <pc:sldMk cId="923929927" sldId="266"/>
            <ac:picMk id="11" creationId="{80DA7C0F-B8D7-AB43-AC00-6DDAB1659CB8}"/>
          </ac:picMkLst>
        </pc:picChg>
        <pc:picChg chg="add mod">
          <ac:chgData name="Benedic, Dave" userId="177b05d3-ca9d-4b28-acb9-97dc5cb99e9b" providerId="ADAL" clId="{EA3EDB26-02D6-1F4D-860C-E758F1F3498A}" dt="2020-06-08T17:23:40.660" v="1294" actId="1076"/>
          <ac:picMkLst>
            <pc:docMk/>
            <pc:sldMk cId="923929927" sldId="266"/>
            <ac:picMk id="14" creationId="{22819735-E6BC-0F41-A8AB-0A8BB80901CB}"/>
          </ac:picMkLst>
        </pc:picChg>
        <pc:cxnChg chg="add mod">
          <ac:chgData name="Benedic, Dave" userId="177b05d3-ca9d-4b28-acb9-97dc5cb99e9b" providerId="ADAL" clId="{EA3EDB26-02D6-1F4D-860C-E758F1F3498A}" dt="2020-06-08T17:11:07.135" v="1201" actId="1076"/>
          <ac:cxnSpMkLst>
            <pc:docMk/>
            <pc:sldMk cId="923929927" sldId="266"/>
            <ac:cxnSpMk id="12" creationId="{BBC58AE8-6E19-A043-A1F4-28AB6510722B}"/>
          </ac:cxnSpMkLst>
        </pc:cxnChg>
        <pc:cxnChg chg="add del mod">
          <ac:chgData name="Benedic, Dave" userId="177b05d3-ca9d-4b28-acb9-97dc5cb99e9b" providerId="ADAL" clId="{EA3EDB26-02D6-1F4D-860C-E758F1F3498A}" dt="2020-06-08T17:14:40.402" v="1235" actId="478"/>
          <ac:cxnSpMkLst>
            <pc:docMk/>
            <pc:sldMk cId="923929927" sldId="266"/>
            <ac:cxnSpMk id="16" creationId="{657372DE-6DAE-BE4F-903F-1CCBD709329E}"/>
          </ac:cxnSpMkLst>
        </pc:cxnChg>
        <pc:cxnChg chg="add del mod">
          <ac:chgData name="Benedic, Dave" userId="177b05d3-ca9d-4b28-acb9-97dc5cb99e9b" providerId="ADAL" clId="{EA3EDB26-02D6-1F4D-860C-E758F1F3498A}" dt="2020-06-08T17:14:40.402" v="1235" actId="478"/>
          <ac:cxnSpMkLst>
            <pc:docMk/>
            <pc:sldMk cId="923929927" sldId="266"/>
            <ac:cxnSpMk id="17" creationId="{A0F294DF-55BE-E540-AC84-E287E6390502}"/>
          </ac:cxnSpMkLst>
        </pc:cxnChg>
        <pc:cxnChg chg="add del mod">
          <ac:chgData name="Benedic, Dave" userId="177b05d3-ca9d-4b28-acb9-97dc5cb99e9b" providerId="ADAL" clId="{EA3EDB26-02D6-1F4D-860C-E758F1F3498A}" dt="2020-06-08T17:14:40.402" v="1235" actId="478"/>
          <ac:cxnSpMkLst>
            <pc:docMk/>
            <pc:sldMk cId="923929927" sldId="266"/>
            <ac:cxnSpMk id="20" creationId="{5733121D-FD42-3E4C-81AC-9D0A4D7C8949}"/>
          </ac:cxnSpMkLst>
        </pc:cxnChg>
        <pc:cxnChg chg="add del mod">
          <ac:chgData name="Benedic, Dave" userId="177b05d3-ca9d-4b28-acb9-97dc5cb99e9b" providerId="ADAL" clId="{EA3EDB26-02D6-1F4D-860C-E758F1F3498A}" dt="2020-06-08T17:14:40.402" v="1235" actId="478"/>
          <ac:cxnSpMkLst>
            <pc:docMk/>
            <pc:sldMk cId="923929927" sldId="266"/>
            <ac:cxnSpMk id="21" creationId="{84E0FBD9-8005-9F4D-A236-E97E32C0C2C1}"/>
          </ac:cxnSpMkLst>
        </pc:cxnChg>
        <pc:cxnChg chg="add del mod">
          <ac:chgData name="Benedic, Dave" userId="177b05d3-ca9d-4b28-acb9-97dc5cb99e9b" providerId="ADAL" clId="{EA3EDB26-02D6-1F4D-860C-E758F1F3498A}" dt="2020-06-08T17:20:26.812" v="1289" actId="21"/>
          <ac:cxnSpMkLst>
            <pc:docMk/>
            <pc:sldMk cId="923929927" sldId="266"/>
            <ac:cxnSpMk id="27" creationId="{413CF5F8-44E9-F94D-AAF4-9D08B87DE83B}"/>
          </ac:cxnSpMkLst>
        </pc:cxnChg>
        <pc:cxnChg chg="add mod">
          <ac:chgData name="Benedic, Dave" userId="177b05d3-ca9d-4b28-acb9-97dc5cb99e9b" providerId="ADAL" clId="{EA3EDB26-02D6-1F4D-860C-E758F1F3498A}" dt="2020-06-08T17:24:51.063" v="1316" actId="1076"/>
          <ac:cxnSpMkLst>
            <pc:docMk/>
            <pc:sldMk cId="923929927" sldId="266"/>
            <ac:cxnSpMk id="30" creationId="{1BD5AC5D-AA05-6447-9585-FDA5705A83D2}"/>
          </ac:cxnSpMkLst>
        </pc:cxnChg>
        <pc:cxnChg chg="add mod">
          <ac:chgData name="Benedic, Dave" userId="177b05d3-ca9d-4b28-acb9-97dc5cb99e9b" providerId="ADAL" clId="{EA3EDB26-02D6-1F4D-860C-E758F1F3498A}" dt="2020-06-08T17:24:58.780" v="1318" actId="14100"/>
          <ac:cxnSpMkLst>
            <pc:docMk/>
            <pc:sldMk cId="923929927" sldId="266"/>
            <ac:cxnSpMk id="33" creationId="{0D859367-05D3-B14F-933A-7D71B95F1ABC}"/>
          </ac:cxnSpMkLst>
        </pc:cxnChg>
        <pc:cxnChg chg="add mod">
          <ac:chgData name="Benedic, Dave" userId="177b05d3-ca9d-4b28-acb9-97dc5cb99e9b" providerId="ADAL" clId="{EA3EDB26-02D6-1F4D-860C-E758F1F3498A}" dt="2020-06-08T17:23:37.790" v="1293" actId="14100"/>
          <ac:cxnSpMkLst>
            <pc:docMk/>
            <pc:sldMk cId="923929927" sldId="266"/>
            <ac:cxnSpMk id="38" creationId="{D77D851E-5654-5E4C-BAFC-ED81F9130DF2}"/>
          </ac:cxnSpMkLst>
        </pc:cxnChg>
        <pc:cxnChg chg="add mod">
          <ac:chgData name="Benedic, Dave" userId="177b05d3-ca9d-4b28-acb9-97dc5cb99e9b" providerId="ADAL" clId="{EA3EDB26-02D6-1F4D-860C-E758F1F3498A}" dt="2020-06-08T17:24:22.028" v="1300" actId="1582"/>
          <ac:cxnSpMkLst>
            <pc:docMk/>
            <pc:sldMk cId="923929927" sldId="266"/>
            <ac:cxnSpMk id="42" creationId="{714F88E8-2E75-8A41-8EA8-D479EA0AF220}"/>
          </ac:cxnSpMkLst>
        </pc:cxnChg>
      </pc:sldChg>
      <pc:sldChg chg="modSp">
        <pc:chgData name="Benedic, Dave" userId="177b05d3-ca9d-4b28-acb9-97dc5cb99e9b" providerId="ADAL" clId="{EA3EDB26-02D6-1F4D-860C-E758F1F3498A}" dt="2020-06-08T17:09:47.526" v="1189" actId="20577"/>
        <pc:sldMkLst>
          <pc:docMk/>
          <pc:sldMk cId="1549356673" sldId="268"/>
        </pc:sldMkLst>
        <pc:spChg chg="mod">
          <ac:chgData name="Benedic, Dave" userId="177b05d3-ca9d-4b28-acb9-97dc5cb99e9b" providerId="ADAL" clId="{EA3EDB26-02D6-1F4D-860C-E758F1F3498A}" dt="2020-06-08T17:09:47.526" v="1189" actId="20577"/>
          <ac:spMkLst>
            <pc:docMk/>
            <pc:sldMk cId="1549356673" sldId="268"/>
            <ac:spMk id="2" creationId="{1413BA1B-51B4-A94A-A2B1-6BC7297000F9}"/>
          </ac:spMkLst>
        </pc:spChg>
      </pc:sldChg>
      <pc:sldChg chg="modSp">
        <pc:chgData name="Benedic, Dave" userId="177b05d3-ca9d-4b28-acb9-97dc5cb99e9b" providerId="ADAL" clId="{EA3EDB26-02D6-1F4D-860C-E758F1F3498A}" dt="2020-06-08T20:34:58.363" v="2861" actId="20577"/>
        <pc:sldMkLst>
          <pc:docMk/>
          <pc:sldMk cId="200288892" sldId="269"/>
        </pc:sldMkLst>
        <pc:spChg chg="mod">
          <ac:chgData name="Benedic, Dave" userId="177b05d3-ca9d-4b28-acb9-97dc5cb99e9b" providerId="ADAL" clId="{EA3EDB26-02D6-1F4D-860C-E758F1F3498A}" dt="2020-06-08T20:34:58.363" v="2861" actId="20577"/>
          <ac:spMkLst>
            <pc:docMk/>
            <pc:sldMk cId="200288892" sldId="269"/>
            <ac:spMk id="2" creationId="{4F4A9066-4D83-3744-9131-1398C3C33D84}"/>
          </ac:spMkLst>
        </pc:spChg>
      </pc:sldChg>
      <pc:sldChg chg="addSp delSp modSp">
        <pc:chgData name="Benedic, Dave" userId="177b05d3-ca9d-4b28-acb9-97dc5cb99e9b" providerId="ADAL" clId="{EA3EDB26-02D6-1F4D-860C-E758F1F3498A}" dt="2020-06-08T19:22:26.679" v="1513" actId="1076"/>
        <pc:sldMkLst>
          <pc:docMk/>
          <pc:sldMk cId="3417367890" sldId="270"/>
        </pc:sldMkLst>
        <pc:picChg chg="add del mod">
          <ac:chgData name="Benedic, Dave" userId="177b05d3-ca9d-4b28-acb9-97dc5cb99e9b" providerId="ADAL" clId="{EA3EDB26-02D6-1F4D-860C-E758F1F3498A}" dt="2020-06-08T19:22:09.342" v="1511" actId="478"/>
          <ac:picMkLst>
            <pc:docMk/>
            <pc:sldMk cId="3417367890" sldId="270"/>
            <ac:picMk id="5" creationId="{3DA2AB98-C004-9842-A81F-F0F85767CCD8}"/>
          </ac:picMkLst>
        </pc:picChg>
        <pc:picChg chg="add mod">
          <ac:chgData name="Benedic, Dave" userId="177b05d3-ca9d-4b28-acb9-97dc5cb99e9b" providerId="ADAL" clId="{EA3EDB26-02D6-1F4D-860C-E758F1F3498A}" dt="2020-06-08T19:22:26.679" v="1513" actId="1076"/>
          <ac:picMkLst>
            <pc:docMk/>
            <pc:sldMk cId="3417367890" sldId="270"/>
            <ac:picMk id="7" creationId="{8968F830-E416-E84C-AFE1-31BA1F6E19B2}"/>
          </ac:picMkLst>
        </pc:picChg>
      </pc:sldChg>
      <pc:sldChg chg="addSp modSp">
        <pc:chgData name="Benedic, Dave" userId="177b05d3-ca9d-4b28-acb9-97dc5cb99e9b" providerId="ADAL" clId="{EA3EDB26-02D6-1F4D-860C-E758F1F3498A}" dt="2020-06-08T19:24:32.018" v="1559" actId="1076"/>
        <pc:sldMkLst>
          <pc:docMk/>
          <pc:sldMk cId="4274100045" sldId="271"/>
        </pc:sldMkLst>
        <pc:spChg chg="mod">
          <ac:chgData name="Benedic, Dave" userId="177b05d3-ca9d-4b28-acb9-97dc5cb99e9b" providerId="ADAL" clId="{EA3EDB26-02D6-1F4D-860C-E758F1F3498A}" dt="2020-06-08T19:23:30.547" v="1553" actId="20577"/>
          <ac:spMkLst>
            <pc:docMk/>
            <pc:sldMk cId="4274100045" sldId="271"/>
            <ac:spMk id="3" creationId="{16EC0605-5D1E-0347-8A4D-18E85410A11C}"/>
          </ac:spMkLst>
        </pc:spChg>
        <pc:picChg chg="add mod">
          <ac:chgData name="Benedic, Dave" userId="177b05d3-ca9d-4b28-acb9-97dc5cb99e9b" providerId="ADAL" clId="{EA3EDB26-02D6-1F4D-860C-E758F1F3498A}" dt="2020-06-08T19:24:32.018" v="1559" actId="1076"/>
          <ac:picMkLst>
            <pc:docMk/>
            <pc:sldMk cId="4274100045" sldId="271"/>
            <ac:picMk id="5" creationId="{D53B6B42-7D89-2941-AAF4-E13B29A58230}"/>
          </ac:picMkLst>
        </pc:picChg>
      </pc:sldChg>
      <pc:sldChg chg="modSp">
        <pc:chgData name="Benedic, Dave" userId="177b05d3-ca9d-4b28-acb9-97dc5cb99e9b" providerId="ADAL" clId="{EA3EDB26-02D6-1F4D-860C-E758F1F3498A}" dt="2020-06-08T20:34:50.880" v="2859" actId="20577"/>
        <pc:sldMkLst>
          <pc:docMk/>
          <pc:sldMk cId="2015929761" sldId="272"/>
        </pc:sldMkLst>
        <pc:spChg chg="mod">
          <ac:chgData name="Benedic, Dave" userId="177b05d3-ca9d-4b28-acb9-97dc5cb99e9b" providerId="ADAL" clId="{EA3EDB26-02D6-1F4D-860C-E758F1F3498A}" dt="2020-06-08T20:34:50.880" v="2859" actId="20577"/>
          <ac:spMkLst>
            <pc:docMk/>
            <pc:sldMk cId="2015929761" sldId="272"/>
            <ac:spMk id="2" creationId="{4F4A9066-4D83-3744-9131-1398C3C33D84}"/>
          </ac:spMkLst>
        </pc:spChg>
      </pc:sldChg>
      <pc:sldChg chg="modSp ord">
        <pc:chgData name="Benedic, Dave" userId="177b05d3-ca9d-4b28-acb9-97dc5cb99e9b" providerId="ADAL" clId="{EA3EDB26-02D6-1F4D-860C-E758F1F3498A}" dt="2020-06-08T19:52:10.538" v="1848"/>
        <pc:sldMkLst>
          <pc:docMk/>
          <pc:sldMk cId="3534587356" sldId="273"/>
        </pc:sldMkLst>
        <pc:spChg chg="mod">
          <ac:chgData name="Benedic, Dave" userId="177b05d3-ca9d-4b28-acb9-97dc5cb99e9b" providerId="ADAL" clId="{EA3EDB26-02D6-1F4D-860C-E758F1F3498A}" dt="2020-06-08T19:49:34.849" v="1721" actId="20577"/>
          <ac:spMkLst>
            <pc:docMk/>
            <pc:sldMk cId="3534587356" sldId="273"/>
            <ac:spMk id="3" creationId="{22651F75-3320-3A48-A4D8-EC89B2AE0747}"/>
          </ac:spMkLst>
        </pc:spChg>
      </pc:sldChg>
      <pc:sldChg chg="modSp">
        <pc:chgData name="Benedic, Dave" userId="177b05d3-ca9d-4b28-acb9-97dc5cb99e9b" providerId="ADAL" clId="{EA3EDB26-02D6-1F4D-860C-E758F1F3498A}" dt="2020-06-08T20:21:00.171" v="2127" actId="21"/>
        <pc:sldMkLst>
          <pc:docMk/>
          <pc:sldMk cId="1632879655" sldId="274"/>
        </pc:sldMkLst>
        <pc:spChg chg="mod">
          <ac:chgData name="Benedic, Dave" userId="177b05d3-ca9d-4b28-acb9-97dc5cb99e9b" providerId="ADAL" clId="{EA3EDB26-02D6-1F4D-860C-E758F1F3498A}" dt="2020-06-08T20:21:00.171" v="2127" actId="21"/>
          <ac:spMkLst>
            <pc:docMk/>
            <pc:sldMk cId="1632879655" sldId="274"/>
            <ac:spMk id="3" creationId="{DB6D2296-64A8-ED40-970C-EC164219015C}"/>
          </ac:spMkLst>
        </pc:spChg>
      </pc:sldChg>
      <pc:sldChg chg="addSp delSp modSp new">
        <pc:chgData name="Benedic, Dave" userId="177b05d3-ca9d-4b28-acb9-97dc5cb99e9b" providerId="ADAL" clId="{EA3EDB26-02D6-1F4D-860C-E758F1F3498A}" dt="2020-06-02T14:57:02.777" v="340" actId="20577"/>
        <pc:sldMkLst>
          <pc:docMk/>
          <pc:sldMk cId="525276257" sldId="275"/>
        </pc:sldMkLst>
        <pc:spChg chg="mod">
          <ac:chgData name="Benedic, Dave" userId="177b05d3-ca9d-4b28-acb9-97dc5cb99e9b" providerId="ADAL" clId="{EA3EDB26-02D6-1F4D-860C-E758F1F3498A}" dt="2020-06-02T14:54:06.010" v="99" actId="20577"/>
          <ac:spMkLst>
            <pc:docMk/>
            <pc:sldMk cId="525276257" sldId="275"/>
            <ac:spMk id="2" creationId="{BBA40469-9D85-C148-B07A-4E3EB6993955}"/>
          </ac:spMkLst>
        </pc:spChg>
        <pc:spChg chg="del">
          <ac:chgData name="Benedic, Dave" userId="177b05d3-ca9d-4b28-acb9-97dc5cb99e9b" providerId="ADAL" clId="{EA3EDB26-02D6-1F4D-860C-E758F1F3498A}" dt="2020-06-02T14:54:20.909" v="100" actId="3680"/>
          <ac:spMkLst>
            <pc:docMk/>
            <pc:sldMk cId="525276257" sldId="275"/>
            <ac:spMk id="3" creationId="{48A6FFC0-B10B-FC47-8FAB-97FB348BE465}"/>
          </ac:spMkLst>
        </pc:spChg>
        <pc:graphicFrameChg chg="add mod modGraphic">
          <ac:chgData name="Benedic, Dave" userId="177b05d3-ca9d-4b28-acb9-97dc5cb99e9b" providerId="ADAL" clId="{EA3EDB26-02D6-1F4D-860C-E758F1F3498A}" dt="2020-06-02T14:57:02.777" v="340" actId="20577"/>
          <ac:graphicFrameMkLst>
            <pc:docMk/>
            <pc:sldMk cId="525276257" sldId="275"/>
            <ac:graphicFrameMk id="4" creationId="{F85BC6A2-B652-DF4D-9B24-F835E3191DDD}"/>
          </ac:graphicFrameMkLst>
        </pc:graphicFrameChg>
      </pc:sldChg>
      <pc:sldChg chg="addSp delSp modSp new">
        <pc:chgData name="Benedic, Dave" userId="177b05d3-ca9d-4b28-acb9-97dc5cb99e9b" providerId="ADAL" clId="{EA3EDB26-02D6-1F4D-860C-E758F1F3498A}" dt="2020-06-02T15:16:44.138" v="414" actId="14100"/>
        <pc:sldMkLst>
          <pc:docMk/>
          <pc:sldMk cId="1028659039" sldId="276"/>
        </pc:sldMkLst>
        <pc:spChg chg="mod">
          <ac:chgData name="Benedic, Dave" userId="177b05d3-ca9d-4b28-acb9-97dc5cb99e9b" providerId="ADAL" clId="{EA3EDB26-02D6-1F4D-860C-E758F1F3498A}" dt="2020-06-02T15:13:42.749" v="393" actId="20577"/>
          <ac:spMkLst>
            <pc:docMk/>
            <pc:sldMk cId="1028659039" sldId="276"/>
            <ac:spMk id="2" creationId="{6D0FACD0-9A1A-3E4B-8688-53981021FCCF}"/>
          </ac:spMkLst>
        </pc:spChg>
        <pc:spChg chg="del mod">
          <ac:chgData name="Benedic, Dave" userId="177b05d3-ca9d-4b28-acb9-97dc5cb99e9b" providerId="ADAL" clId="{EA3EDB26-02D6-1F4D-860C-E758F1F3498A}" dt="2020-06-02T15:16:37.617" v="410" actId="931"/>
          <ac:spMkLst>
            <pc:docMk/>
            <pc:sldMk cId="1028659039" sldId="276"/>
            <ac:spMk id="3" creationId="{62902173-BB87-424F-B020-3DF44BE73354}"/>
          </ac:spMkLst>
        </pc:spChg>
        <pc:picChg chg="add mod">
          <ac:chgData name="Benedic, Dave" userId="177b05d3-ca9d-4b28-acb9-97dc5cb99e9b" providerId="ADAL" clId="{EA3EDB26-02D6-1F4D-860C-E758F1F3498A}" dt="2020-06-02T15:16:44.138" v="414" actId="14100"/>
          <ac:picMkLst>
            <pc:docMk/>
            <pc:sldMk cId="1028659039" sldId="276"/>
            <ac:picMk id="5" creationId="{EB1E7417-5E4B-C449-8C51-4C4BF2ED258B}"/>
          </ac:picMkLst>
        </pc:picChg>
      </pc:sldChg>
      <pc:sldChg chg="modSp new">
        <pc:chgData name="Benedic, Dave" userId="177b05d3-ca9d-4b28-acb9-97dc5cb99e9b" providerId="ADAL" clId="{EA3EDB26-02D6-1F4D-860C-E758F1F3498A}" dt="2020-06-08T19:19:04.456" v="1488" actId="20577"/>
        <pc:sldMkLst>
          <pc:docMk/>
          <pc:sldMk cId="1798287295" sldId="277"/>
        </pc:sldMkLst>
        <pc:spChg chg="mod">
          <ac:chgData name="Benedic, Dave" userId="177b05d3-ca9d-4b28-acb9-97dc5cb99e9b" providerId="ADAL" clId="{EA3EDB26-02D6-1F4D-860C-E758F1F3498A}" dt="2020-06-02T15:17:17.201" v="443" actId="20577"/>
          <ac:spMkLst>
            <pc:docMk/>
            <pc:sldMk cId="1798287295" sldId="277"/>
            <ac:spMk id="2" creationId="{7C6AA406-F777-B94C-A3B4-AE52933DDFEF}"/>
          </ac:spMkLst>
        </pc:spChg>
        <pc:spChg chg="mod">
          <ac:chgData name="Benedic, Dave" userId="177b05d3-ca9d-4b28-acb9-97dc5cb99e9b" providerId="ADAL" clId="{EA3EDB26-02D6-1F4D-860C-E758F1F3498A}" dt="2020-06-08T19:19:04.456" v="1488" actId="20577"/>
          <ac:spMkLst>
            <pc:docMk/>
            <pc:sldMk cId="1798287295" sldId="277"/>
            <ac:spMk id="3" creationId="{F09E86B9-5239-A144-9062-26F51CEFDCAC}"/>
          </ac:spMkLst>
        </pc:spChg>
      </pc:sldChg>
      <pc:sldChg chg="addSp delSp modSp new ord">
        <pc:chgData name="Benedic, Dave" userId="177b05d3-ca9d-4b28-acb9-97dc5cb99e9b" providerId="ADAL" clId="{EA3EDB26-02D6-1F4D-860C-E758F1F3498A}" dt="2020-06-08T20:35:46.978" v="2864"/>
        <pc:sldMkLst>
          <pc:docMk/>
          <pc:sldMk cId="4122775091" sldId="278"/>
        </pc:sldMkLst>
        <pc:spChg chg="mod">
          <ac:chgData name="Benedic, Dave" userId="177b05d3-ca9d-4b28-acb9-97dc5cb99e9b" providerId="ADAL" clId="{EA3EDB26-02D6-1F4D-860C-E758F1F3498A}" dt="2020-06-08T13:56:20.165" v="749" actId="20577"/>
          <ac:spMkLst>
            <pc:docMk/>
            <pc:sldMk cId="4122775091" sldId="278"/>
            <ac:spMk id="2" creationId="{4C92A495-DD31-1B4B-8D03-0D948F2931D9}"/>
          </ac:spMkLst>
        </pc:spChg>
        <pc:spChg chg="del">
          <ac:chgData name="Benedic, Dave" userId="177b05d3-ca9d-4b28-acb9-97dc5cb99e9b" providerId="ADAL" clId="{EA3EDB26-02D6-1F4D-860C-E758F1F3498A}" dt="2020-06-08T13:57:03.178" v="750" actId="931"/>
          <ac:spMkLst>
            <pc:docMk/>
            <pc:sldMk cId="4122775091" sldId="278"/>
            <ac:spMk id="3" creationId="{ECC29EFD-DC10-864C-9C52-46507241C7AC}"/>
          </ac:spMkLst>
        </pc:spChg>
        <pc:spChg chg="add mod">
          <ac:chgData name="Benedic, Dave" userId="177b05d3-ca9d-4b28-acb9-97dc5cb99e9b" providerId="ADAL" clId="{EA3EDB26-02D6-1F4D-860C-E758F1F3498A}" dt="2020-06-08T13:58:27.588" v="834" actId="255"/>
          <ac:spMkLst>
            <pc:docMk/>
            <pc:sldMk cId="4122775091" sldId="278"/>
            <ac:spMk id="6" creationId="{C3CC51AC-29A8-2E4C-BB58-F7269D15E385}"/>
          </ac:spMkLst>
        </pc:spChg>
        <pc:picChg chg="add mod">
          <ac:chgData name="Benedic, Dave" userId="177b05d3-ca9d-4b28-acb9-97dc5cb99e9b" providerId="ADAL" clId="{EA3EDB26-02D6-1F4D-860C-E758F1F3498A}" dt="2020-06-08T13:57:12.030" v="754" actId="1076"/>
          <ac:picMkLst>
            <pc:docMk/>
            <pc:sldMk cId="4122775091" sldId="278"/>
            <ac:picMk id="5" creationId="{548D3821-7272-D84D-A8B4-BF59AC0B8B7C}"/>
          </ac:picMkLst>
        </pc:picChg>
      </pc:sldChg>
      <pc:sldChg chg="addSp delSp modSp new ord">
        <pc:chgData name="Benedic, Dave" userId="177b05d3-ca9d-4b28-acb9-97dc5cb99e9b" providerId="ADAL" clId="{EA3EDB26-02D6-1F4D-860C-E758F1F3498A}" dt="2020-06-08T20:35:46.978" v="2864"/>
        <pc:sldMkLst>
          <pc:docMk/>
          <pc:sldMk cId="4038834034" sldId="279"/>
        </pc:sldMkLst>
        <pc:spChg chg="mod">
          <ac:chgData name="Benedic, Dave" userId="177b05d3-ca9d-4b28-acb9-97dc5cb99e9b" providerId="ADAL" clId="{EA3EDB26-02D6-1F4D-860C-E758F1F3498A}" dt="2020-06-08T13:59:19.279" v="913" actId="255"/>
          <ac:spMkLst>
            <pc:docMk/>
            <pc:sldMk cId="4038834034" sldId="279"/>
            <ac:spMk id="2" creationId="{7BF91750-6D32-3548-9235-AF81F7CA72B0}"/>
          </ac:spMkLst>
        </pc:spChg>
        <pc:spChg chg="del">
          <ac:chgData name="Benedic, Dave" userId="177b05d3-ca9d-4b28-acb9-97dc5cb99e9b" providerId="ADAL" clId="{EA3EDB26-02D6-1F4D-860C-E758F1F3498A}" dt="2020-06-08T14:04:31.321" v="914" actId="931"/>
          <ac:spMkLst>
            <pc:docMk/>
            <pc:sldMk cId="4038834034" sldId="279"/>
            <ac:spMk id="3" creationId="{DD03ABD8-F8F9-9643-9428-3722B9891114}"/>
          </ac:spMkLst>
        </pc:spChg>
        <pc:spChg chg="add del mod">
          <ac:chgData name="Benedic, Dave" userId="177b05d3-ca9d-4b28-acb9-97dc5cb99e9b" providerId="ADAL" clId="{EA3EDB26-02D6-1F4D-860C-E758F1F3498A}" dt="2020-06-08T14:04:47.240" v="921"/>
          <ac:spMkLst>
            <pc:docMk/>
            <pc:sldMk cId="4038834034" sldId="279"/>
            <ac:spMk id="6" creationId="{61BDD279-91D7-4644-B6D4-98238DB49F03}"/>
          </ac:spMkLst>
        </pc:spChg>
        <pc:spChg chg="add del mod">
          <ac:chgData name="Benedic, Dave" userId="177b05d3-ca9d-4b28-acb9-97dc5cb99e9b" providerId="ADAL" clId="{EA3EDB26-02D6-1F4D-860C-E758F1F3498A}" dt="2020-06-08T14:04:54.741" v="925"/>
          <ac:spMkLst>
            <pc:docMk/>
            <pc:sldMk cId="4038834034" sldId="279"/>
            <ac:spMk id="7" creationId="{77004DB1-F05B-364F-9E48-598C6008DB67}"/>
          </ac:spMkLst>
        </pc:spChg>
        <pc:spChg chg="add mod">
          <ac:chgData name="Benedic, Dave" userId="177b05d3-ca9d-4b28-acb9-97dc5cb99e9b" providerId="ADAL" clId="{EA3EDB26-02D6-1F4D-860C-E758F1F3498A}" dt="2020-06-08T14:10:14.592" v="1095" actId="20577"/>
          <ac:spMkLst>
            <pc:docMk/>
            <pc:sldMk cId="4038834034" sldId="279"/>
            <ac:spMk id="8" creationId="{9B955579-9E85-6C40-84C6-9B9B24AF65AD}"/>
          </ac:spMkLst>
        </pc:spChg>
        <pc:spChg chg="add mod">
          <ac:chgData name="Benedic, Dave" userId="177b05d3-ca9d-4b28-acb9-97dc5cb99e9b" providerId="ADAL" clId="{EA3EDB26-02D6-1F4D-860C-E758F1F3498A}" dt="2020-06-08T14:07:13.166" v="1052" actId="2085"/>
          <ac:spMkLst>
            <pc:docMk/>
            <pc:sldMk cId="4038834034" sldId="279"/>
            <ac:spMk id="9" creationId="{CEB08333-6410-5A46-AEDC-030147549CD8}"/>
          </ac:spMkLst>
        </pc:spChg>
        <pc:spChg chg="add del mod">
          <ac:chgData name="Benedic, Dave" userId="177b05d3-ca9d-4b28-acb9-97dc5cb99e9b" providerId="ADAL" clId="{EA3EDB26-02D6-1F4D-860C-E758F1F3498A}" dt="2020-06-08T14:07:02.030" v="1051" actId="478"/>
          <ac:spMkLst>
            <pc:docMk/>
            <pc:sldMk cId="4038834034" sldId="279"/>
            <ac:spMk id="10" creationId="{90B06E97-B31C-CA43-8D51-1DB854FD0043}"/>
          </ac:spMkLst>
        </pc:spChg>
        <pc:spChg chg="add mod">
          <ac:chgData name="Benedic, Dave" userId="177b05d3-ca9d-4b28-acb9-97dc5cb99e9b" providerId="ADAL" clId="{EA3EDB26-02D6-1F4D-860C-E758F1F3498A}" dt="2020-06-08T14:07:56.313" v="1074" actId="1037"/>
          <ac:spMkLst>
            <pc:docMk/>
            <pc:sldMk cId="4038834034" sldId="279"/>
            <ac:spMk id="11" creationId="{84D1152F-F4D8-AF47-9B3B-F42397739B50}"/>
          </ac:spMkLst>
        </pc:spChg>
        <pc:picChg chg="add mod">
          <ac:chgData name="Benedic, Dave" userId="177b05d3-ca9d-4b28-acb9-97dc5cb99e9b" providerId="ADAL" clId="{EA3EDB26-02D6-1F4D-860C-E758F1F3498A}" dt="2020-06-08T14:04:41.032" v="918" actId="14100"/>
          <ac:picMkLst>
            <pc:docMk/>
            <pc:sldMk cId="4038834034" sldId="279"/>
            <ac:picMk id="5" creationId="{7EE604C0-1F17-974F-AC12-316F12CA6568}"/>
          </ac:picMkLst>
        </pc:picChg>
      </pc:sldChg>
      <pc:sldChg chg="add">
        <pc:chgData name="Benedic, Dave" userId="177b05d3-ca9d-4b28-acb9-97dc5cb99e9b" providerId="ADAL" clId="{EA3EDB26-02D6-1F4D-860C-E758F1F3498A}" dt="2020-06-08T17:06:50.903" v="1177"/>
        <pc:sldMkLst>
          <pc:docMk/>
          <pc:sldMk cId="208359064" sldId="280"/>
        </pc:sldMkLst>
      </pc:sldChg>
      <pc:sldChg chg="addSp modSp add ord modAnim">
        <pc:chgData name="Benedic, Dave" userId="177b05d3-ca9d-4b28-acb9-97dc5cb99e9b" providerId="ADAL" clId="{EA3EDB26-02D6-1F4D-860C-E758F1F3498A}" dt="2020-06-08T19:18:44.231" v="1485" actId="20577"/>
        <pc:sldMkLst>
          <pc:docMk/>
          <pc:sldMk cId="3612331044" sldId="281"/>
        </pc:sldMkLst>
        <pc:spChg chg="mod">
          <ac:chgData name="Benedic, Dave" userId="177b05d3-ca9d-4b28-acb9-97dc5cb99e9b" providerId="ADAL" clId="{EA3EDB26-02D6-1F4D-860C-E758F1F3498A}" dt="2020-06-08T19:06:59.722" v="1352" actId="20577"/>
          <ac:spMkLst>
            <pc:docMk/>
            <pc:sldMk cId="3612331044" sldId="281"/>
            <ac:spMk id="3" creationId="{8D3D1451-C5B6-B248-8072-18FCFBA9325C}"/>
          </ac:spMkLst>
        </pc:spChg>
        <pc:spChg chg="add mod">
          <ac:chgData name="Benedic, Dave" userId="177b05d3-ca9d-4b28-acb9-97dc5cb99e9b" providerId="ADAL" clId="{EA3EDB26-02D6-1F4D-860C-E758F1F3498A}" dt="2020-06-08T19:18:44.231" v="1485" actId="20577"/>
          <ac:spMkLst>
            <pc:docMk/>
            <pc:sldMk cId="3612331044" sldId="281"/>
            <ac:spMk id="4" creationId="{59E1DD2A-C5A1-8A42-A049-592BD336B86A}"/>
          </ac:spMkLst>
        </pc:spChg>
        <pc:spChg chg="add mod">
          <ac:chgData name="Benedic, Dave" userId="177b05d3-ca9d-4b28-acb9-97dc5cb99e9b" providerId="ADAL" clId="{EA3EDB26-02D6-1F4D-860C-E758F1F3498A}" dt="2020-06-08T19:09:39.550" v="1401" actId="20577"/>
          <ac:spMkLst>
            <pc:docMk/>
            <pc:sldMk cId="3612331044" sldId="281"/>
            <ac:spMk id="6" creationId="{09BCC108-9120-D24F-9178-3BCE7664ECB7}"/>
          </ac:spMkLst>
        </pc:spChg>
        <pc:spChg chg="add mod">
          <ac:chgData name="Benedic, Dave" userId="177b05d3-ca9d-4b28-acb9-97dc5cb99e9b" providerId="ADAL" clId="{EA3EDB26-02D6-1F4D-860C-E758F1F3498A}" dt="2020-06-08T19:09:48.270" v="1413" actId="20577"/>
          <ac:spMkLst>
            <pc:docMk/>
            <pc:sldMk cId="3612331044" sldId="281"/>
            <ac:spMk id="7" creationId="{55A4BF15-210D-D24B-8234-458B2F35DE4F}"/>
          </ac:spMkLst>
        </pc:spChg>
        <pc:spChg chg="add mod">
          <ac:chgData name="Benedic, Dave" userId="177b05d3-ca9d-4b28-acb9-97dc5cb99e9b" providerId="ADAL" clId="{EA3EDB26-02D6-1F4D-860C-E758F1F3498A}" dt="2020-06-08T19:09:53.906" v="1425" actId="20577"/>
          <ac:spMkLst>
            <pc:docMk/>
            <pc:sldMk cId="3612331044" sldId="281"/>
            <ac:spMk id="8" creationId="{5852B9DD-423E-4F47-A5E5-F89B1439C782}"/>
          </ac:spMkLst>
        </pc:spChg>
        <pc:spChg chg="add mod">
          <ac:chgData name="Benedic, Dave" userId="177b05d3-ca9d-4b28-acb9-97dc5cb99e9b" providerId="ADAL" clId="{EA3EDB26-02D6-1F4D-860C-E758F1F3498A}" dt="2020-06-08T19:10:00.409" v="1437" actId="20577"/>
          <ac:spMkLst>
            <pc:docMk/>
            <pc:sldMk cId="3612331044" sldId="281"/>
            <ac:spMk id="9" creationId="{5D0E0539-4F57-3B40-B60C-BE74B8F9402F}"/>
          </ac:spMkLst>
        </pc:spChg>
        <pc:spChg chg="add mod">
          <ac:chgData name="Benedic, Dave" userId="177b05d3-ca9d-4b28-acb9-97dc5cb99e9b" providerId="ADAL" clId="{EA3EDB26-02D6-1F4D-860C-E758F1F3498A}" dt="2020-06-08T19:11:15.852" v="1456" actId="1037"/>
          <ac:spMkLst>
            <pc:docMk/>
            <pc:sldMk cId="3612331044" sldId="281"/>
            <ac:spMk id="13" creationId="{86A67B82-932F-334F-9E22-968C577F9A42}"/>
          </ac:spMkLst>
        </pc:spChg>
        <pc:picChg chg="add mod">
          <ac:chgData name="Benedic, Dave" userId="177b05d3-ca9d-4b28-acb9-97dc5cb99e9b" providerId="ADAL" clId="{EA3EDB26-02D6-1F4D-860C-E758F1F3498A}" dt="2020-06-08T19:07:38.782" v="1359" actId="1076"/>
          <ac:picMkLst>
            <pc:docMk/>
            <pc:sldMk cId="3612331044" sldId="281"/>
            <ac:picMk id="5" creationId="{D76B9A9E-02DE-2542-9D60-AF24455B5B98}"/>
          </ac:picMkLst>
        </pc:picChg>
        <pc:picChg chg="add mod">
          <ac:chgData name="Benedic, Dave" userId="177b05d3-ca9d-4b28-acb9-97dc5cb99e9b" providerId="ADAL" clId="{EA3EDB26-02D6-1F4D-860C-E758F1F3498A}" dt="2020-06-08T19:10:28.209" v="1439" actId="1076"/>
          <ac:picMkLst>
            <pc:docMk/>
            <pc:sldMk cId="3612331044" sldId="281"/>
            <ac:picMk id="10" creationId="{40CA39D0-14A2-FF4E-AEBB-4F9B8F7C5058}"/>
          </ac:picMkLst>
        </pc:picChg>
        <pc:picChg chg="add mod">
          <ac:chgData name="Benedic, Dave" userId="177b05d3-ca9d-4b28-acb9-97dc5cb99e9b" providerId="ADAL" clId="{EA3EDB26-02D6-1F4D-860C-E758F1F3498A}" dt="2020-06-08T19:10:34.970" v="1441" actId="1076"/>
          <ac:picMkLst>
            <pc:docMk/>
            <pc:sldMk cId="3612331044" sldId="281"/>
            <ac:picMk id="11" creationId="{961CCEE2-F86A-9D4E-8390-9C7322582624}"/>
          </ac:picMkLst>
        </pc:picChg>
        <pc:picChg chg="add mod">
          <ac:chgData name="Benedic, Dave" userId="177b05d3-ca9d-4b28-acb9-97dc5cb99e9b" providerId="ADAL" clId="{EA3EDB26-02D6-1F4D-860C-E758F1F3498A}" dt="2020-06-08T19:10:41.056" v="1443" actId="1076"/>
          <ac:picMkLst>
            <pc:docMk/>
            <pc:sldMk cId="3612331044" sldId="281"/>
            <ac:picMk id="12" creationId="{B3342ABE-3008-DF4B-8758-B48F6C344796}"/>
          </ac:picMkLst>
        </pc:picChg>
        <pc:picChg chg="add mod">
          <ac:chgData name="Benedic, Dave" userId="177b05d3-ca9d-4b28-acb9-97dc5cb99e9b" providerId="ADAL" clId="{EA3EDB26-02D6-1F4D-860C-E758F1F3498A}" dt="2020-06-08T19:12:11.206" v="1461" actId="207"/>
          <ac:picMkLst>
            <pc:docMk/>
            <pc:sldMk cId="3612331044" sldId="281"/>
            <ac:picMk id="14" creationId="{C1D89D52-985F-EE48-8E87-BFF208F8D301}"/>
          </ac:picMkLst>
        </pc:picChg>
        <pc:picChg chg="add mod">
          <ac:chgData name="Benedic, Dave" userId="177b05d3-ca9d-4b28-acb9-97dc5cb99e9b" providerId="ADAL" clId="{EA3EDB26-02D6-1F4D-860C-E758F1F3498A}" dt="2020-06-08T19:12:25.605" v="1463" actId="1076"/>
          <ac:picMkLst>
            <pc:docMk/>
            <pc:sldMk cId="3612331044" sldId="281"/>
            <ac:picMk id="15" creationId="{BC415708-7AA2-D74F-8117-DFD26F0AC5D9}"/>
          </ac:picMkLst>
        </pc:picChg>
        <pc:picChg chg="add mod">
          <ac:chgData name="Benedic, Dave" userId="177b05d3-ca9d-4b28-acb9-97dc5cb99e9b" providerId="ADAL" clId="{EA3EDB26-02D6-1F4D-860C-E758F1F3498A}" dt="2020-06-08T19:12:48.687" v="1467" actId="207"/>
          <ac:picMkLst>
            <pc:docMk/>
            <pc:sldMk cId="3612331044" sldId="281"/>
            <ac:picMk id="16" creationId="{A79257E1-DF81-874F-8233-14B96B9D67FD}"/>
          </ac:picMkLst>
        </pc:picChg>
        <pc:picChg chg="add mod">
          <ac:chgData name="Benedic, Dave" userId="177b05d3-ca9d-4b28-acb9-97dc5cb99e9b" providerId="ADAL" clId="{EA3EDB26-02D6-1F4D-860C-E758F1F3498A}" dt="2020-06-08T19:12:59.028" v="1470" actId="1076"/>
          <ac:picMkLst>
            <pc:docMk/>
            <pc:sldMk cId="3612331044" sldId="281"/>
            <ac:picMk id="17" creationId="{94395764-B2CC-D149-823C-F8D346AEF225}"/>
          </ac:picMkLst>
        </pc:picChg>
        <pc:picChg chg="add mod">
          <ac:chgData name="Benedic, Dave" userId="177b05d3-ca9d-4b28-acb9-97dc5cb99e9b" providerId="ADAL" clId="{EA3EDB26-02D6-1F4D-860C-E758F1F3498A}" dt="2020-06-08T19:14:50.933" v="1474" actId="1076"/>
          <ac:picMkLst>
            <pc:docMk/>
            <pc:sldMk cId="3612331044" sldId="281"/>
            <ac:picMk id="18" creationId="{40FEB2FA-AB15-654C-816E-6607A528A77E}"/>
          </ac:picMkLst>
        </pc:picChg>
      </pc:sldChg>
      <pc:sldChg chg="addSp delSp modSp new modAnim">
        <pc:chgData name="Benedic, Dave" userId="177b05d3-ca9d-4b28-acb9-97dc5cb99e9b" providerId="ADAL" clId="{EA3EDB26-02D6-1F4D-860C-E758F1F3498A}" dt="2020-06-08T19:37:32.927" v="1702" actId="20577"/>
        <pc:sldMkLst>
          <pc:docMk/>
          <pc:sldMk cId="3222993815" sldId="282"/>
        </pc:sldMkLst>
        <pc:spChg chg="mod">
          <ac:chgData name="Benedic, Dave" userId="177b05d3-ca9d-4b28-acb9-97dc5cb99e9b" providerId="ADAL" clId="{EA3EDB26-02D6-1F4D-860C-E758F1F3498A}" dt="2020-06-08T19:37:32.927" v="1702" actId="20577"/>
          <ac:spMkLst>
            <pc:docMk/>
            <pc:sldMk cId="3222993815" sldId="282"/>
            <ac:spMk id="2" creationId="{81CDCDAC-A78E-854B-951B-F84CCBA0D1C0}"/>
          </ac:spMkLst>
        </pc:spChg>
        <pc:spChg chg="del">
          <ac:chgData name="Benedic, Dave" userId="177b05d3-ca9d-4b28-acb9-97dc5cb99e9b" providerId="ADAL" clId="{EA3EDB26-02D6-1F4D-860C-E758F1F3498A}" dt="2020-06-08T19:28:44.993" v="1574" actId="931"/>
          <ac:spMkLst>
            <pc:docMk/>
            <pc:sldMk cId="3222993815" sldId="282"/>
            <ac:spMk id="3" creationId="{D1CAF855-E2E5-4B48-826D-BC0561CBE3A9}"/>
          </ac:spMkLst>
        </pc:spChg>
        <pc:spChg chg="add mod">
          <ac:chgData name="Benedic, Dave" userId="177b05d3-ca9d-4b28-acb9-97dc5cb99e9b" providerId="ADAL" clId="{EA3EDB26-02D6-1F4D-860C-E758F1F3498A}" dt="2020-06-08T19:26:47.133" v="1565" actId="14100"/>
          <ac:spMkLst>
            <pc:docMk/>
            <pc:sldMk cId="3222993815" sldId="282"/>
            <ac:spMk id="4" creationId="{71B1A584-3BC4-0845-90ED-DD715B88A12F}"/>
          </ac:spMkLst>
        </pc:spChg>
        <pc:spChg chg="add mod">
          <ac:chgData name="Benedic, Dave" userId="177b05d3-ca9d-4b28-acb9-97dc5cb99e9b" providerId="ADAL" clId="{EA3EDB26-02D6-1F4D-860C-E758F1F3498A}" dt="2020-06-08T19:28:23.839" v="1573" actId="1076"/>
          <ac:spMkLst>
            <pc:docMk/>
            <pc:sldMk cId="3222993815" sldId="282"/>
            <ac:spMk id="6" creationId="{50C2435C-D290-4643-B625-1B586C228A12}"/>
          </ac:spMkLst>
        </pc:spChg>
        <pc:spChg chg="add mod">
          <ac:chgData name="Benedic, Dave" userId="177b05d3-ca9d-4b28-acb9-97dc5cb99e9b" providerId="ADAL" clId="{EA3EDB26-02D6-1F4D-860C-E758F1F3498A}" dt="2020-06-08T19:29:37.143" v="1586" actId="20577"/>
          <ac:spMkLst>
            <pc:docMk/>
            <pc:sldMk cId="3222993815" sldId="282"/>
            <ac:spMk id="9" creationId="{852BEBCD-7184-634E-B6AE-98F89E8836E7}"/>
          </ac:spMkLst>
        </pc:spChg>
        <pc:spChg chg="add mod">
          <ac:chgData name="Benedic, Dave" userId="177b05d3-ca9d-4b28-acb9-97dc5cb99e9b" providerId="ADAL" clId="{EA3EDB26-02D6-1F4D-860C-E758F1F3498A}" dt="2020-06-08T19:32:20.250" v="1627" actId="1076"/>
          <ac:spMkLst>
            <pc:docMk/>
            <pc:sldMk cId="3222993815" sldId="282"/>
            <ac:spMk id="12" creationId="{451DA876-D27A-9748-83D7-8CA183737D0C}"/>
          </ac:spMkLst>
        </pc:spChg>
        <pc:spChg chg="add mod">
          <ac:chgData name="Benedic, Dave" userId="177b05d3-ca9d-4b28-acb9-97dc5cb99e9b" providerId="ADAL" clId="{EA3EDB26-02D6-1F4D-860C-E758F1F3498A}" dt="2020-06-08T19:31:13.808" v="1594" actId="207"/>
          <ac:spMkLst>
            <pc:docMk/>
            <pc:sldMk cId="3222993815" sldId="282"/>
            <ac:spMk id="15" creationId="{A2E93DD4-E342-B145-8956-4DB6D34F0CA7}"/>
          </ac:spMkLst>
        </pc:spChg>
        <pc:spChg chg="add mod">
          <ac:chgData name="Benedic, Dave" userId="177b05d3-ca9d-4b28-acb9-97dc5cb99e9b" providerId="ADAL" clId="{EA3EDB26-02D6-1F4D-860C-E758F1F3498A}" dt="2020-06-08T19:33:45.549" v="1671" actId="207"/>
          <ac:spMkLst>
            <pc:docMk/>
            <pc:sldMk cId="3222993815" sldId="282"/>
            <ac:spMk id="23" creationId="{70C956D7-F3AF-0643-BF0D-095E8F9FB84B}"/>
          </ac:spMkLst>
        </pc:spChg>
        <pc:picChg chg="add mod">
          <ac:chgData name="Benedic, Dave" userId="177b05d3-ca9d-4b28-acb9-97dc5cb99e9b" providerId="ADAL" clId="{EA3EDB26-02D6-1F4D-860C-E758F1F3498A}" dt="2020-06-08T19:26:50.170" v="1566" actId="1076"/>
          <ac:picMkLst>
            <pc:docMk/>
            <pc:sldMk cId="3222993815" sldId="282"/>
            <ac:picMk id="5" creationId="{99780BA4-9E73-C347-9216-7D735E2EB262}"/>
          </ac:picMkLst>
        </pc:picChg>
        <pc:picChg chg="add mod">
          <ac:chgData name="Benedic, Dave" userId="177b05d3-ca9d-4b28-acb9-97dc5cb99e9b" providerId="ADAL" clId="{EA3EDB26-02D6-1F4D-860C-E758F1F3498A}" dt="2020-06-08T19:28:53.573" v="1576" actId="1076"/>
          <ac:picMkLst>
            <pc:docMk/>
            <pc:sldMk cId="3222993815" sldId="282"/>
            <ac:picMk id="8" creationId="{456762DE-2AAA-D949-9A9F-E1220610DE3E}"/>
          </ac:picMkLst>
        </pc:picChg>
        <pc:picChg chg="add mod">
          <ac:chgData name="Benedic, Dave" userId="177b05d3-ca9d-4b28-acb9-97dc5cb99e9b" providerId="ADAL" clId="{EA3EDB26-02D6-1F4D-860C-E758F1F3498A}" dt="2020-06-08T19:30:29.468" v="1589" actId="1076"/>
          <ac:picMkLst>
            <pc:docMk/>
            <pc:sldMk cId="3222993815" sldId="282"/>
            <ac:picMk id="11" creationId="{FECB6653-497A-314C-B440-247728E159DC}"/>
          </ac:picMkLst>
        </pc:picChg>
        <pc:cxnChg chg="add mod">
          <ac:chgData name="Benedic, Dave" userId="177b05d3-ca9d-4b28-acb9-97dc5cb99e9b" providerId="ADAL" clId="{EA3EDB26-02D6-1F4D-860C-E758F1F3498A}" dt="2020-06-08T19:32:26.034" v="1628" actId="14100"/>
          <ac:cxnSpMkLst>
            <pc:docMk/>
            <pc:sldMk cId="3222993815" sldId="282"/>
            <ac:cxnSpMk id="13" creationId="{463D983D-16D4-CF4E-A295-DF71DC017235}"/>
          </ac:cxnSpMkLst>
        </pc:cxnChg>
        <pc:cxnChg chg="add mod">
          <ac:chgData name="Benedic, Dave" userId="177b05d3-ca9d-4b28-acb9-97dc5cb99e9b" providerId="ADAL" clId="{EA3EDB26-02D6-1F4D-860C-E758F1F3498A}" dt="2020-06-08T19:31:07.058" v="1592" actId="14100"/>
          <ac:cxnSpMkLst>
            <pc:docMk/>
            <pc:sldMk cId="3222993815" sldId="282"/>
            <ac:cxnSpMk id="14" creationId="{75029EC0-B120-BB4F-AAAA-13982A784F4E}"/>
          </ac:cxnSpMkLst>
        </pc:cxnChg>
      </pc:sldChg>
      <pc:sldChg chg="modSp new">
        <pc:chgData name="Benedic, Dave" userId="177b05d3-ca9d-4b28-acb9-97dc5cb99e9b" providerId="ADAL" clId="{EA3EDB26-02D6-1F4D-860C-E758F1F3498A}" dt="2020-06-08T20:59:38.692" v="4043" actId="20577"/>
        <pc:sldMkLst>
          <pc:docMk/>
          <pc:sldMk cId="3674480882" sldId="283"/>
        </pc:sldMkLst>
        <pc:spChg chg="mod">
          <ac:chgData name="Benedic, Dave" userId="177b05d3-ca9d-4b28-acb9-97dc5cb99e9b" providerId="ADAL" clId="{EA3EDB26-02D6-1F4D-860C-E758F1F3498A}" dt="2020-06-08T19:49:58.198" v="1739" actId="20577"/>
          <ac:spMkLst>
            <pc:docMk/>
            <pc:sldMk cId="3674480882" sldId="283"/>
            <ac:spMk id="2" creationId="{9B3D95EA-F940-C540-9942-E4F089924A00}"/>
          </ac:spMkLst>
        </pc:spChg>
        <pc:spChg chg="mod">
          <ac:chgData name="Benedic, Dave" userId="177b05d3-ca9d-4b28-acb9-97dc5cb99e9b" providerId="ADAL" clId="{EA3EDB26-02D6-1F4D-860C-E758F1F3498A}" dt="2020-06-08T20:59:38.692" v="4043" actId="20577"/>
          <ac:spMkLst>
            <pc:docMk/>
            <pc:sldMk cId="3674480882" sldId="283"/>
            <ac:spMk id="3" creationId="{D2B87A62-AC35-904D-92FB-1D128A58DC17}"/>
          </ac:spMkLst>
        </pc:spChg>
      </pc:sldChg>
      <pc:sldChg chg="modSp add ord">
        <pc:chgData name="Benedic, Dave" userId="177b05d3-ca9d-4b28-acb9-97dc5cb99e9b" providerId="ADAL" clId="{EA3EDB26-02D6-1F4D-860C-E758F1F3498A}" dt="2020-06-08T20:34:40.618" v="2857" actId="20577"/>
        <pc:sldMkLst>
          <pc:docMk/>
          <pc:sldMk cId="670908220" sldId="284"/>
        </pc:sldMkLst>
        <pc:spChg chg="mod">
          <ac:chgData name="Benedic, Dave" userId="177b05d3-ca9d-4b28-acb9-97dc5cb99e9b" providerId="ADAL" clId="{EA3EDB26-02D6-1F4D-860C-E758F1F3498A}" dt="2020-06-08T20:34:40.618" v="2857" actId="20577"/>
          <ac:spMkLst>
            <pc:docMk/>
            <pc:sldMk cId="670908220" sldId="284"/>
            <ac:spMk id="2" creationId="{4F4A9066-4D83-3744-9131-1398C3C33D84}"/>
          </ac:spMkLst>
        </pc:spChg>
      </pc:sldChg>
      <pc:sldChg chg="addSp delSp modSp new modAnim">
        <pc:chgData name="Benedic, Dave" userId="177b05d3-ca9d-4b28-acb9-97dc5cb99e9b" providerId="ADAL" clId="{EA3EDB26-02D6-1F4D-860C-E758F1F3498A}" dt="2020-06-08T20:26:07.722" v="2186" actId="1076"/>
        <pc:sldMkLst>
          <pc:docMk/>
          <pc:sldMk cId="3647054637" sldId="285"/>
        </pc:sldMkLst>
        <pc:spChg chg="mod">
          <ac:chgData name="Benedic, Dave" userId="177b05d3-ca9d-4b28-acb9-97dc5cb99e9b" providerId="ADAL" clId="{EA3EDB26-02D6-1F4D-860C-E758F1F3498A}" dt="2020-06-08T20:21:36.591" v="2177" actId="20577"/>
          <ac:spMkLst>
            <pc:docMk/>
            <pc:sldMk cId="3647054637" sldId="285"/>
            <ac:spMk id="2" creationId="{4AFF9646-933D-A54A-8B83-14ADE10A4BCF}"/>
          </ac:spMkLst>
        </pc:spChg>
        <pc:spChg chg="mod">
          <ac:chgData name="Benedic, Dave" userId="177b05d3-ca9d-4b28-acb9-97dc5cb99e9b" providerId="ADAL" clId="{EA3EDB26-02D6-1F4D-860C-E758F1F3498A}" dt="2020-06-08T20:21:31.091" v="2158" actId="5793"/>
          <ac:spMkLst>
            <pc:docMk/>
            <pc:sldMk cId="3647054637" sldId="285"/>
            <ac:spMk id="3" creationId="{38A3EFFD-7BCB-F049-BFF6-E545FA5E8879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5" creationId="{AC3AFC48-F3F8-2440-A5DC-21C59EE25A64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6" creationId="{ED4FB28F-8313-0844-95A7-1FCE3B728638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7" creationId="{C2E1F5CC-6F97-9F42-B67A-219FAD5100A3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8" creationId="{58A7D664-BE59-784D-8182-8535272F0E23}"/>
          </ac:spMkLst>
        </pc:spChg>
        <pc:spChg chg="del 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19" creationId="{31E7E0C9-16AC-3B41-B7BB-ED16EFAAA03F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20" creationId="{65B85B35-C941-5342-ACC5-27BE85041FD9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21" creationId="{90BDA02B-D8A1-9F4C-979E-4C63BF31A341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22" creationId="{F6686A86-DE46-AE44-9880-13D7A2064B1B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23" creationId="{5EF0BFAA-9D95-2F46-9ED3-98C7B1D61DF6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24" creationId="{75CFBE18-6D9D-FB43-BF69-F5290721176D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25" creationId="{07CF26A2-DA6F-E34C-B8A9-347DBB966CE3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26" creationId="{7FB2DD0E-0F9A-2C4B-91F2-055C48F590E8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27" creationId="{E3A695CB-72A4-504B-B064-2C580187C96A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28" creationId="{84B342FE-283A-784D-B63F-826E4930CA92}"/>
          </ac:spMkLst>
        </pc:spChg>
        <pc:spChg chg="del 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36" creationId="{FE0DF0A3-25EF-A54F-97BF-EC15632F27D4}"/>
          </ac:spMkLst>
        </pc:spChg>
        <pc:spChg chg="del 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37" creationId="{6EE50E06-B451-6F46-AB77-D72CBD3AB992}"/>
          </ac:spMkLst>
        </pc:spChg>
        <pc:spChg chg="del 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38" creationId="{D6B5E851-7689-8744-ABD1-C2383E831BFB}"/>
          </ac:spMkLst>
        </pc:spChg>
        <pc:spChg chg="del 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39" creationId="{C9AB931B-0D60-634B-9816-444AF01A5E5B}"/>
          </ac:spMkLst>
        </pc:spChg>
        <pc:spChg chg="del 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40" creationId="{64F635EC-AD1D-F84A-BC7D-7EA7D3B806F1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41" creationId="{085CB45F-8E4D-4845-87B0-1B9499A7EB5B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42" creationId="{3ED1519D-03B2-EF46-9CF5-4DD4B3B65CB0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43" creationId="{5A6A1542-BF0F-D541-95AD-28259842E0B5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55" creationId="{AB138AB3-F899-8943-9E13-BFA5BC971DAA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56" creationId="{52B86545-21B2-CC4E-86EA-86A882AED017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57" creationId="{F4323A72-2FBF-0643-A7FD-CA27C6DB8E7E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58" creationId="{07086E7D-686A-2A49-A9D0-04B3F88AF3A2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59" creationId="{AB63BA56-41C4-E948-8AF4-3873233636F8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60" creationId="{B863286B-F6F8-5342-AC71-3E4387923904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61" creationId="{75C68F09-5135-974B-A31A-7EDB9987E155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62" creationId="{957D0B7C-D4E5-144C-8D68-F4C2A8B91294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63" creationId="{496CF7E9-F7A2-CA48-B329-4C3250DA1E92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64" creationId="{3C8A7371-C731-0D42-B045-279C82A8CC9F}"/>
          </ac:spMkLst>
        </pc:spChg>
        <pc:spChg chg="mod">
          <ac:chgData name="Benedic, Dave" userId="177b05d3-ca9d-4b28-acb9-97dc5cb99e9b" providerId="ADAL" clId="{EA3EDB26-02D6-1F4D-860C-E758F1F3498A}" dt="2020-06-08T20:25:54.366" v="2183" actId="21"/>
          <ac:spMkLst>
            <pc:docMk/>
            <pc:sldMk cId="3647054637" sldId="285"/>
            <ac:spMk id="65" creationId="{89E400BC-C876-3B4D-A223-F573008C7CA1}"/>
          </ac:spMkLst>
        </pc:spChg>
        <pc:spChg chg="add mod">
          <ac:chgData name="Benedic, Dave" userId="177b05d3-ca9d-4b28-acb9-97dc5cb99e9b" providerId="ADAL" clId="{EA3EDB26-02D6-1F4D-860C-E758F1F3498A}" dt="2020-06-08T20:26:07.722" v="2186" actId="1076"/>
          <ac:spMkLst>
            <pc:docMk/>
            <pc:sldMk cId="3647054637" sldId="285"/>
            <ac:spMk id="68" creationId="{377994E8-DAD4-8B45-B133-A2D9E604C4E8}"/>
          </ac:spMkLst>
        </pc:spChg>
        <pc:spChg chg="add mod">
          <ac:chgData name="Benedic, Dave" userId="177b05d3-ca9d-4b28-acb9-97dc5cb99e9b" providerId="ADAL" clId="{EA3EDB26-02D6-1F4D-860C-E758F1F3498A}" dt="2020-06-08T20:25:56.931" v="2185"/>
          <ac:spMkLst>
            <pc:docMk/>
            <pc:sldMk cId="3647054637" sldId="285"/>
            <ac:spMk id="74" creationId="{4418B497-696B-F54E-87B2-C7DAFD0C7335}"/>
          </ac:spMkLst>
        </pc:spChg>
        <pc:spChg chg="add mod">
          <ac:chgData name="Benedic, Dave" userId="177b05d3-ca9d-4b28-acb9-97dc5cb99e9b" providerId="ADAL" clId="{EA3EDB26-02D6-1F4D-860C-E758F1F3498A}" dt="2020-06-08T20:25:56.931" v="2185"/>
          <ac:spMkLst>
            <pc:docMk/>
            <pc:sldMk cId="3647054637" sldId="285"/>
            <ac:spMk id="75" creationId="{F2AC82A9-F213-2A4A-9E92-7F1F64543B20}"/>
          </ac:spMkLst>
        </pc:spChg>
        <pc:spChg chg="add mod">
          <ac:chgData name="Benedic, Dave" userId="177b05d3-ca9d-4b28-acb9-97dc5cb99e9b" providerId="ADAL" clId="{EA3EDB26-02D6-1F4D-860C-E758F1F3498A}" dt="2020-06-08T20:25:56.931" v="2185"/>
          <ac:spMkLst>
            <pc:docMk/>
            <pc:sldMk cId="3647054637" sldId="285"/>
            <ac:spMk id="76" creationId="{EC18E529-E17C-DF45-BF37-ACC6A609D8B6}"/>
          </ac:spMkLst>
        </pc:spChg>
        <pc:spChg chg="add mod">
          <ac:chgData name="Benedic, Dave" userId="177b05d3-ca9d-4b28-acb9-97dc5cb99e9b" providerId="ADAL" clId="{EA3EDB26-02D6-1F4D-860C-E758F1F3498A}" dt="2020-06-08T20:25:56.931" v="2185"/>
          <ac:spMkLst>
            <pc:docMk/>
            <pc:sldMk cId="3647054637" sldId="285"/>
            <ac:spMk id="77" creationId="{EDC074C1-50E7-B14D-9CC1-DD422E550AD6}"/>
          </ac:spMkLst>
        </pc:spChg>
        <pc:spChg chg="add mod">
          <ac:chgData name="Benedic, Dave" userId="177b05d3-ca9d-4b28-acb9-97dc5cb99e9b" providerId="ADAL" clId="{EA3EDB26-02D6-1F4D-860C-E758F1F3498A}" dt="2020-06-08T20:25:56.931" v="2185"/>
          <ac:spMkLst>
            <pc:docMk/>
            <pc:sldMk cId="3647054637" sldId="285"/>
            <ac:spMk id="78" creationId="{FFA44F77-6313-F14E-93D1-47FF0541A6FA}"/>
          </ac:spMkLst>
        </pc:spChg>
        <pc:grpChg chg="add del mod">
          <ac:chgData name="Benedic, Dave" userId="177b05d3-ca9d-4b28-acb9-97dc5cb99e9b" providerId="ADAL" clId="{EA3EDB26-02D6-1F4D-860C-E758F1F3498A}" dt="2020-06-08T20:25:55.795" v="2184" actId="478"/>
          <ac:grpSpMkLst>
            <pc:docMk/>
            <pc:sldMk cId="3647054637" sldId="285"/>
            <ac:grpSpMk id="4" creationId="{6C7E4493-5FE6-914E-8833-F8C990E84198}"/>
          </ac:grpSpMkLst>
        </pc:grpChg>
        <pc:picChg chg="del 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9" creationId="{BC24DA89-3BDC-D142-92DE-E9B6745B15AC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10" creationId="{A41E11EA-B5F8-854E-A14F-76EAA120752F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11" creationId="{BA18C40C-FCC7-D84E-BC09-4D7158A0AED1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12" creationId="{3EC7D397-832D-6341-9057-9F91D346B3E2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13" creationId="{7ED60827-BED6-1146-B571-1514C9CB4376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14" creationId="{87A9C45B-60CD-554F-BE97-8F84D2BC045C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15" creationId="{937C17C2-0DA5-E047-AEE9-BE87E471B688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16" creationId="{E8FF2F3D-907D-3043-9863-F50B542B82C8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17" creationId="{7164F187-9F13-DD44-869C-CB7559327992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18" creationId="{9E30E19E-A37D-5947-B43F-AC911BCE94FE}"/>
          </ac:picMkLst>
        </pc:picChg>
        <pc:picChg chg="del 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29" creationId="{23E40EF4-933E-5842-8A37-3EDFE6696FE1}"/>
          </ac:picMkLst>
        </pc:picChg>
        <pc:picChg chg="del 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30" creationId="{23AB90DF-B217-2544-A4CD-CF50492792E2}"/>
          </ac:picMkLst>
        </pc:picChg>
        <pc:picChg chg="del 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31" creationId="{252D49D0-2243-7C44-8019-58D44E91E394}"/>
          </ac:picMkLst>
        </pc:picChg>
        <pc:picChg chg="del 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32" creationId="{2CCBF9DA-CB1C-164C-B5A1-F02721BE864B}"/>
          </ac:picMkLst>
        </pc:picChg>
        <pc:picChg chg="del 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33" creationId="{E1FE3CD4-060E-AA4C-8BFC-237E07C1207E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34" creationId="{566B1C01-6004-A448-9932-1FB221DC4B7B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35" creationId="{AADF4D04-C2FD-C04E-92BC-765E60E31BC9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44" creationId="{18C3F9D2-FDBD-874E-A476-683BB132134F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45" creationId="{CD2E5FE0-DD4D-0340-9781-26570D8A1187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46" creationId="{6B5885F3-C207-0842-90C9-86C5BA4A8997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47" creationId="{7E048D75-7A5F-5F46-814D-50211C00ED58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48" creationId="{C32CA278-8BDC-B449-B3B4-47245B66B636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49" creationId="{2A02B855-9FD8-CF49-A56B-5C5C87439977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50" creationId="{76F82699-A3A3-0F48-9D86-E7227FF4F1DF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51" creationId="{AA99CAA9-153C-8C44-9A88-A558D62223E4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52" creationId="{08DAA11D-ACCC-7E4A-A57C-85FDF62D9D8B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53" creationId="{39E03567-CD3C-8844-9FA7-D45D973A3CB9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54" creationId="{7F948A0B-38DE-0549-A192-7ADB42DB325B}"/>
          </ac:picMkLst>
        </pc:picChg>
        <pc:picChg chg="mod">
          <ac:chgData name="Benedic, Dave" userId="177b05d3-ca9d-4b28-acb9-97dc5cb99e9b" providerId="ADAL" clId="{EA3EDB26-02D6-1F4D-860C-E758F1F3498A}" dt="2020-06-08T20:25:54.366" v="2183" actId="21"/>
          <ac:picMkLst>
            <pc:docMk/>
            <pc:sldMk cId="3647054637" sldId="285"/>
            <ac:picMk id="66" creationId="{769DE3D5-D472-D34C-B0A3-E8BEDFAACBE7}"/>
          </ac:picMkLst>
        </pc:picChg>
        <pc:picChg chg="add mod">
          <ac:chgData name="Benedic, Dave" userId="177b05d3-ca9d-4b28-acb9-97dc5cb99e9b" providerId="ADAL" clId="{EA3EDB26-02D6-1F4D-860C-E758F1F3498A}" dt="2020-06-08T20:26:07.722" v="2186" actId="1076"/>
          <ac:picMkLst>
            <pc:docMk/>
            <pc:sldMk cId="3647054637" sldId="285"/>
            <ac:picMk id="67" creationId="{302460C5-ED34-F442-B864-0B7D36029241}"/>
          </ac:picMkLst>
        </pc:picChg>
        <pc:picChg chg="add mod">
          <ac:chgData name="Benedic, Dave" userId="177b05d3-ca9d-4b28-acb9-97dc5cb99e9b" providerId="ADAL" clId="{EA3EDB26-02D6-1F4D-860C-E758F1F3498A}" dt="2020-06-08T20:25:56.931" v="2185"/>
          <ac:picMkLst>
            <pc:docMk/>
            <pc:sldMk cId="3647054637" sldId="285"/>
            <ac:picMk id="69" creationId="{BFE3B454-28CA-2646-B258-5A3B0C4D6992}"/>
          </ac:picMkLst>
        </pc:picChg>
        <pc:picChg chg="add mod">
          <ac:chgData name="Benedic, Dave" userId="177b05d3-ca9d-4b28-acb9-97dc5cb99e9b" providerId="ADAL" clId="{EA3EDB26-02D6-1F4D-860C-E758F1F3498A}" dt="2020-06-08T20:25:56.931" v="2185"/>
          <ac:picMkLst>
            <pc:docMk/>
            <pc:sldMk cId="3647054637" sldId="285"/>
            <ac:picMk id="70" creationId="{F126EEB0-9B8A-244D-A03A-51D831370103}"/>
          </ac:picMkLst>
        </pc:picChg>
        <pc:picChg chg="add mod">
          <ac:chgData name="Benedic, Dave" userId="177b05d3-ca9d-4b28-acb9-97dc5cb99e9b" providerId="ADAL" clId="{EA3EDB26-02D6-1F4D-860C-E758F1F3498A}" dt="2020-06-08T20:25:56.931" v="2185"/>
          <ac:picMkLst>
            <pc:docMk/>
            <pc:sldMk cId="3647054637" sldId="285"/>
            <ac:picMk id="71" creationId="{C1EC4009-0D9A-4748-BE19-F593BE8A8858}"/>
          </ac:picMkLst>
        </pc:picChg>
        <pc:picChg chg="add mod">
          <ac:chgData name="Benedic, Dave" userId="177b05d3-ca9d-4b28-acb9-97dc5cb99e9b" providerId="ADAL" clId="{EA3EDB26-02D6-1F4D-860C-E758F1F3498A}" dt="2020-06-08T20:25:56.931" v="2185"/>
          <ac:picMkLst>
            <pc:docMk/>
            <pc:sldMk cId="3647054637" sldId="285"/>
            <ac:picMk id="72" creationId="{BC1CD8C3-ECCF-6F40-9B3C-A380A5E5B2D9}"/>
          </ac:picMkLst>
        </pc:picChg>
        <pc:picChg chg="add mod">
          <ac:chgData name="Benedic, Dave" userId="177b05d3-ca9d-4b28-acb9-97dc5cb99e9b" providerId="ADAL" clId="{EA3EDB26-02D6-1F4D-860C-E758F1F3498A}" dt="2020-06-08T20:25:56.931" v="2185"/>
          <ac:picMkLst>
            <pc:docMk/>
            <pc:sldMk cId="3647054637" sldId="285"/>
            <ac:picMk id="73" creationId="{A276B636-A9F3-604F-8E8C-FDB4E540629C}"/>
          </ac:picMkLst>
        </pc:picChg>
      </pc:sldChg>
      <pc:sldChg chg="addSp modSp new">
        <pc:chgData name="Benedic, Dave" userId="177b05d3-ca9d-4b28-acb9-97dc5cb99e9b" providerId="ADAL" clId="{EA3EDB26-02D6-1F4D-860C-E758F1F3498A}" dt="2020-06-08T20:32:51.097" v="2845" actId="1076"/>
        <pc:sldMkLst>
          <pc:docMk/>
          <pc:sldMk cId="458253367" sldId="286"/>
        </pc:sldMkLst>
        <pc:spChg chg="mod">
          <ac:chgData name="Benedic, Dave" userId="177b05d3-ca9d-4b28-acb9-97dc5cb99e9b" providerId="ADAL" clId="{EA3EDB26-02D6-1F4D-860C-E758F1F3498A}" dt="2020-06-08T20:26:26.070" v="2203" actId="20577"/>
          <ac:spMkLst>
            <pc:docMk/>
            <pc:sldMk cId="458253367" sldId="286"/>
            <ac:spMk id="2" creationId="{CD174A61-73A0-5D4A-8D71-9A3C78763954}"/>
          </ac:spMkLst>
        </pc:spChg>
        <pc:spChg chg="mod">
          <ac:chgData name="Benedic, Dave" userId="177b05d3-ca9d-4b28-acb9-97dc5cb99e9b" providerId="ADAL" clId="{EA3EDB26-02D6-1F4D-860C-E758F1F3498A}" dt="2020-06-08T20:27:38.015" v="2495" actId="20577"/>
          <ac:spMkLst>
            <pc:docMk/>
            <pc:sldMk cId="458253367" sldId="286"/>
            <ac:spMk id="3" creationId="{E1CEB5BB-CF87-C949-B617-CF975AB99D5B}"/>
          </ac:spMkLst>
        </pc:spChg>
        <pc:picChg chg="add mod">
          <ac:chgData name="Benedic, Dave" userId="177b05d3-ca9d-4b28-acb9-97dc5cb99e9b" providerId="ADAL" clId="{EA3EDB26-02D6-1F4D-860C-E758F1F3498A}" dt="2020-06-08T20:32:51.097" v="2845" actId="1076"/>
          <ac:picMkLst>
            <pc:docMk/>
            <pc:sldMk cId="458253367" sldId="286"/>
            <ac:picMk id="5" creationId="{95C84D3C-DC43-F342-956E-149DBD50D97C}"/>
          </ac:picMkLst>
        </pc:picChg>
      </pc:sldChg>
      <pc:sldChg chg="addSp delSp modSp new">
        <pc:chgData name="Benedic, Dave" userId="177b05d3-ca9d-4b28-acb9-97dc5cb99e9b" providerId="ADAL" clId="{EA3EDB26-02D6-1F4D-860C-E758F1F3498A}" dt="2020-06-08T20:33:45.684" v="2850" actId="1076"/>
        <pc:sldMkLst>
          <pc:docMk/>
          <pc:sldMk cId="1674558588" sldId="287"/>
        </pc:sldMkLst>
        <pc:spChg chg="mod">
          <ac:chgData name="Benedic, Dave" userId="177b05d3-ca9d-4b28-acb9-97dc5cb99e9b" providerId="ADAL" clId="{EA3EDB26-02D6-1F4D-860C-E758F1F3498A}" dt="2020-06-08T20:29:33.790" v="2532" actId="20577"/>
          <ac:spMkLst>
            <pc:docMk/>
            <pc:sldMk cId="1674558588" sldId="287"/>
            <ac:spMk id="2" creationId="{6C52C55D-2320-8E4D-9BDA-38D84CE71A35}"/>
          </ac:spMkLst>
        </pc:spChg>
        <pc:spChg chg="mod">
          <ac:chgData name="Benedic, Dave" userId="177b05d3-ca9d-4b28-acb9-97dc5cb99e9b" providerId="ADAL" clId="{EA3EDB26-02D6-1F4D-860C-E758F1F3498A}" dt="2020-06-08T20:31:14.569" v="2841" actId="20577"/>
          <ac:spMkLst>
            <pc:docMk/>
            <pc:sldMk cId="1674558588" sldId="287"/>
            <ac:spMk id="3" creationId="{365C985A-6A25-FF4C-B711-D2751766345C}"/>
          </ac:spMkLst>
        </pc:spChg>
        <pc:spChg chg="add del mod">
          <ac:chgData name="Benedic, Dave" userId="177b05d3-ca9d-4b28-acb9-97dc5cb99e9b" providerId="ADAL" clId="{EA3EDB26-02D6-1F4D-860C-E758F1F3498A}" dt="2020-06-08T20:30:47.440" v="2785"/>
          <ac:spMkLst>
            <pc:docMk/>
            <pc:sldMk cId="1674558588" sldId="287"/>
            <ac:spMk id="5" creationId="{537827E9-F5E4-374C-96A2-90BC539110B0}"/>
          </ac:spMkLst>
        </pc:spChg>
        <pc:spChg chg="add del mod">
          <ac:chgData name="Benedic, Dave" userId="177b05d3-ca9d-4b28-acb9-97dc5cb99e9b" providerId="ADAL" clId="{EA3EDB26-02D6-1F4D-860C-E758F1F3498A}" dt="2020-06-08T20:30:47.440" v="2785"/>
          <ac:spMkLst>
            <pc:docMk/>
            <pc:sldMk cId="1674558588" sldId="287"/>
            <ac:spMk id="11" creationId="{35273BA1-1439-2B48-A724-498927BA237A}"/>
          </ac:spMkLst>
        </pc:spChg>
        <pc:spChg chg="add del mod">
          <ac:chgData name="Benedic, Dave" userId="177b05d3-ca9d-4b28-acb9-97dc5cb99e9b" providerId="ADAL" clId="{EA3EDB26-02D6-1F4D-860C-E758F1F3498A}" dt="2020-06-08T20:30:47.440" v="2785"/>
          <ac:spMkLst>
            <pc:docMk/>
            <pc:sldMk cId="1674558588" sldId="287"/>
            <ac:spMk id="12" creationId="{A242768B-7B2A-6A46-AB95-248266208BE9}"/>
          </ac:spMkLst>
        </pc:spChg>
        <pc:spChg chg="add del mod">
          <ac:chgData name="Benedic, Dave" userId="177b05d3-ca9d-4b28-acb9-97dc5cb99e9b" providerId="ADAL" clId="{EA3EDB26-02D6-1F4D-860C-E758F1F3498A}" dt="2020-06-08T20:30:47.440" v="2785"/>
          <ac:spMkLst>
            <pc:docMk/>
            <pc:sldMk cId="1674558588" sldId="287"/>
            <ac:spMk id="13" creationId="{68EE5310-543A-074F-8924-007507A3E881}"/>
          </ac:spMkLst>
        </pc:spChg>
        <pc:spChg chg="add del mod">
          <ac:chgData name="Benedic, Dave" userId="177b05d3-ca9d-4b28-acb9-97dc5cb99e9b" providerId="ADAL" clId="{EA3EDB26-02D6-1F4D-860C-E758F1F3498A}" dt="2020-06-08T20:30:47.440" v="2785"/>
          <ac:spMkLst>
            <pc:docMk/>
            <pc:sldMk cId="1674558588" sldId="287"/>
            <ac:spMk id="14" creationId="{1F22A28D-21D7-1E43-B3E5-87B9FF1E65BE}"/>
          </ac:spMkLst>
        </pc:spChg>
        <pc:spChg chg="add del mod">
          <ac:chgData name="Benedic, Dave" userId="177b05d3-ca9d-4b28-acb9-97dc5cb99e9b" providerId="ADAL" clId="{EA3EDB26-02D6-1F4D-860C-E758F1F3498A}" dt="2020-06-08T20:30:47.440" v="2785"/>
          <ac:spMkLst>
            <pc:docMk/>
            <pc:sldMk cId="1674558588" sldId="287"/>
            <ac:spMk id="15" creationId="{7D937E2D-C11C-224A-BB3D-6C27E4F92182}"/>
          </ac:spMkLst>
        </pc:spChg>
        <pc:picChg chg="add del mod">
          <ac:chgData name="Benedic, Dave" userId="177b05d3-ca9d-4b28-acb9-97dc5cb99e9b" providerId="ADAL" clId="{EA3EDB26-02D6-1F4D-860C-E758F1F3498A}" dt="2020-06-08T20:30:47.440" v="2785"/>
          <ac:picMkLst>
            <pc:docMk/>
            <pc:sldMk cId="1674558588" sldId="287"/>
            <ac:picMk id="4" creationId="{88F1F5AF-909C-F74C-B247-651CBCCA80DB}"/>
          </ac:picMkLst>
        </pc:picChg>
        <pc:picChg chg="add del mod">
          <ac:chgData name="Benedic, Dave" userId="177b05d3-ca9d-4b28-acb9-97dc5cb99e9b" providerId="ADAL" clId="{EA3EDB26-02D6-1F4D-860C-E758F1F3498A}" dt="2020-06-08T20:30:47.440" v="2785"/>
          <ac:picMkLst>
            <pc:docMk/>
            <pc:sldMk cId="1674558588" sldId="287"/>
            <ac:picMk id="6" creationId="{19CE379A-93D5-DC46-9676-3ED77149EF8C}"/>
          </ac:picMkLst>
        </pc:picChg>
        <pc:picChg chg="add del mod">
          <ac:chgData name="Benedic, Dave" userId="177b05d3-ca9d-4b28-acb9-97dc5cb99e9b" providerId="ADAL" clId="{EA3EDB26-02D6-1F4D-860C-E758F1F3498A}" dt="2020-06-08T20:30:47.440" v="2785"/>
          <ac:picMkLst>
            <pc:docMk/>
            <pc:sldMk cId="1674558588" sldId="287"/>
            <ac:picMk id="7" creationId="{11CD0E25-28F4-9E42-B3D2-04A306BDBDF3}"/>
          </ac:picMkLst>
        </pc:picChg>
        <pc:picChg chg="add del mod">
          <ac:chgData name="Benedic, Dave" userId="177b05d3-ca9d-4b28-acb9-97dc5cb99e9b" providerId="ADAL" clId="{EA3EDB26-02D6-1F4D-860C-E758F1F3498A}" dt="2020-06-08T20:30:47.440" v="2785"/>
          <ac:picMkLst>
            <pc:docMk/>
            <pc:sldMk cId="1674558588" sldId="287"/>
            <ac:picMk id="8" creationId="{ED288744-2D64-4841-A6E7-6EAE8049CDBE}"/>
          </ac:picMkLst>
        </pc:picChg>
        <pc:picChg chg="add del mod">
          <ac:chgData name="Benedic, Dave" userId="177b05d3-ca9d-4b28-acb9-97dc5cb99e9b" providerId="ADAL" clId="{EA3EDB26-02D6-1F4D-860C-E758F1F3498A}" dt="2020-06-08T20:30:47.440" v="2785"/>
          <ac:picMkLst>
            <pc:docMk/>
            <pc:sldMk cId="1674558588" sldId="287"/>
            <ac:picMk id="9" creationId="{B291998E-1FA9-CA40-9BB1-30A35C9B202A}"/>
          </ac:picMkLst>
        </pc:picChg>
        <pc:picChg chg="add del mod">
          <ac:chgData name="Benedic, Dave" userId="177b05d3-ca9d-4b28-acb9-97dc5cb99e9b" providerId="ADAL" clId="{EA3EDB26-02D6-1F4D-860C-E758F1F3498A}" dt="2020-06-08T20:30:47.440" v="2785"/>
          <ac:picMkLst>
            <pc:docMk/>
            <pc:sldMk cId="1674558588" sldId="287"/>
            <ac:picMk id="10" creationId="{512C9A7F-FD0F-3C45-B639-0CFCA465D9A4}"/>
          </ac:picMkLst>
        </pc:picChg>
        <pc:picChg chg="add mod">
          <ac:chgData name="Benedic, Dave" userId="177b05d3-ca9d-4b28-acb9-97dc5cb99e9b" providerId="ADAL" clId="{EA3EDB26-02D6-1F4D-860C-E758F1F3498A}" dt="2020-06-08T20:33:45.684" v="2850" actId="1076"/>
          <ac:picMkLst>
            <pc:docMk/>
            <pc:sldMk cId="1674558588" sldId="287"/>
            <ac:picMk id="17" creationId="{BD3F9944-E6CA-DA42-AB42-68A022EFC7FC}"/>
          </ac:picMkLst>
        </pc:picChg>
      </pc:sldChg>
      <pc:sldChg chg="modSp add ord">
        <pc:chgData name="Benedic, Dave" userId="177b05d3-ca9d-4b28-acb9-97dc5cb99e9b" providerId="ADAL" clId="{EA3EDB26-02D6-1F4D-860C-E758F1F3498A}" dt="2020-06-08T20:34:20.295" v="2853"/>
        <pc:sldMkLst>
          <pc:docMk/>
          <pc:sldMk cId="3265835847" sldId="288"/>
        </pc:sldMkLst>
        <pc:spChg chg="mod">
          <ac:chgData name="Benedic, Dave" userId="177b05d3-ca9d-4b28-acb9-97dc5cb99e9b" providerId="ADAL" clId="{EA3EDB26-02D6-1F4D-860C-E758F1F3498A}" dt="2020-06-08T20:34:20.295" v="2853"/>
          <ac:spMkLst>
            <pc:docMk/>
            <pc:sldMk cId="3265835847" sldId="288"/>
            <ac:spMk id="2" creationId="{4F4A9066-4D83-3744-9131-1398C3C33D84}"/>
          </ac:spMkLst>
        </pc:spChg>
      </pc:sldChg>
      <pc:sldChg chg="addSp delSp modSp new">
        <pc:chgData name="Benedic, Dave" userId="177b05d3-ca9d-4b28-acb9-97dc5cb99e9b" providerId="ADAL" clId="{EA3EDB26-02D6-1F4D-860C-E758F1F3498A}" dt="2020-06-08T20:37:32.507" v="2902" actId="1036"/>
        <pc:sldMkLst>
          <pc:docMk/>
          <pc:sldMk cId="848178527" sldId="289"/>
        </pc:sldMkLst>
        <pc:spChg chg="mod">
          <ac:chgData name="Benedic, Dave" userId="177b05d3-ca9d-4b28-acb9-97dc5cb99e9b" providerId="ADAL" clId="{EA3EDB26-02D6-1F4D-860C-E758F1F3498A}" dt="2020-06-08T20:37:11.931" v="2888" actId="20577"/>
          <ac:spMkLst>
            <pc:docMk/>
            <pc:sldMk cId="848178527" sldId="289"/>
            <ac:spMk id="2" creationId="{ADFFFDD6-F4B0-804D-ABBD-F7F43EC99AAF}"/>
          </ac:spMkLst>
        </pc:spChg>
        <pc:spChg chg="del">
          <ac:chgData name="Benedic, Dave" userId="177b05d3-ca9d-4b28-acb9-97dc5cb99e9b" providerId="ADAL" clId="{EA3EDB26-02D6-1F4D-860C-E758F1F3498A}" dt="2020-06-08T20:37:20.105" v="2889" actId="931"/>
          <ac:spMkLst>
            <pc:docMk/>
            <pc:sldMk cId="848178527" sldId="289"/>
            <ac:spMk id="3" creationId="{8A8E78B1-D488-8144-8B1A-B88554E15554}"/>
          </ac:spMkLst>
        </pc:spChg>
        <pc:picChg chg="add mod">
          <ac:chgData name="Benedic, Dave" userId="177b05d3-ca9d-4b28-acb9-97dc5cb99e9b" providerId="ADAL" clId="{EA3EDB26-02D6-1F4D-860C-E758F1F3498A}" dt="2020-06-08T20:37:32.507" v="2902" actId="1036"/>
          <ac:picMkLst>
            <pc:docMk/>
            <pc:sldMk cId="848178527" sldId="289"/>
            <ac:picMk id="5" creationId="{AAF9D872-4940-924C-AA46-0A9EEE35E2EA}"/>
          </ac:picMkLst>
        </pc:picChg>
      </pc:sldChg>
      <pc:sldChg chg="addSp delSp modSp new modAnim">
        <pc:chgData name="Benedic, Dave" userId="177b05d3-ca9d-4b28-acb9-97dc5cb99e9b" providerId="ADAL" clId="{EA3EDB26-02D6-1F4D-860C-E758F1F3498A}" dt="2020-06-08T20:45:17.882" v="3066" actId="20577"/>
        <pc:sldMkLst>
          <pc:docMk/>
          <pc:sldMk cId="1018620514" sldId="290"/>
        </pc:sldMkLst>
        <pc:spChg chg="mod">
          <ac:chgData name="Benedic, Dave" userId="177b05d3-ca9d-4b28-acb9-97dc5cb99e9b" providerId="ADAL" clId="{EA3EDB26-02D6-1F4D-860C-E758F1F3498A}" dt="2020-06-08T20:37:49.135" v="2946" actId="20577"/>
          <ac:spMkLst>
            <pc:docMk/>
            <pc:sldMk cId="1018620514" sldId="290"/>
            <ac:spMk id="2" creationId="{EED60488-1E36-8548-BE5E-7CF19ABF2C90}"/>
          </ac:spMkLst>
        </pc:spChg>
        <pc:spChg chg="del mod">
          <ac:chgData name="Benedic, Dave" userId="177b05d3-ca9d-4b28-acb9-97dc5cb99e9b" providerId="ADAL" clId="{EA3EDB26-02D6-1F4D-860C-E758F1F3498A}" dt="2020-06-08T20:39:59.806" v="2970" actId="478"/>
          <ac:spMkLst>
            <pc:docMk/>
            <pc:sldMk cId="1018620514" sldId="290"/>
            <ac:spMk id="3" creationId="{C8F3A913-A53A-1A43-BFAD-0D25AB031D00}"/>
          </ac:spMkLst>
        </pc:spChg>
        <pc:spChg chg="add mod">
          <ac:chgData name="Benedic, Dave" userId="177b05d3-ca9d-4b28-acb9-97dc5cb99e9b" providerId="ADAL" clId="{EA3EDB26-02D6-1F4D-860C-E758F1F3498A}" dt="2020-06-08T20:41:46.605" v="3034" actId="1076"/>
          <ac:spMkLst>
            <pc:docMk/>
            <pc:sldMk cId="1018620514" sldId="290"/>
            <ac:spMk id="4" creationId="{87A38076-D92E-3943-B4A1-8949848F3134}"/>
          </ac:spMkLst>
        </pc:spChg>
        <pc:spChg chg="add mod">
          <ac:chgData name="Benedic, Dave" userId="177b05d3-ca9d-4b28-acb9-97dc5cb99e9b" providerId="ADAL" clId="{EA3EDB26-02D6-1F4D-860C-E758F1F3498A}" dt="2020-06-08T20:41:56.901" v="3035" actId="1076"/>
          <ac:spMkLst>
            <pc:docMk/>
            <pc:sldMk cId="1018620514" sldId="290"/>
            <ac:spMk id="6" creationId="{6725B5DC-9B0E-C64E-B326-BE24403E492A}"/>
          </ac:spMkLst>
        </pc:spChg>
        <pc:spChg chg="add mod">
          <ac:chgData name="Benedic, Dave" userId="177b05d3-ca9d-4b28-acb9-97dc5cb99e9b" providerId="ADAL" clId="{EA3EDB26-02D6-1F4D-860C-E758F1F3498A}" dt="2020-06-08T20:41:46.605" v="3034" actId="1076"/>
          <ac:spMkLst>
            <pc:docMk/>
            <pc:sldMk cId="1018620514" sldId="290"/>
            <ac:spMk id="9" creationId="{3310DCFF-0DEE-EE4E-9E70-AF6D1345F03F}"/>
          </ac:spMkLst>
        </pc:spChg>
        <pc:spChg chg="add mod">
          <ac:chgData name="Benedic, Dave" userId="177b05d3-ca9d-4b28-acb9-97dc5cb99e9b" providerId="ADAL" clId="{EA3EDB26-02D6-1F4D-860C-E758F1F3498A}" dt="2020-06-08T20:41:56.901" v="3035" actId="1076"/>
          <ac:spMkLst>
            <pc:docMk/>
            <pc:sldMk cId="1018620514" sldId="290"/>
            <ac:spMk id="10" creationId="{104F602B-E507-1740-B390-B3A1C12B77A7}"/>
          </ac:spMkLst>
        </pc:spChg>
        <pc:spChg chg="add mod">
          <ac:chgData name="Benedic, Dave" userId="177b05d3-ca9d-4b28-acb9-97dc5cb99e9b" providerId="ADAL" clId="{EA3EDB26-02D6-1F4D-860C-E758F1F3498A}" dt="2020-06-08T20:41:46.605" v="3034" actId="1076"/>
          <ac:spMkLst>
            <pc:docMk/>
            <pc:sldMk cId="1018620514" sldId="290"/>
            <ac:spMk id="11" creationId="{B6CC5D46-958E-9046-A424-19FD8BDA4B3A}"/>
          </ac:spMkLst>
        </pc:spChg>
        <pc:spChg chg="add mod">
          <ac:chgData name="Benedic, Dave" userId="177b05d3-ca9d-4b28-acb9-97dc5cb99e9b" providerId="ADAL" clId="{EA3EDB26-02D6-1F4D-860C-E758F1F3498A}" dt="2020-06-08T20:41:56.901" v="3035" actId="1076"/>
          <ac:spMkLst>
            <pc:docMk/>
            <pc:sldMk cId="1018620514" sldId="290"/>
            <ac:spMk id="12" creationId="{F4C8DD95-80B1-6442-B1C2-F8EDC805584C}"/>
          </ac:spMkLst>
        </pc:spChg>
        <pc:spChg chg="add mod">
          <ac:chgData name="Benedic, Dave" userId="177b05d3-ca9d-4b28-acb9-97dc5cb99e9b" providerId="ADAL" clId="{EA3EDB26-02D6-1F4D-860C-E758F1F3498A}" dt="2020-06-08T20:42:13.337" v="3037" actId="1076"/>
          <ac:spMkLst>
            <pc:docMk/>
            <pc:sldMk cId="1018620514" sldId="290"/>
            <ac:spMk id="15" creationId="{099460AD-4E59-D149-AECB-D2D2BFCAD061}"/>
          </ac:spMkLst>
        </pc:spChg>
        <pc:spChg chg="add mod">
          <ac:chgData name="Benedic, Dave" userId="177b05d3-ca9d-4b28-acb9-97dc5cb99e9b" providerId="ADAL" clId="{EA3EDB26-02D6-1F4D-860C-E758F1F3498A}" dt="2020-06-08T20:45:17.882" v="3066" actId="20577"/>
          <ac:spMkLst>
            <pc:docMk/>
            <pc:sldMk cId="1018620514" sldId="290"/>
            <ac:spMk id="24" creationId="{21CD05D5-9298-E24F-AAEA-A4C62E73CE13}"/>
          </ac:spMkLst>
        </pc:spChg>
        <pc:picChg chg="add mod">
          <ac:chgData name="Benedic, Dave" userId="177b05d3-ca9d-4b28-acb9-97dc5cb99e9b" providerId="ADAL" clId="{EA3EDB26-02D6-1F4D-860C-E758F1F3498A}" dt="2020-06-08T20:42:01.638" v="3036" actId="1076"/>
          <ac:picMkLst>
            <pc:docMk/>
            <pc:sldMk cId="1018620514" sldId="290"/>
            <ac:picMk id="5" creationId="{16DB3FB0-07F5-1A4A-827B-C983535E6EE6}"/>
          </ac:picMkLst>
        </pc:picChg>
        <pc:picChg chg="add mod">
          <ac:chgData name="Benedic, Dave" userId="177b05d3-ca9d-4b28-acb9-97dc5cb99e9b" providerId="ADAL" clId="{EA3EDB26-02D6-1F4D-860C-E758F1F3498A}" dt="2020-06-08T20:41:56.901" v="3035" actId="1076"/>
          <ac:picMkLst>
            <pc:docMk/>
            <pc:sldMk cId="1018620514" sldId="290"/>
            <ac:picMk id="7" creationId="{1F167E23-5835-6F42-AF80-8E1F6BC818B5}"/>
          </ac:picMkLst>
        </pc:picChg>
        <pc:picChg chg="add mod">
          <ac:chgData name="Benedic, Dave" userId="177b05d3-ca9d-4b28-acb9-97dc5cb99e9b" providerId="ADAL" clId="{EA3EDB26-02D6-1F4D-860C-E758F1F3498A}" dt="2020-06-08T20:42:13.337" v="3037" actId="1076"/>
          <ac:picMkLst>
            <pc:docMk/>
            <pc:sldMk cId="1018620514" sldId="290"/>
            <ac:picMk id="14" creationId="{7C5B47F3-3773-104A-A862-999B6D014872}"/>
          </ac:picMkLst>
        </pc:picChg>
        <pc:cxnChg chg="add del mod">
          <ac:chgData name="Benedic, Dave" userId="177b05d3-ca9d-4b28-acb9-97dc5cb99e9b" providerId="ADAL" clId="{EA3EDB26-02D6-1F4D-860C-E758F1F3498A}" dt="2020-06-08T20:38:29.084" v="2959" actId="478"/>
          <ac:cxnSpMkLst>
            <pc:docMk/>
            <pc:sldMk cId="1018620514" sldId="290"/>
            <ac:cxnSpMk id="8" creationId="{DE07A34D-E516-D04B-B861-E048F480E71B}"/>
          </ac:cxnSpMkLst>
        </pc:cxnChg>
        <pc:cxnChg chg="add mod">
          <ac:chgData name="Benedic, Dave" userId="177b05d3-ca9d-4b28-acb9-97dc5cb99e9b" providerId="ADAL" clId="{EA3EDB26-02D6-1F4D-860C-E758F1F3498A}" dt="2020-06-08T20:44:19.593" v="3041" actId="208"/>
          <ac:cxnSpMkLst>
            <pc:docMk/>
            <pc:sldMk cId="1018620514" sldId="290"/>
            <ac:cxnSpMk id="16" creationId="{BA09B26C-D052-6C4E-8028-E7D868C032A3}"/>
          </ac:cxnSpMkLst>
        </pc:cxnChg>
        <pc:cxnChg chg="add mod">
          <ac:chgData name="Benedic, Dave" userId="177b05d3-ca9d-4b28-acb9-97dc5cb99e9b" providerId="ADAL" clId="{EA3EDB26-02D6-1F4D-860C-E758F1F3498A}" dt="2020-06-08T20:44:36.618" v="3046" actId="14100"/>
          <ac:cxnSpMkLst>
            <pc:docMk/>
            <pc:sldMk cId="1018620514" sldId="290"/>
            <ac:cxnSpMk id="19" creationId="{50904296-C914-5440-A764-D027E1837400}"/>
          </ac:cxnSpMkLst>
        </pc:cxnChg>
        <pc:cxnChg chg="add mod">
          <ac:chgData name="Benedic, Dave" userId="177b05d3-ca9d-4b28-acb9-97dc5cb99e9b" providerId="ADAL" clId="{EA3EDB26-02D6-1F4D-860C-E758F1F3498A}" dt="2020-06-08T20:45:01.440" v="3049" actId="208"/>
          <ac:cxnSpMkLst>
            <pc:docMk/>
            <pc:sldMk cId="1018620514" sldId="290"/>
            <ac:cxnSpMk id="23" creationId="{003D42DD-4BB1-6342-86FD-CABF990E1A24}"/>
          </ac:cxnSpMkLst>
        </pc:cxnChg>
      </pc:sldChg>
      <pc:sldChg chg="modSp new ord">
        <pc:chgData name="Benedic, Dave" userId="177b05d3-ca9d-4b28-acb9-97dc5cb99e9b" providerId="ADAL" clId="{EA3EDB26-02D6-1F4D-860C-E758F1F3498A}" dt="2020-06-08T21:00:25.729" v="4051" actId="20577"/>
        <pc:sldMkLst>
          <pc:docMk/>
          <pc:sldMk cId="2118217601" sldId="291"/>
        </pc:sldMkLst>
        <pc:spChg chg="mod">
          <ac:chgData name="Benedic, Dave" userId="177b05d3-ca9d-4b28-acb9-97dc5cb99e9b" providerId="ADAL" clId="{EA3EDB26-02D6-1F4D-860C-E758F1F3498A}" dt="2020-06-08T20:46:40.221" v="3202" actId="20577"/>
          <ac:spMkLst>
            <pc:docMk/>
            <pc:sldMk cId="2118217601" sldId="291"/>
            <ac:spMk id="2" creationId="{7026F4F8-D2E7-B74D-B47F-D895854B753B}"/>
          </ac:spMkLst>
        </pc:spChg>
        <pc:spChg chg="mod">
          <ac:chgData name="Benedic, Dave" userId="177b05d3-ca9d-4b28-acb9-97dc5cb99e9b" providerId="ADAL" clId="{EA3EDB26-02D6-1F4D-860C-E758F1F3498A}" dt="2020-06-08T21:00:25.729" v="4051" actId="20577"/>
          <ac:spMkLst>
            <pc:docMk/>
            <pc:sldMk cId="2118217601" sldId="291"/>
            <ac:spMk id="3" creationId="{567A87AF-0602-A84D-93FE-36C1797F4876}"/>
          </ac:spMkLst>
        </pc:spChg>
      </pc:sldChg>
      <pc:sldChg chg="addSp modSp new">
        <pc:chgData name="Benedic, Dave" userId="177b05d3-ca9d-4b28-acb9-97dc5cb99e9b" providerId="ADAL" clId="{EA3EDB26-02D6-1F4D-860C-E758F1F3498A}" dt="2020-06-08T20:55:33.425" v="3859" actId="14100"/>
        <pc:sldMkLst>
          <pc:docMk/>
          <pc:sldMk cId="4036219599" sldId="292"/>
        </pc:sldMkLst>
        <pc:spChg chg="mod">
          <ac:chgData name="Benedic, Dave" userId="177b05d3-ca9d-4b28-acb9-97dc5cb99e9b" providerId="ADAL" clId="{EA3EDB26-02D6-1F4D-860C-E758F1F3498A}" dt="2020-06-08T20:52:45.280" v="3656" actId="20577"/>
          <ac:spMkLst>
            <pc:docMk/>
            <pc:sldMk cId="4036219599" sldId="292"/>
            <ac:spMk id="2" creationId="{6A077208-01AA-8046-933E-9B51561FE0ED}"/>
          </ac:spMkLst>
        </pc:spChg>
        <pc:spChg chg="mod">
          <ac:chgData name="Benedic, Dave" userId="177b05d3-ca9d-4b28-acb9-97dc5cb99e9b" providerId="ADAL" clId="{EA3EDB26-02D6-1F4D-860C-E758F1F3498A}" dt="2020-06-08T20:54:38.378" v="3853" actId="20577"/>
          <ac:spMkLst>
            <pc:docMk/>
            <pc:sldMk cId="4036219599" sldId="292"/>
            <ac:spMk id="3" creationId="{4B3827E6-6849-8946-A20B-4E07E07C7F4C}"/>
          </ac:spMkLst>
        </pc:spChg>
        <pc:picChg chg="add mod">
          <ac:chgData name="Benedic, Dave" userId="177b05d3-ca9d-4b28-acb9-97dc5cb99e9b" providerId="ADAL" clId="{EA3EDB26-02D6-1F4D-860C-E758F1F3498A}" dt="2020-06-08T20:55:33.425" v="3859" actId="14100"/>
          <ac:picMkLst>
            <pc:docMk/>
            <pc:sldMk cId="4036219599" sldId="292"/>
            <ac:picMk id="5" creationId="{514E991A-39AF-034E-8B06-DA9F987EF599}"/>
          </ac:picMkLst>
        </pc:picChg>
      </pc:sldChg>
      <pc:sldChg chg="modSp add ord">
        <pc:chgData name="Benedic, Dave" userId="177b05d3-ca9d-4b28-acb9-97dc5cb99e9b" providerId="ADAL" clId="{EA3EDB26-02D6-1F4D-860C-E758F1F3498A}" dt="2020-06-08T20:56:16.081" v="3871" actId="20577"/>
        <pc:sldMkLst>
          <pc:docMk/>
          <pc:sldMk cId="2053476229" sldId="293"/>
        </pc:sldMkLst>
        <pc:spChg chg="mod">
          <ac:chgData name="Benedic, Dave" userId="177b05d3-ca9d-4b28-acb9-97dc5cb99e9b" providerId="ADAL" clId="{EA3EDB26-02D6-1F4D-860C-E758F1F3498A}" dt="2020-06-08T20:56:10.072" v="3869" actId="20577"/>
          <ac:spMkLst>
            <pc:docMk/>
            <pc:sldMk cId="2053476229" sldId="293"/>
            <ac:spMk id="2" creationId="{66C59C04-C575-D74B-B8D2-10AA6F43F33A}"/>
          </ac:spMkLst>
        </pc:spChg>
        <pc:spChg chg="mod">
          <ac:chgData name="Benedic, Dave" userId="177b05d3-ca9d-4b28-acb9-97dc5cb99e9b" providerId="ADAL" clId="{EA3EDB26-02D6-1F4D-860C-E758F1F3498A}" dt="2020-06-08T20:56:16.081" v="3871" actId="20577"/>
          <ac:spMkLst>
            <pc:docMk/>
            <pc:sldMk cId="2053476229" sldId="293"/>
            <ac:spMk id="3" creationId="{00BFA813-FE92-5D4D-B007-5666C7605846}"/>
          </ac:spMkLst>
        </pc:spChg>
      </pc:sldChg>
      <pc:sldChg chg="modSp add ord">
        <pc:chgData name="Benedic, Dave" userId="177b05d3-ca9d-4b28-acb9-97dc5cb99e9b" providerId="ADAL" clId="{EA3EDB26-02D6-1F4D-860C-E758F1F3498A}" dt="2020-06-08T20:56:57.835" v="3908" actId="20577"/>
        <pc:sldMkLst>
          <pc:docMk/>
          <pc:sldMk cId="4117057619" sldId="294"/>
        </pc:sldMkLst>
        <pc:spChg chg="mod">
          <ac:chgData name="Benedic, Dave" userId="177b05d3-ca9d-4b28-acb9-97dc5cb99e9b" providerId="ADAL" clId="{EA3EDB26-02D6-1F4D-860C-E758F1F3498A}" dt="2020-06-08T20:56:57.835" v="3908" actId="20577"/>
          <ac:spMkLst>
            <pc:docMk/>
            <pc:sldMk cId="4117057619" sldId="294"/>
            <ac:spMk id="2" creationId="{4F4A9066-4D83-3744-9131-1398C3C33D84}"/>
          </ac:spMkLst>
        </pc:spChg>
      </pc:sldChg>
      <pc:sldChg chg="modSp new">
        <pc:chgData name="Benedic, Dave" userId="177b05d3-ca9d-4b28-acb9-97dc5cb99e9b" providerId="ADAL" clId="{EA3EDB26-02D6-1F4D-860C-E758F1F3498A}" dt="2020-06-08T20:58:16.002" v="4029" actId="20577"/>
        <pc:sldMkLst>
          <pc:docMk/>
          <pc:sldMk cId="701767087" sldId="295"/>
        </pc:sldMkLst>
        <pc:spChg chg="mod">
          <ac:chgData name="Benedic, Dave" userId="177b05d3-ca9d-4b28-acb9-97dc5cb99e9b" providerId="ADAL" clId="{EA3EDB26-02D6-1F4D-860C-E758F1F3498A}" dt="2020-06-08T20:57:06.585" v="3922" actId="20577"/>
          <ac:spMkLst>
            <pc:docMk/>
            <pc:sldMk cId="701767087" sldId="295"/>
            <ac:spMk id="2" creationId="{7AC13E77-4599-F44F-BF2B-2D67B4C1CBB8}"/>
          </ac:spMkLst>
        </pc:spChg>
        <pc:spChg chg="mod">
          <ac:chgData name="Benedic, Dave" userId="177b05d3-ca9d-4b28-acb9-97dc5cb99e9b" providerId="ADAL" clId="{EA3EDB26-02D6-1F4D-860C-E758F1F3498A}" dt="2020-06-08T20:58:16.002" v="4029" actId="20577"/>
          <ac:spMkLst>
            <pc:docMk/>
            <pc:sldMk cId="701767087" sldId="295"/>
            <ac:spMk id="3" creationId="{576BF2D1-6ADA-344D-AF82-E5BC5A0FA795}"/>
          </ac:spMkLst>
        </pc:spChg>
      </pc:sldChg>
      <pc:sldChg chg="addSp delSp modSp add ord modAnim">
        <pc:chgData name="Benedic, Dave" userId="177b05d3-ca9d-4b28-acb9-97dc5cb99e9b" providerId="ADAL" clId="{EA3EDB26-02D6-1F4D-860C-E758F1F3498A}" dt="2020-06-08T21:16:10.842" v="4152" actId="1076"/>
        <pc:sldMkLst>
          <pc:docMk/>
          <pc:sldMk cId="3445216487" sldId="296"/>
        </pc:sldMkLst>
        <pc:spChg chg="mod">
          <ac:chgData name="Benedic, Dave" userId="177b05d3-ca9d-4b28-acb9-97dc5cb99e9b" providerId="ADAL" clId="{EA3EDB26-02D6-1F4D-860C-E758F1F3498A}" dt="2020-06-08T21:14:20.719" v="4135" actId="20577"/>
          <ac:spMkLst>
            <pc:docMk/>
            <pc:sldMk cId="3445216487" sldId="296"/>
            <ac:spMk id="8" creationId="{FD643C60-87F5-684F-8BE9-6321DE9C0C75}"/>
          </ac:spMkLst>
        </pc:spChg>
        <pc:spChg chg="del">
          <ac:chgData name="Benedic, Dave" userId="177b05d3-ca9d-4b28-acb9-97dc5cb99e9b" providerId="ADAL" clId="{EA3EDB26-02D6-1F4D-860C-E758F1F3498A}" dt="2020-06-08T21:13:54.771" v="4115" actId="478"/>
          <ac:spMkLst>
            <pc:docMk/>
            <pc:sldMk cId="3445216487" sldId="296"/>
            <ac:spMk id="10" creationId="{F044204C-7771-B14E-BA9A-F9C4E6A3565D}"/>
          </ac:spMkLst>
        </pc:spChg>
        <pc:spChg chg="add mod">
          <ac:chgData name="Benedic, Dave" userId="177b05d3-ca9d-4b28-acb9-97dc5cb99e9b" providerId="ADAL" clId="{EA3EDB26-02D6-1F4D-860C-E758F1F3498A}" dt="2020-06-08T21:16:10.842" v="4152" actId="1076"/>
          <ac:spMkLst>
            <pc:docMk/>
            <pc:sldMk cId="3445216487" sldId="296"/>
            <ac:spMk id="17" creationId="{EFAAFA33-B22E-5C41-A2D1-0FCD3BE02F73}"/>
          </ac:spMkLst>
        </pc:spChg>
        <pc:spChg chg="add mod">
          <ac:chgData name="Benedic, Dave" userId="177b05d3-ca9d-4b28-acb9-97dc5cb99e9b" providerId="ADAL" clId="{EA3EDB26-02D6-1F4D-860C-E758F1F3498A}" dt="2020-06-08T21:15:34.956" v="4146" actId="1076"/>
          <ac:spMkLst>
            <pc:docMk/>
            <pc:sldMk cId="3445216487" sldId="296"/>
            <ac:spMk id="18" creationId="{4BA20C2D-A5E6-9146-9050-A0E02EE4D6C0}"/>
          </ac:spMkLst>
        </pc:spChg>
        <pc:spChg chg="add del mod">
          <ac:chgData name="Benedic, Dave" userId="177b05d3-ca9d-4b28-acb9-97dc5cb99e9b" providerId="ADAL" clId="{EA3EDB26-02D6-1F4D-860C-E758F1F3498A}" dt="2020-06-08T21:14:51.472" v="4138" actId="478"/>
          <ac:spMkLst>
            <pc:docMk/>
            <pc:sldMk cId="3445216487" sldId="296"/>
            <ac:spMk id="19" creationId="{D49A5E1E-7FB4-234C-8443-6474390A9D64}"/>
          </ac:spMkLst>
        </pc:spChg>
        <pc:spChg chg="add mod">
          <ac:chgData name="Benedic, Dave" userId="177b05d3-ca9d-4b28-acb9-97dc5cb99e9b" providerId="ADAL" clId="{EA3EDB26-02D6-1F4D-860C-E758F1F3498A}" dt="2020-06-08T21:15:24.053" v="4145" actId="20577"/>
          <ac:spMkLst>
            <pc:docMk/>
            <pc:sldMk cId="3445216487" sldId="296"/>
            <ac:spMk id="20" creationId="{87A2E689-84E4-CD47-A813-D4CDD68E2BF0}"/>
          </ac:spMkLst>
        </pc:spChg>
        <pc:picChg chg="mod">
          <ac:chgData name="Benedic, Dave" userId="177b05d3-ca9d-4b28-acb9-97dc5cb99e9b" providerId="ADAL" clId="{EA3EDB26-02D6-1F4D-860C-E758F1F3498A}" dt="2020-06-08T21:14:05.663" v="4119" actId="1076"/>
          <ac:picMkLst>
            <pc:docMk/>
            <pc:sldMk cId="3445216487" sldId="296"/>
            <ac:picMk id="9" creationId="{DA89DA2F-038F-8F46-B3B4-16CCB1C1FB27}"/>
          </ac:picMkLst>
        </pc:picChg>
        <pc:picChg chg="del">
          <ac:chgData name="Benedic, Dave" userId="177b05d3-ca9d-4b28-acb9-97dc5cb99e9b" providerId="ADAL" clId="{EA3EDB26-02D6-1F4D-860C-E758F1F3498A}" dt="2020-06-08T21:13:54.771" v="4115" actId="478"/>
          <ac:picMkLst>
            <pc:docMk/>
            <pc:sldMk cId="3445216487" sldId="296"/>
            <ac:picMk id="11" creationId="{80DA7C0F-B8D7-AB43-AC00-6DDAB1659CB8}"/>
          </ac:picMkLst>
        </pc:picChg>
        <pc:picChg chg="add mod">
          <ac:chgData name="Benedic, Dave" userId="177b05d3-ca9d-4b28-acb9-97dc5cb99e9b" providerId="ADAL" clId="{EA3EDB26-02D6-1F4D-860C-E758F1F3498A}" dt="2020-06-08T21:15:39.230" v="4147" actId="1076"/>
          <ac:picMkLst>
            <pc:docMk/>
            <pc:sldMk cId="3445216487" sldId="296"/>
            <ac:picMk id="21" creationId="{7F0E5055-856B-1746-BB0B-4A563A24EB6A}"/>
          </ac:picMkLst>
        </pc:picChg>
        <pc:picChg chg="add mod">
          <ac:chgData name="Benedic, Dave" userId="177b05d3-ca9d-4b28-acb9-97dc5cb99e9b" providerId="ADAL" clId="{EA3EDB26-02D6-1F4D-860C-E758F1F3498A}" dt="2020-06-08T21:15:43.202" v="4148" actId="1076"/>
          <ac:picMkLst>
            <pc:docMk/>
            <pc:sldMk cId="3445216487" sldId="296"/>
            <ac:picMk id="22" creationId="{F3404793-A404-FE4D-A14F-E60AE6C9C4D3}"/>
          </ac:picMkLst>
        </pc:picChg>
        <pc:picChg chg="add mod">
          <ac:chgData name="Benedic, Dave" userId="177b05d3-ca9d-4b28-acb9-97dc5cb99e9b" providerId="ADAL" clId="{EA3EDB26-02D6-1F4D-860C-E758F1F3498A}" dt="2020-06-08T21:15:46.937" v="4149" actId="1076"/>
          <ac:picMkLst>
            <pc:docMk/>
            <pc:sldMk cId="3445216487" sldId="296"/>
            <ac:picMk id="23" creationId="{83CD56A7-0881-7A40-8116-CCD4A28ABBD4}"/>
          </ac:picMkLst>
        </pc:picChg>
        <pc:cxnChg chg="del">
          <ac:chgData name="Benedic, Dave" userId="177b05d3-ca9d-4b28-acb9-97dc5cb99e9b" providerId="ADAL" clId="{EA3EDB26-02D6-1F4D-860C-E758F1F3498A}" dt="2020-06-08T21:13:59.101" v="4117" actId="478"/>
          <ac:cxnSpMkLst>
            <pc:docMk/>
            <pc:sldMk cId="3445216487" sldId="296"/>
            <ac:cxnSpMk id="12" creationId="{BBC58AE8-6E19-A043-A1F4-28AB6510722B}"/>
          </ac:cxnSpMkLst>
        </pc:cxnChg>
        <pc:cxnChg chg="del">
          <ac:chgData name="Benedic, Dave" userId="177b05d3-ca9d-4b28-acb9-97dc5cb99e9b" providerId="ADAL" clId="{EA3EDB26-02D6-1F4D-860C-E758F1F3498A}" dt="2020-06-08T21:13:57.089" v="4116" actId="478"/>
          <ac:cxnSpMkLst>
            <pc:docMk/>
            <pc:sldMk cId="3445216487" sldId="296"/>
            <ac:cxnSpMk id="30" creationId="{1BD5AC5D-AA05-6447-9585-FDA5705A83D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3DAA0-8853-C747-BAF6-0FB6860D57A4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1065E-1A4C-AC4B-A6CC-64740D93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login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1065E-1A4C-AC4B-A6CC-64740D93B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5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role definition list --query "[?contains(</a:t>
            </a:r>
            <a:r>
              <a:rPr lang="en-US" dirty="0" err="1"/>
              <a:t>roleName</a:t>
            </a:r>
            <a:r>
              <a:rPr lang="en-US" dirty="0"/>
              <a:t>, 'Azure Kubernetes Service')]" -o table</a:t>
            </a:r>
          </a:p>
          <a:p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role assignment create --role "Azure Kubernetes Service Cluster User Role" --assignee-object-id $(</a:t>
            </a:r>
            <a:r>
              <a:rPr lang="en-US" dirty="0" err="1"/>
              <a:t>az</a:t>
            </a:r>
            <a:r>
              <a:rPr lang="en-US" dirty="0"/>
              <a:t> ad user list --query "[?contains(</a:t>
            </a:r>
            <a:r>
              <a:rPr lang="en-US" dirty="0" err="1"/>
              <a:t>displayName</a:t>
            </a:r>
            <a:r>
              <a:rPr lang="en-US" dirty="0"/>
              <a:t>, 'Product')].</a:t>
            </a:r>
            <a:r>
              <a:rPr lang="en-US" dirty="0" err="1"/>
              <a:t>objectId</a:t>
            </a:r>
            <a:r>
              <a:rPr lang="en-US" dirty="0"/>
              <a:t>" -o 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1065E-1A4C-AC4B-A6CC-64740D93B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6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login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1065E-1A4C-AC4B-A6CC-64740D93B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1065E-1A4C-AC4B-A6CC-64740D93B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0655-A95F-2A48-B593-58D26B90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45FE5-3DF7-A546-97BB-3BCEB9785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042E-679B-1249-B6C2-3D5DAB5B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6F18-D9C4-C64B-A7E2-4DB2BC92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55AA-D35E-124F-939C-8C843872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3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0885-4876-6C40-82B5-1A4B7548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6D983-8AB1-6940-B793-5DF9B82FE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615D-A0A9-A24E-BE42-D0E5C45E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33B8-4513-7B40-A37B-2E17D5A3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BEF4-0685-0C48-829A-13461413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DD35A-8EBD-484E-8CB3-0848486C7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F1D7A-EF27-5649-A2BE-B5B3BB789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CB49-E4B5-DD4E-A17B-146A5B61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9553-7D03-0348-8D62-EF4B5476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41D2-C2B7-9E48-8554-54894991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DA88-1AE8-5B4C-898E-3A4AF371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9091-95CD-1A4B-AA50-26A29C93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276F-2F57-A344-A7A1-190631EC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B3A0-CB69-894D-A25D-BB1045BA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A7D7-EBC7-C543-B10F-44792B5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777B-51B0-DF4D-B256-B1753375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071C-680B-0C47-AD0E-E64DB78D3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E7B92-DC1A-964A-B532-CBAB5C01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996B-1915-FA46-85C4-38585FAC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6212-28D7-F44B-83CB-696F057E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0182-BBA3-D945-A20A-C124C5EC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C409-D467-7D41-99BC-FC6C58BE8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EC04-4E33-3C45-BB70-8B38ECF01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AC35B-2ECE-1B4A-AC66-7D7D9198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DEEC-C937-E847-AA11-E6C02896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8E99-BD48-C040-9564-CFF7A85D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CFEB-A39F-374D-8CE3-6C4FBF41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60557-D643-9B4C-9B6A-941C4F2A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C8BA5-B38E-6F43-BAD5-4B3BD7A92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8FBC1-A5A7-DB40-B991-79C244D36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2A989-9A68-7E43-B7DF-D03662AE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4E360-06B7-BE46-8D25-AB4606E9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402C3-E2C9-9647-833B-E0C63E33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CE4B-7846-BE45-BE49-03C99F72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FEEA-17F3-8549-BBB7-E1D3296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25813-B8CF-0B42-B967-C09E5407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425A4-7565-614C-9D9A-A6D77389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2F73D-19A4-A040-B99A-CFDFB7C8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0F727-4A4F-504A-BF76-640FC160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7F3C4-8A34-A849-B4ED-4A02776A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97B6-E997-D442-9208-95270047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0655-559E-F14E-8CFD-321E678E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D253-9564-A945-9276-A52B0D39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E490-ACD4-4C49-8BD9-C78975BA0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C3C7-2197-3440-82DA-08BCAC9C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10AC8-B8E8-084D-8502-F0BD0EB1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50A1A-41F6-4145-BE16-4127CD9E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3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3215-8E1C-044C-8F0E-B0667141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D2EE6-1D03-154B-ACE2-8566A4D29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9E3D5-F5A8-0042-9A4B-DAA5189C0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9EBC-A4B3-904A-9D2D-BEB197AE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B4B49-863A-5A46-AEA5-EB51D9A3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AB779-FE61-5344-A682-20F00CB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8B745-9169-C14B-88DC-537DD9D7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8DA0-DDD9-0145-AFB7-C916A850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D909-16ED-2E42-B8F8-619B440F3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29BA-5748-5E4D-ADB1-AF242E36A7C4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4DFD-DB7E-D247-972F-400F7D4CB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B4A0-7328-DB47-B59F-C45E84419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5847-D204-574A-AC7E-C0595AB9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ssfraz.com/post/hard-multi-tenancy-in-kubernetes/" TargetMode="External"/><Relationship Id="rId2" Type="http://schemas.openxmlformats.org/officeDocument/2006/relationships/hyperlink" Target="https://docs.google.com/document/d/1fj3yzmeU2eU8ZNBCUJG97dk_wC7228-e_MmdcmTNrZY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ks/limit-egress-traffi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openpolicyagent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app.com/blogs/containers-vs-v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" TargetMode="External"/><Relationship Id="rId2" Type="http://schemas.openxmlformats.org/officeDocument/2006/relationships/hyperlink" Target="https://github.com/daveyb/coazure-enterprise-friendly-ak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jamie_gaskins/status/120252907373977600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components/#kubel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/releases" TargetMode="External"/><Relationship Id="rId2" Type="http://schemas.openxmlformats.org/officeDocument/2006/relationships/hyperlink" Target="https://github.com/kelseyhightower/kubernetes-the-hard-w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9C04-C575-D74B-B8D2-10AA6F43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2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Enterprise-Friendly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AKS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(Azure Kubernetes Service)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FA813-FE92-5D4D-B007-5666C7605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7"/>
          </a:xfrm>
          <a:solidFill>
            <a:schemeClr val="tx2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🏢 + ☁️ + 🤓 + 🚢 =💰</a:t>
            </a:r>
          </a:p>
        </p:txBody>
      </p:sp>
    </p:spTree>
    <p:extLst>
      <p:ext uri="{BB962C8B-B14F-4D97-AF65-F5344CB8AC3E}">
        <p14:creationId xmlns:p14="http://schemas.microsoft.com/office/powerpoint/2010/main" val="266843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4223-F0A5-6249-97F4-24169443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Enterprises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92AC-7856-F14E-9CE6-7D6FACF8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968"/>
            <a:ext cx="10515600" cy="4351338"/>
          </a:xfrm>
        </p:spPr>
        <p:txBody>
          <a:bodyPr/>
          <a:lstStyle/>
          <a:p>
            <a:r>
              <a:rPr lang="en-US" dirty="0"/>
              <a:t>Security 🔐</a:t>
            </a:r>
          </a:p>
          <a:p>
            <a:r>
              <a:rPr lang="en-US" dirty="0"/>
              <a:t>Accountability 🔎</a:t>
            </a:r>
          </a:p>
          <a:p>
            <a:r>
              <a:rPr lang="en-US" dirty="0"/>
              <a:t>Cost Controls 💰</a:t>
            </a:r>
          </a:p>
          <a:p>
            <a:r>
              <a:rPr lang="en-US" dirty="0"/>
              <a:t>Governance/Compliance ☂️</a:t>
            </a:r>
          </a:p>
          <a:p>
            <a:r>
              <a:rPr lang="en-US" dirty="0"/>
              <a:t>Business Continuity and Disaster Recovery 🔥</a:t>
            </a:r>
          </a:p>
        </p:txBody>
      </p:sp>
    </p:spTree>
    <p:extLst>
      <p:ext uri="{BB962C8B-B14F-4D97-AF65-F5344CB8AC3E}">
        <p14:creationId xmlns:p14="http://schemas.microsoft.com/office/powerpoint/2010/main" val="411459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9066-4D83-3744-9131-1398C3C3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🔐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AB48-BFC3-6747-8693-FF3C93509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I’m not a security expert</a:t>
            </a:r>
          </a:p>
        </p:txBody>
      </p:sp>
    </p:spTree>
    <p:extLst>
      <p:ext uri="{BB962C8B-B14F-4D97-AF65-F5344CB8AC3E}">
        <p14:creationId xmlns:p14="http://schemas.microsoft.com/office/powerpoint/2010/main" val="76491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43C1-D6D7-5E43-A6C5-107A8257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(HA) Cluster per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0434-B28D-A14F-9B3A-B2E860F6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multitenancy in Kubernetes is still in development (Spring 2020)</a:t>
            </a:r>
          </a:p>
          <a:p>
            <a:pPr lvl="1"/>
            <a:r>
              <a:rPr lang="en-US" dirty="0">
                <a:hlinkClick r:id="rId2"/>
              </a:rPr>
              <a:t>Kubernetes Multitenancy Working Group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https://blog.jessfraz.com/post/hard-multi-tenancy-in-kubernetes/</a:t>
            </a:r>
            <a:r>
              <a:rPr lang="en-US" dirty="0"/>
              <a:t> </a:t>
            </a:r>
          </a:p>
          <a:p>
            <a:r>
              <a:rPr lang="en-US" dirty="0"/>
              <a:t>Assume one cluster (or HA pair+ of clusters) per tenant</a:t>
            </a:r>
          </a:p>
          <a:p>
            <a:r>
              <a:rPr lang="en-US" dirty="0"/>
              <a:t>Isolate Production cluster(s)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F9476-2AF8-D649-82E8-7F7F596762C1}"/>
              </a:ext>
            </a:extLst>
          </p:cNvPr>
          <p:cNvSpPr/>
          <p:nvPr/>
        </p:nvSpPr>
        <p:spPr>
          <a:xfrm>
            <a:off x="1197429" y="4343400"/>
            <a:ext cx="1436914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Product A</a:t>
            </a:r>
          </a:p>
          <a:p>
            <a:pPr algn="ctr"/>
            <a:r>
              <a:rPr lang="en-US" dirty="0"/>
              <a:t>develop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6D9C1-E5C7-0348-9421-DA8E66149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89" y="4955835"/>
            <a:ext cx="796994" cy="772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B8D598-91C4-2149-9706-85E0371715C7}"/>
              </a:ext>
            </a:extLst>
          </p:cNvPr>
          <p:cNvSpPr/>
          <p:nvPr/>
        </p:nvSpPr>
        <p:spPr>
          <a:xfrm>
            <a:off x="2954303" y="4343400"/>
            <a:ext cx="1436914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Product A</a:t>
            </a:r>
          </a:p>
          <a:p>
            <a:pPr algn="ctr"/>
            <a:r>
              <a:rPr lang="en-US" dirty="0"/>
              <a:t>production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747F36A-12B3-9148-8098-1034C768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63" y="4955835"/>
            <a:ext cx="796994" cy="77288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542423-C389-2A4E-9E86-3225722146FE}"/>
              </a:ext>
            </a:extLst>
          </p:cNvPr>
          <p:cNvCxnSpPr/>
          <p:nvPr/>
        </p:nvCxnSpPr>
        <p:spPr>
          <a:xfrm>
            <a:off x="2786743" y="4169229"/>
            <a:ext cx="0" cy="22206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9275734-9D28-4A42-9A1C-D945F617FED1}"/>
              </a:ext>
            </a:extLst>
          </p:cNvPr>
          <p:cNvSpPr/>
          <p:nvPr/>
        </p:nvSpPr>
        <p:spPr>
          <a:xfrm>
            <a:off x="6723098" y="4343400"/>
            <a:ext cx="1436914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Product B</a:t>
            </a:r>
          </a:p>
          <a:p>
            <a:pPr algn="ctr"/>
            <a:r>
              <a:rPr lang="en-US" dirty="0"/>
              <a:t>develop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527F358-8EA1-E34D-A308-9F1FCD9F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058" y="4955835"/>
            <a:ext cx="796994" cy="7728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A29FEB-6EF9-3F48-B5A3-DC3A41F9F56A}"/>
              </a:ext>
            </a:extLst>
          </p:cNvPr>
          <p:cNvSpPr/>
          <p:nvPr/>
        </p:nvSpPr>
        <p:spPr>
          <a:xfrm>
            <a:off x="8479972" y="4343400"/>
            <a:ext cx="1436914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Product B</a:t>
            </a:r>
          </a:p>
          <a:p>
            <a:pPr algn="ctr"/>
            <a:r>
              <a:rPr lang="en-US" dirty="0"/>
              <a:t>production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79126947-41F6-7144-BB71-08B259A9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932" y="4955835"/>
            <a:ext cx="796994" cy="77288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2B1BB-962B-0340-BA12-51E388EC7457}"/>
              </a:ext>
            </a:extLst>
          </p:cNvPr>
          <p:cNvCxnSpPr/>
          <p:nvPr/>
        </p:nvCxnSpPr>
        <p:spPr>
          <a:xfrm>
            <a:off x="8312412" y="4169229"/>
            <a:ext cx="0" cy="22206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0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821A-4DC8-5C41-9A2C-48368C77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Kubernetes with Azure Active Directory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C9D81-787A-C740-A66A-95910BCC8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9168" y="4251666"/>
            <a:ext cx="2052864" cy="205286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643C60-87F5-684F-8BE9-6321DE9C0C75}"/>
              </a:ext>
            </a:extLst>
          </p:cNvPr>
          <p:cNvSpPr/>
          <p:nvPr/>
        </p:nvSpPr>
        <p:spPr>
          <a:xfrm>
            <a:off x="838200" y="2205152"/>
            <a:ext cx="1436914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Product A</a:t>
            </a:r>
          </a:p>
          <a:p>
            <a:pPr algn="ctr"/>
            <a:r>
              <a:rPr lang="en-US" dirty="0"/>
              <a:t>develop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A89DA2F-038F-8F46-B3B4-16CCB1C1F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160" y="2817587"/>
            <a:ext cx="796994" cy="7728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44204C-7771-B14E-BA9A-F9C4E6A3565D}"/>
              </a:ext>
            </a:extLst>
          </p:cNvPr>
          <p:cNvSpPr/>
          <p:nvPr/>
        </p:nvSpPr>
        <p:spPr>
          <a:xfrm>
            <a:off x="2595074" y="2205152"/>
            <a:ext cx="1436914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Product A</a:t>
            </a:r>
          </a:p>
          <a:p>
            <a:pPr algn="ctr"/>
            <a:r>
              <a:rPr lang="en-US" dirty="0"/>
              <a:t>production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0DA7C0F-B8D7-AB43-AC00-6DDAB1659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034" y="2817587"/>
            <a:ext cx="796994" cy="7728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C58AE8-6E19-A043-A1F4-28AB6510722B}"/>
              </a:ext>
            </a:extLst>
          </p:cNvPr>
          <p:cNvCxnSpPr/>
          <p:nvPr/>
        </p:nvCxnSpPr>
        <p:spPr>
          <a:xfrm>
            <a:off x="2427514" y="2030981"/>
            <a:ext cx="0" cy="22206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22819735-E6BC-0F41-A8AB-0A8BB809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1754" y="2058990"/>
            <a:ext cx="1073149" cy="107314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D5AC5D-AA05-6447-9585-FDA5705A83D2}"/>
              </a:ext>
            </a:extLst>
          </p:cNvPr>
          <p:cNvCxnSpPr>
            <a:cxnSpLocks/>
          </p:cNvCxnSpPr>
          <p:nvPr/>
        </p:nvCxnSpPr>
        <p:spPr>
          <a:xfrm>
            <a:off x="4028256" y="3771665"/>
            <a:ext cx="2057400" cy="9625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859367-05D3-B14F-933A-7D71B95F1ABC}"/>
              </a:ext>
            </a:extLst>
          </p:cNvPr>
          <p:cNvCxnSpPr>
            <a:cxnSpLocks/>
          </p:cNvCxnSpPr>
          <p:nvPr/>
        </p:nvCxnSpPr>
        <p:spPr>
          <a:xfrm>
            <a:off x="1828800" y="4030830"/>
            <a:ext cx="3929743" cy="17873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982F83-6A60-AC49-B726-521ED0DF81BB}"/>
              </a:ext>
            </a:extLst>
          </p:cNvPr>
          <p:cNvSpPr txBox="1"/>
          <p:nvPr/>
        </p:nvSpPr>
        <p:spPr>
          <a:xfrm>
            <a:off x="3763217" y="4408243"/>
            <a:ext cx="172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AAD Integration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0F82-7058-D240-83B4-F4749202760B}"/>
              </a:ext>
            </a:extLst>
          </p:cNvPr>
          <p:cNvSpPr txBox="1"/>
          <p:nvPr/>
        </p:nvSpPr>
        <p:spPr>
          <a:xfrm>
            <a:off x="8044124" y="4018242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7D851E-5654-5E4C-BAFC-ED81F9130DF2}"/>
              </a:ext>
            </a:extLst>
          </p:cNvPr>
          <p:cNvCxnSpPr>
            <a:cxnSpLocks/>
          </p:cNvCxnSpPr>
          <p:nvPr/>
        </p:nvCxnSpPr>
        <p:spPr>
          <a:xfrm flipV="1">
            <a:off x="7303477" y="3204030"/>
            <a:ext cx="1481294" cy="13682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4F88E8-2E75-8A41-8EA8-D479EA0AF220}"/>
              </a:ext>
            </a:extLst>
          </p:cNvPr>
          <p:cNvCxnSpPr/>
          <p:nvPr/>
        </p:nvCxnSpPr>
        <p:spPr>
          <a:xfrm flipH="1">
            <a:off x="4310743" y="2817587"/>
            <a:ext cx="44740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1945CD4-FF17-BC4B-BBAF-D75F6921E517}"/>
              </a:ext>
            </a:extLst>
          </p:cNvPr>
          <p:cNvSpPr txBox="1"/>
          <p:nvPr/>
        </p:nvSpPr>
        <p:spPr>
          <a:xfrm>
            <a:off x="5442857" y="2928257"/>
            <a:ext cx="216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92392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821A-4DC8-5C41-9A2C-48368C77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Kubernetes with Azure 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5889-AFFD-7F4D-B745-3D6DA127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Kubernetes Role-Based Access Controls (RBAC) at cluster build time</a:t>
            </a:r>
          </a:p>
          <a:p>
            <a:r>
              <a:rPr lang="en-US" dirty="0"/>
              <a:t>Leverage the built-in Azure Roles to restrict access to a cluster</a:t>
            </a:r>
          </a:p>
          <a:p>
            <a:r>
              <a:rPr lang="en-US" dirty="0"/>
              <a:t>Understand the difference between the built-in Cluster Admin role and the built-in Cluster-User role</a:t>
            </a:r>
          </a:p>
          <a:p>
            <a:r>
              <a:rPr lang="en-US" dirty="0"/>
              <a:t>The </a:t>
            </a:r>
            <a:r>
              <a:rPr lang="en-US" dirty="0" err="1"/>
              <a:t>kubectl</a:t>
            </a:r>
            <a:r>
              <a:rPr lang="en-US" dirty="0"/>
              <a:t> plugin manages the login workflow</a:t>
            </a:r>
          </a:p>
          <a:p>
            <a:r>
              <a:rPr lang="en-US" dirty="0"/>
              <a:t>AKS AADv2 is in preview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BA1B-51B4-A94A-A2B1-6BC72970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1451-C5B6-B248-8072-18FCFBA9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1DD2A-C5A1-8A42-A049-592BD336B86A}"/>
              </a:ext>
            </a:extLst>
          </p:cNvPr>
          <p:cNvSpPr/>
          <p:nvPr/>
        </p:nvSpPr>
        <p:spPr>
          <a:xfrm>
            <a:off x="830494" y="1808931"/>
            <a:ext cx="10523306" cy="4368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Product A Cluster</a:t>
            </a:r>
          </a:p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76B9A9E-02DE-2542-9D60-AF24455B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529" y="1340487"/>
            <a:ext cx="1000541" cy="9702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CC108-9120-D24F-9178-3BCE7664ECB7}"/>
              </a:ext>
            </a:extLst>
          </p:cNvPr>
          <p:cNvSpPr/>
          <p:nvPr/>
        </p:nvSpPr>
        <p:spPr>
          <a:xfrm>
            <a:off x="1349834" y="2819400"/>
            <a:ext cx="2264228" cy="315685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Namespace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4BF15-210D-D24B-8234-458B2F35DE4F}"/>
              </a:ext>
            </a:extLst>
          </p:cNvPr>
          <p:cNvSpPr/>
          <p:nvPr/>
        </p:nvSpPr>
        <p:spPr>
          <a:xfrm>
            <a:off x="3773732" y="2819400"/>
            <a:ext cx="2264228" cy="315685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Namespace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2B9DD-423E-4F47-A5E5-F89B1439C782}"/>
              </a:ext>
            </a:extLst>
          </p:cNvPr>
          <p:cNvSpPr/>
          <p:nvPr/>
        </p:nvSpPr>
        <p:spPr>
          <a:xfrm>
            <a:off x="6197630" y="2819400"/>
            <a:ext cx="2264228" cy="315685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Namespace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E0539-4F57-3B40-B60C-BE74B8F9402F}"/>
              </a:ext>
            </a:extLst>
          </p:cNvPr>
          <p:cNvSpPr/>
          <p:nvPr/>
        </p:nvSpPr>
        <p:spPr>
          <a:xfrm>
            <a:off x="8621528" y="2819400"/>
            <a:ext cx="2264228" cy="315685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Namespace 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CA39D0-14A2-FF4E-AEBB-4F9B8F7C5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8799" y="3292022"/>
            <a:ext cx="1073149" cy="10731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61CCEE2-F86A-9D4E-8390-9C732258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4950" y="3292022"/>
            <a:ext cx="1073149" cy="107314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3342ABE-3008-DF4B-8758-B48F6C344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5811" y="3292022"/>
            <a:ext cx="1073149" cy="10731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A67B82-932F-334F-9E22-968C577F9A42}"/>
              </a:ext>
            </a:extLst>
          </p:cNvPr>
          <p:cNvSpPr txBox="1"/>
          <p:nvPr/>
        </p:nvSpPr>
        <p:spPr>
          <a:xfrm>
            <a:off x="3995056" y="4012180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1D89D52-985F-EE48-8E87-BFF208F8D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5174" y="3992946"/>
            <a:ext cx="1073149" cy="107314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C415708-7AA2-D74F-8117-DFD26F0AC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3438" y="3861253"/>
            <a:ext cx="1073149" cy="107314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79257E1-DF81-874F-8233-14B96B9D67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8798" y="4798786"/>
            <a:ext cx="1073149" cy="107314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4395764-B2CC-D149-823C-F8D346AEF2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697" y="4798785"/>
            <a:ext cx="1073149" cy="107314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0FEB2FA-AB15-654C-816E-6607A528A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1528" y="4798784"/>
            <a:ext cx="1073149" cy="10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3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BA1B-51B4-A94A-A2B1-6BC72970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1451-C5B6-B248-8072-18FCFBA9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has built-in roles too!</a:t>
            </a:r>
          </a:p>
          <a:p>
            <a:r>
              <a:rPr lang="en-US" dirty="0"/>
              <a:t>Kubernetes Namespaces are a nice security boundary (within your single tenant!)</a:t>
            </a:r>
          </a:p>
          <a:p>
            <a:r>
              <a:rPr lang="en-US" dirty="0" err="1"/>
              <a:t>ClusterRoles</a:t>
            </a:r>
            <a:r>
              <a:rPr lang="en-US" dirty="0"/>
              <a:t> can be bound to a namespace for simple reusability</a:t>
            </a:r>
          </a:p>
          <a:p>
            <a:r>
              <a:rPr lang="en-US" dirty="0"/>
              <a:t>Azure Active Directory objects (users, groups, and service principals*) can be bound to Kubernetes roles</a:t>
            </a:r>
          </a:p>
        </p:txBody>
      </p:sp>
    </p:spTree>
    <p:extLst>
      <p:ext uri="{BB962C8B-B14F-4D97-AF65-F5344CB8AC3E}">
        <p14:creationId xmlns:p14="http://schemas.microsoft.com/office/powerpoint/2010/main" val="154935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0469-9D85-C148-B07A-4E3EB699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Kubernetes </a:t>
            </a:r>
            <a:r>
              <a:rPr lang="en-US" dirty="0" err="1"/>
              <a:t>ClusterRoles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5BC6A2-B652-DF4D-9B24-F835E3191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07451"/>
              </p:ext>
            </p:extLst>
          </p:nvPr>
        </p:nvGraphicFramePr>
        <p:xfrm>
          <a:off x="838200" y="1825624"/>
          <a:ext cx="9300210" cy="396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05">
                  <a:extLst>
                    <a:ext uri="{9D8B030D-6E8A-4147-A177-3AD203B41FA5}">
                      <a16:colId xmlns:a16="http://schemas.microsoft.com/office/drawing/2014/main" val="3561546100"/>
                    </a:ext>
                  </a:extLst>
                </a:gridCol>
                <a:gridCol w="4650105">
                  <a:extLst>
                    <a:ext uri="{9D8B030D-6E8A-4147-A177-3AD203B41FA5}">
                      <a16:colId xmlns:a16="http://schemas.microsoft.com/office/drawing/2014/main" val="1508500407"/>
                    </a:ext>
                  </a:extLst>
                </a:gridCol>
              </a:tblGrid>
              <a:tr h="792321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41377"/>
                  </a:ext>
                </a:extLst>
              </a:tr>
              <a:tr h="792321">
                <a:tc>
                  <a:txBody>
                    <a:bodyPr/>
                    <a:lstStyle/>
                    <a:p>
                      <a:r>
                        <a:rPr lang="en-US" dirty="0"/>
                        <a:t>cluster-admin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Access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95270"/>
                  </a:ext>
                </a:extLst>
              </a:tr>
              <a:tr h="792321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Namespace Admin. Can create roles within the namespace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10747"/>
                  </a:ext>
                </a:extLst>
              </a:tr>
              <a:tr h="792321">
                <a:tc>
                  <a:txBody>
                    <a:bodyPr/>
                    <a:lstStyle/>
                    <a:p>
                      <a:r>
                        <a:rPr lang="en-US" dirty="0"/>
                        <a:t>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run pods, access secrets, API access within namespace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41518"/>
                  </a:ext>
                </a:extLst>
              </a:tr>
              <a:tr h="792321"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view secrets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5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7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A406-F777-B94C-A3B4-AE52933D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RoleBindings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86B9-5239-A144-9062-26F51CEF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RoleBindings</a:t>
            </a:r>
            <a:r>
              <a:rPr lang="en-US" dirty="0"/>
              <a:t> join a Role or a </a:t>
            </a:r>
            <a:r>
              <a:rPr lang="en-US" dirty="0" err="1"/>
              <a:t>ClusterRole</a:t>
            </a:r>
            <a:r>
              <a:rPr lang="en-US" dirty="0"/>
              <a:t> with a subject</a:t>
            </a:r>
          </a:p>
          <a:p>
            <a:r>
              <a:rPr lang="en-US" dirty="0"/>
              <a:t>Subjects can users, groups, or service accounts</a:t>
            </a:r>
          </a:p>
          <a:p>
            <a:r>
              <a:rPr lang="en-US" dirty="0"/>
              <a:t>AAD Object IDs can be mapped as subjects when RBAC is enabled</a:t>
            </a:r>
          </a:p>
        </p:txBody>
      </p:sp>
    </p:spTree>
    <p:extLst>
      <p:ext uri="{BB962C8B-B14F-4D97-AF65-F5344CB8AC3E}">
        <p14:creationId xmlns:p14="http://schemas.microsoft.com/office/powerpoint/2010/main" val="179828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ACD0-9A1A-3E4B-8688-53981021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an AAD Object to Kubernetes</a:t>
            </a:r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EB1E7417-5E4B-C449-8C51-4C4BF2ED2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0049"/>
            <a:ext cx="7128510" cy="4549763"/>
          </a:xfrm>
        </p:spPr>
      </p:pic>
    </p:spTree>
    <p:extLst>
      <p:ext uri="{BB962C8B-B14F-4D97-AF65-F5344CB8AC3E}">
        <p14:creationId xmlns:p14="http://schemas.microsoft.com/office/powerpoint/2010/main" val="102865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4B64763-7485-3E46-9133-97997F48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9050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5E1F4-2BC1-3747-8A5F-0E94F5B4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About Dave</a:t>
            </a:r>
          </a:p>
        </p:txBody>
      </p:sp>
    </p:spTree>
    <p:extLst>
      <p:ext uri="{BB962C8B-B14F-4D97-AF65-F5344CB8AC3E}">
        <p14:creationId xmlns:p14="http://schemas.microsoft.com/office/powerpoint/2010/main" val="260601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821A-4DC8-5C41-9A2C-48368C77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Kubernetes with Azure Active Directory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C9D81-787A-C740-A66A-95910BCC8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9168" y="4251666"/>
            <a:ext cx="2052864" cy="205286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643C60-87F5-684F-8BE9-6321DE9C0C75}"/>
              </a:ext>
            </a:extLst>
          </p:cNvPr>
          <p:cNvSpPr/>
          <p:nvPr/>
        </p:nvSpPr>
        <p:spPr>
          <a:xfrm>
            <a:off x="838200" y="2205152"/>
            <a:ext cx="3429000" cy="172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Product A Cluster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A89DA2F-038F-8F46-B3B4-16CCB1C1F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537" y="1818709"/>
            <a:ext cx="796994" cy="77288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2819735-E6BC-0F41-A8AB-0A8BB809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1754" y="2058990"/>
            <a:ext cx="1073149" cy="107314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859367-05D3-B14F-933A-7D71B95F1ABC}"/>
              </a:ext>
            </a:extLst>
          </p:cNvPr>
          <p:cNvCxnSpPr>
            <a:cxnSpLocks/>
          </p:cNvCxnSpPr>
          <p:nvPr/>
        </p:nvCxnSpPr>
        <p:spPr>
          <a:xfrm>
            <a:off x="1828800" y="4030830"/>
            <a:ext cx="3929743" cy="17873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982F83-6A60-AC49-B726-521ED0DF81BB}"/>
              </a:ext>
            </a:extLst>
          </p:cNvPr>
          <p:cNvSpPr txBox="1"/>
          <p:nvPr/>
        </p:nvSpPr>
        <p:spPr>
          <a:xfrm>
            <a:off x="3763217" y="4408243"/>
            <a:ext cx="172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AAD Integration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0F82-7058-D240-83B4-F4749202760B}"/>
              </a:ext>
            </a:extLst>
          </p:cNvPr>
          <p:cNvSpPr txBox="1"/>
          <p:nvPr/>
        </p:nvSpPr>
        <p:spPr>
          <a:xfrm>
            <a:off x="8044124" y="4018242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7D851E-5654-5E4C-BAFC-ED81F9130DF2}"/>
              </a:ext>
            </a:extLst>
          </p:cNvPr>
          <p:cNvCxnSpPr>
            <a:cxnSpLocks/>
          </p:cNvCxnSpPr>
          <p:nvPr/>
        </p:nvCxnSpPr>
        <p:spPr>
          <a:xfrm flipV="1">
            <a:off x="7303477" y="3204030"/>
            <a:ext cx="1481294" cy="13682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4F88E8-2E75-8A41-8EA8-D479EA0AF220}"/>
              </a:ext>
            </a:extLst>
          </p:cNvPr>
          <p:cNvCxnSpPr/>
          <p:nvPr/>
        </p:nvCxnSpPr>
        <p:spPr>
          <a:xfrm flipH="1">
            <a:off x="4310743" y="2817587"/>
            <a:ext cx="44740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1945CD4-FF17-BC4B-BBAF-D75F6921E517}"/>
              </a:ext>
            </a:extLst>
          </p:cNvPr>
          <p:cNvSpPr txBox="1"/>
          <p:nvPr/>
        </p:nvSpPr>
        <p:spPr>
          <a:xfrm>
            <a:off x="5442857" y="2928257"/>
            <a:ext cx="216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AFA33-B22E-5C41-A2D1-0FCD3BE02F73}"/>
              </a:ext>
            </a:extLst>
          </p:cNvPr>
          <p:cNvSpPr/>
          <p:nvPr/>
        </p:nvSpPr>
        <p:spPr>
          <a:xfrm>
            <a:off x="992800" y="2562571"/>
            <a:ext cx="848206" cy="1325564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A20C2D-A5E6-9146-9050-A0E02EE4D6C0}"/>
              </a:ext>
            </a:extLst>
          </p:cNvPr>
          <p:cNvSpPr/>
          <p:nvPr/>
        </p:nvSpPr>
        <p:spPr>
          <a:xfrm>
            <a:off x="1999432" y="2567804"/>
            <a:ext cx="848206" cy="1325564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A2E689-84E4-CD47-A813-D4CDD68E2BF0}"/>
              </a:ext>
            </a:extLst>
          </p:cNvPr>
          <p:cNvSpPr/>
          <p:nvPr/>
        </p:nvSpPr>
        <p:spPr>
          <a:xfrm>
            <a:off x="3016663" y="2556123"/>
            <a:ext cx="848206" cy="1325564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F0E5055-856B-1746-BB0B-4A563A24E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2354" y="3119545"/>
            <a:ext cx="450615" cy="45061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3404793-A404-FE4D-A14F-E60AE6C9C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2249" y="3100486"/>
            <a:ext cx="450615" cy="45061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3CD56A7-0881-7A40-8116-CCD4A28AB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5458" y="3067417"/>
            <a:ext cx="450615" cy="4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16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EB13-F3DE-C64F-BB37-481EB3D8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Public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8831-4645-0A4F-B269-E0C5EA41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private cluster feature</a:t>
            </a:r>
          </a:p>
          <a:p>
            <a:r>
              <a:rPr lang="en-US" dirty="0"/>
              <a:t>Enable Cluster Networking Interface (CNI)</a:t>
            </a:r>
          </a:p>
          <a:p>
            <a:r>
              <a:rPr lang="en-US" dirty="0"/>
              <a:t>Set API server authorized IP ranges when building the cluster</a:t>
            </a:r>
          </a:p>
          <a:p>
            <a:r>
              <a:rPr lang="en-US" dirty="0"/>
              <a:t>[Kubernetes] Configure </a:t>
            </a:r>
            <a:r>
              <a:rPr lang="en-US" dirty="0" err="1"/>
              <a:t>NetworkPolicy</a:t>
            </a:r>
            <a:r>
              <a:rPr lang="en-US" dirty="0"/>
              <a:t> manifests to restrict ingress to certain namespaces and labels</a:t>
            </a:r>
          </a:p>
          <a:p>
            <a:r>
              <a:rPr lang="en-US" dirty="0"/>
              <a:t>Restrict egress traffic</a:t>
            </a:r>
          </a:p>
          <a:p>
            <a:pPr lvl="1"/>
            <a:r>
              <a:rPr lang="en-US" dirty="0">
                <a:hlinkClick r:id="rId2"/>
              </a:rPr>
              <a:t>https://docs.microsoft.com/en-us/azure/aks/limit-egress-traffic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871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CDAC-A78E-854B-951B-F84CCBA0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Identities (simplified)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6762DE-2AAA-D949-9A9F-E1220610D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9471" y="2620090"/>
            <a:ext cx="1820046" cy="161781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B1A584-3BC4-0845-90ED-DD715B88A12F}"/>
              </a:ext>
            </a:extLst>
          </p:cNvPr>
          <p:cNvSpPr/>
          <p:nvPr/>
        </p:nvSpPr>
        <p:spPr>
          <a:xfrm>
            <a:off x="830494" y="1808931"/>
            <a:ext cx="5526763" cy="4368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Product A Cluster</a:t>
            </a:r>
          </a:p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9780BA4-9E73-C347-9216-7D735E2EB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015" y="1340487"/>
            <a:ext cx="1000541" cy="9702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C2435C-D290-4643-B625-1B586C228A12}"/>
              </a:ext>
            </a:extLst>
          </p:cNvPr>
          <p:cNvSpPr/>
          <p:nvPr/>
        </p:nvSpPr>
        <p:spPr>
          <a:xfrm>
            <a:off x="1175662" y="2629693"/>
            <a:ext cx="1981195" cy="139802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BEBCD-7184-634E-B6AE-98F89E8836E7}"/>
              </a:ext>
            </a:extLst>
          </p:cNvPr>
          <p:cNvSpPr txBox="1"/>
          <p:nvPr/>
        </p:nvSpPr>
        <p:spPr>
          <a:xfrm>
            <a:off x="8567057" y="4430486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Cosmos DB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ECB6653-497A-314C-B440-247728E15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1925" y="4615152"/>
            <a:ext cx="723900" cy="95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1DA876-D27A-9748-83D7-8CA183737D0C}"/>
              </a:ext>
            </a:extLst>
          </p:cNvPr>
          <p:cNvSpPr txBox="1"/>
          <p:nvPr/>
        </p:nvSpPr>
        <p:spPr>
          <a:xfrm>
            <a:off x="1114975" y="4690570"/>
            <a:ext cx="140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Retrieve MSI Token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3D983D-16D4-CF4E-A295-DF71DC017235}"/>
              </a:ext>
            </a:extLst>
          </p:cNvPr>
          <p:cNvCxnSpPr>
            <a:cxnSpLocks/>
          </p:cNvCxnSpPr>
          <p:nvPr/>
        </p:nvCxnSpPr>
        <p:spPr>
          <a:xfrm>
            <a:off x="1970314" y="4202908"/>
            <a:ext cx="1186543" cy="888494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029EC0-B120-BB4F-AAAA-13982A784F4E}"/>
              </a:ext>
            </a:extLst>
          </p:cNvPr>
          <p:cNvCxnSpPr>
            <a:cxnSpLocks/>
          </p:cNvCxnSpPr>
          <p:nvPr/>
        </p:nvCxnSpPr>
        <p:spPr>
          <a:xfrm flipV="1">
            <a:off x="3407229" y="3200400"/>
            <a:ext cx="51598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93DD4-E342-B145-8956-4DB6D34F0CA7}"/>
              </a:ext>
            </a:extLst>
          </p:cNvPr>
          <p:cNvSpPr txBox="1"/>
          <p:nvPr/>
        </p:nvSpPr>
        <p:spPr>
          <a:xfrm>
            <a:off x="4895602" y="2831068"/>
            <a:ext cx="216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C956D7-F3AF-0643-BF0D-095E8F9FB84B}"/>
              </a:ext>
            </a:extLst>
          </p:cNvPr>
          <p:cNvSpPr txBox="1"/>
          <p:nvPr/>
        </p:nvSpPr>
        <p:spPr>
          <a:xfrm>
            <a:off x="3874589" y="5362729"/>
            <a:ext cx="157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Identity Broker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(NMI)</a:t>
            </a:r>
          </a:p>
        </p:txBody>
      </p:sp>
    </p:spTree>
    <p:extLst>
      <p:ext uri="{BB962C8B-B14F-4D97-AF65-F5344CB8AC3E}">
        <p14:creationId xmlns:p14="http://schemas.microsoft.com/office/powerpoint/2010/main" val="32229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72BB-AE2C-CD44-8D25-7381C8C5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2296-64A8-ED40-970C-EC164219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AKS nodes are hardened</a:t>
            </a:r>
          </a:p>
          <a:p>
            <a:r>
              <a:rPr lang="en-US" dirty="0"/>
              <a:t>Underlying VM hosts are patched daily</a:t>
            </a:r>
          </a:p>
          <a:p>
            <a:r>
              <a:rPr lang="en-US" dirty="0"/>
              <a:t>You have to reboot your nodes to get those patches</a:t>
            </a:r>
          </a:p>
        </p:txBody>
      </p:sp>
    </p:spTree>
    <p:extLst>
      <p:ext uri="{BB962C8B-B14F-4D97-AF65-F5344CB8AC3E}">
        <p14:creationId xmlns:p14="http://schemas.microsoft.com/office/powerpoint/2010/main" val="163287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9066-4D83-3744-9131-1398C3C3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Accountability 🔎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AB48-BFC3-6747-8693-FF3C93509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23EE-4AEB-C740-B426-2E06A2FD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integration with AAD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F855-03D9-6C45-A025-A0447A58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kubctl</a:t>
            </a:r>
            <a:r>
              <a:rPr lang="en-US" dirty="0"/>
              <a:t> authentication flow forces logins through single sign on portal</a:t>
            </a:r>
          </a:p>
          <a:p>
            <a:r>
              <a:rPr lang="en-US" dirty="0"/>
              <a:t>Sign-on events are logged in Azure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68F830-E416-E84C-AFE1-31BA1F6E1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3D38-19EE-9044-AE34-E7E5C76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0605-5D1E-0347-8A4D-18E85410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Azure Monitor for Containers</a:t>
            </a:r>
          </a:p>
          <a:p>
            <a:r>
              <a:rPr lang="en-US" dirty="0"/>
              <a:t>Collect metrics from nodes, clusters, and inventory</a:t>
            </a:r>
          </a:p>
          <a:p>
            <a:r>
              <a:rPr lang="en-US" dirty="0"/>
              <a:t>Capture </a:t>
            </a:r>
            <a:r>
              <a:rPr lang="en-US" dirty="0" err="1"/>
              <a:t>stdout</a:t>
            </a:r>
            <a:r>
              <a:rPr lang="en-US" dirty="0"/>
              <a:t>/stderr from running containers</a:t>
            </a:r>
          </a:p>
          <a:p>
            <a:r>
              <a:rPr lang="en-US" dirty="0"/>
              <a:t>Configure Azure alerts for pods using Kubernetes Liveness, Readiness, and Startup Probes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3B6B42-7D89-2941-AAF4-E13B29A58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4974"/>
            <a:ext cx="10479227" cy="41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0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9066-4D83-3744-9131-1398C3C3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Controls 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AB48-BFC3-6747-8693-FF3C93509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2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95EA-F940-C540-9942-E4F08992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7A62-AC35-904D-92FB-1D128A58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pay for master nodes</a:t>
            </a:r>
          </a:p>
          <a:p>
            <a:r>
              <a:rPr lang="en-US" dirty="0"/>
              <a:t>You don’t have to manage </a:t>
            </a:r>
            <a:r>
              <a:rPr lang="en-US" dirty="0" err="1"/>
              <a:t>kubelet</a:t>
            </a:r>
            <a:r>
              <a:rPr lang="en-US" dirty="0"/>
              <a:t> nodes</a:t>
            </a:r>
          </a:p>
          <a:p>
            <a:r>
              <a:rPr lang="en-US" dirty="0"/>
              <a:t>You can size your </a:t>
            </a:r>
            <a:r>
              <a:rPr lang="en-US" dirty="0" err="1"/>
              <a:t>kubelet</a:t>
            </a:r>
            <a:r>
              <a:rPr lang="en-US" dirty="0"/>
              <a:t> nodes as you want</a:t>
            </a:r>
          </a:p>
          <a:p>
            <a:r>
              <a:rPr lang="en-US" dirty="0"/>
              <a:t>Specify minimum number of nodes you want in a cluster</a:t>
            </a:r>
          </a:p>
          <a:p>
            <a:r>
              <a:rPr lang="en-US" dirty="0"/>
              <a:t>Scale out/in to meet demand</a:t>
            </a:r>
          </a:p>
          <a:p>
            <a:r>
              <a:rPr lang="en-US" dirty="0"/>
              <a:t>Kubernetes will optimize the use of your nodes (unused CPU means wasted money!)</a:t>
            </a:r>
          </a:p>
        </p:txBody>
      </p:sp>
    </p:spTree>
    <p:extLst>
      <p:ext uri="{BB962C8B-B14F-4D97-AF65-F5344CB8AC3E}">
        <p14:creationId xmlns:p14="http://schemas.microsoft.com/office/powerpoint/2010/main" val="3674480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2892-EA7D-6D44-91BD-B6739C4B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1F75-3320-3A48-A4D8-EC89B2AE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Azure Container Instances (ACI) to horizontally scale your AKS clusters in or out to meet burst demand</a:t>
            </a:r>
          </a:p>
          <a:p>
            <a:r>
              <a:rPr lang="en-US" dirty="0"/>
              <a:t>Group AKS nodes into </a:t>
            </a:r>
            <a:r>
              <a:rPr lang="en-US" dirty="0" err="1"/>
              <a:t>nodepools</a:t>
            </a:r>
            <a:endParaRPr lang="en-US" dirty="0"/>
          </a:p>
          <a:p>
            <a:r>
              <a:rPr lang="en-US" dirty="0"/>
              <a:t>Manually scale up AKS </a:t>
            </a:r>
            <a:r>
              <a:rPr lang="en-US" dirty="0" err="1"/>
              <a:t>nodepool</a:t>
            </a:r>
            <a:r>
              <a:rPr lang="en-US" dirty="0"/>
              <a:t> VM SKUs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8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E06A-A779-2549-9168-CCB1959E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0174-94EA-5545-AB95-564BF21587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i="1" dirty="0"/>
              <a:t>my</a:t>
            </a:r>
            <a:r>
              <a:rPr lang="en-US" dirty="0"/>
              <a:t> experience working with Enterprises using Kubernetes</a:t>
            </a:r>
          </a:p>
          <a:p>
            <a:r>
              <a:rPr lang="en-US" dirty="0"/>
              <a:t>Assume demos are </a:t>
            </a:r>
            <a:r>
              <a:rPr lang="en-US" i="1" dirty="0"/>
              <a:t>not</a:t>
            </a:r>
            <a:r>
              <a:rPr lang="en-US" dirty="0"/>
              <a:t> production-ready</a:t>
            </a:r>
          </a:p>
          <a:p>
            <a:r>
              <a:rPr lang="en-US" dirty="0"/>
              <a:t>All code and this presentation are on GitHub</a:t>
            </a:r>
          </a:p>
          <a:p>
            <a:r>
              <a:rPr lang="en-US" dirty="0"/>
              <a:t>Not all suggestions limited to AKS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F7660-C6B8-3E41-AC6F-BD35480A4F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I’m not a certified security pro</a:t>
            </a:r>
          </a:p>
          <a:p>
            <a:r>
              <a:rPr lang="en-US" dirty="0"/>
              <a:t>We’re not going to solve multitenancy problems with Kubernetes</a:t>
            </a:r>
          </a:p>
          <a:p>
            <a:r>
              <a:rPr lang="en-US" dirty="0"/>
              <a:t>We will dive into some areas, but not all</a:t>
            </a:r>
          </a:p>
          <a:p>
            <a:r>
              <a:rPr lang="en-US" dirty="0"/>
              <a:t>Automation is a given!</a:t>
            </a:r>
          </a:p>
        </p:txBody>
      </p:sp>
    </p:spTree>
    <p:extLst>
      <p:ext uri="{BB962C8B-B14F-4D97-AF65-F5344CB8AC3E}">
        <p14:creationId xmlns:p14="http://schemas.microsoft.com/office/powerpoint/2010/main" val="6476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9066-4D83-3744-9131-1398C3C3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Governance/Compliance ☂️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AB48-BFC3-6747-8693-FF3C93509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08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646-933D-A54A-8B83-14ADE10A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Node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EFFD-7BCB-F049-BFF6-E545FA5E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Compliant with SOC, ISO, PCI, PCI DSS, and HIPAA standards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7" name="Picture 28">
            <a:extLst>
              <a:ext uri="{FF2B5EF4-FFF2-40B4-BE49-F238E27FC236}">
                <a16:creationId xmlns:a16="http://schemas.microsoft.com/office/drawing/2014/main" id="{302460C5-ED34-F442-B864-0B7D360292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2" r="16881" b="43417"/>
          <a:stretch/>
        </p:blipFill>
        <p:spPr>
          <a:xfrm>
            <a:off x="6405261" y="2861259"/>
            <a:ext cx="704839" cy="72809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377994E8-DAD4-8B45-B133-A2D9E604C4E8}"/>
              </a:ext>
            </a:extLst>
          </p:cNvPr>
          <p:cNvSpPr>
            <a:spLocks/>
          </p:cNvSpPr>
          <p:nvPr/>
        </p:nvSpPr>
        <p:spPr>
          <a:xfrm>
            <a:off x="6237961" y="3716963"/>
            <a:ext cx="982391" cy="465881"/>
          </a:xfrm>
          <a:prstGeom prst="rect">
            <a:avLst/>
          </a:prstGeom>
          <a:noFill/>
        </p:spPr>
        <p:txBody>
          <a:bodyPr wrap="square" lIns="0" tIns="0" rIns="0">
            <a:noAutofit/>
          </a:bodyPr>
          <a:lstStyle/>
          <a:p>
            <a:pPr marL="0" marR="0" lvl="0" indent="0" algn="ctr" defTabSz="582215" eaLnBrk="0" fontAlgn="ctr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gradFill>
                  <a:gsLst>
                    <a:gs pos="92857">
                      <a:schemeClr val="tx1"/>
                    </a:gs>
                    <a:gs pos="79464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</a:rPr>
              <a:t>HIPAA/</a:t>
            </a:r>
            <a:br>
              <a:rPr kumimoji="0" lang="en-US" sz="1078" b="0" i="0" u="none" strike="noStrike" kern="0" cap="none" spc="0" normalizeH="0" baseline="0" noProof="0">
                <a:ln>
                  <a:noFill/>
                </a:ln>
                <a:gradFill>
                  <a:gsLst>
                    <a:gs pos="92857">
                      <a:schemeClr val="tx1"/>
                    </a:gs>
                    <a:gs pos="79464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</a:rPr>
            </a:b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gradFill>
                  <a:gsLst>
                    <a:gs pos="92857">
                      <a:schemeClr val="tx1"/>
                    </a:gs>
                    <a:gs pos="79464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</a:rPr>
              <a:t>HITECH</a:t>
            </a:r>
          </a:p>
        </p:txBody>
      </p:sp>
      <p:pic>
        <p:nvPicPr>
          <p:cNvPr id="69" name="Picture 14" descr="http://www.theauditpeople.com/sites/default/files/pictures/iso-logo.png">
            <a:extLst>
              <a:ext uri="{FF2B5EF4-FFF2-40B4-BE49-F238E27FC236}">
                <a16:creationId xmlns:a16="http://schemas.microsoft.com/office/drawing/2014/main" id="{BFE3B454-28CA-2646-B258-5A3B0C4D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78" y="2965972"/>
            <a:ext cx="643911" cy="5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126EEB0-9B8A-244D-A03A-51D831370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076" y="2906736"/>
            <a:ext cx="643016" cy="68262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1EC4009-0D9A-4748-BE19-F593BE8A8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903" y="2906736"/>
            <a:ext cx="587432" cy="68262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C1CD8C3-ECCF-6F40-9B3C-A380A5E5B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094" y="2906736"/>
            <a:ext cx="643016" cy="68262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276B636-A9F3-604F-8E8C-FDB4E5406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581" y="3010155"/>
            <a:ext cx="644957" cy="475784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418B497-696B-F54E-87B2-C7DAFD0C7335}"/>
              </a:ext>
            </a:extLst>
          </p:cNvPr>
          <p:cNvSpPr>
            <a:spLocks/>
          </p:cNvSpPr>
          <p:nvPr/>
        </p:nvSpPr>
        <p:spPr>
          <a:xfrm>
            <a:off x="1467140" y="3753184"/>
            <a:ext cx="540959" cy="15515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597032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gradFill>
                  <a:gsLst>
                    <a:gs pos="92857">
                      <a:schemeClr val="tx1"/>
                    </a:gs>
                    <a:gs pos="79464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ISO 27001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AC82A9-F213-2A4A-9E92-7F1F64543B20}"/>
              </a:ext>
            </a:extLst>
          </p:cNvPr>
          <p:cNvSpPr>
            <a:spLocks/>
          </p:cNvSpPr>
          <p:nvPr/>
        </p:nvSpPr>
        <p:spPr>
          <a:xfrm>
            <a:off x="5012363" y="3753184"/>
            <a:ext cx="818409" cy="15515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597032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gradFill>
                  <a:gsLst>
                    <a:gs pos="92857">
                      <a:schemeClr val="tx1"/>
                    </a:gs>
                    <a:gs pos="79464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PCI DSS Level 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18E529-E17C-DF45-BF37-ACC6A609D8B6}"/>
              </a:ext>
            </a:extLst>
          </p:cNvPr>
          <p:cNvSpPr>
            <a:spLocks/>
          </p:cNvSpPr>
          <p:nvPr/>
        </p:nvSpPr>
        <p:spPr>
          <a:xfrm>
            <a:off x="2609378" y="3753184"/>
            <a:ext cx="712449" cy="15515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597032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gradFill>
                  <a:gsLst>
                    <a:gs pos="92857">
                      <a:schemeClr val="tx1"/>
                    </a:gs>
                    <a:gs pos="79464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SOC 1 Type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C074C1-50E7-B14D-9CC1-DD422E550AD6}"/>
              </a:ext>
            </a:extLst>
          </p:cNvPr>
          <p:cNvSpPr>
            <a:spLocks/>
          </p:cNvSpPr>
          <p:nvPr/>
        </p:nvSpPr>
        <p:spPr>
          <a:xfrm>
            <a:off x="3837360" y="3753184"/>
            <a:ext cx="712449" cy="15515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597032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gradFill>
                  <a:gsLst>
                    <a:gs pos="92857">
                      <a:schemeClr val="tx1"/>
                    </a:gs>
                    <a:gs pos="79464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SOC 2 Type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A44F77-6313-F14E-93D1-47FF0541A6FA}"/>
              </a:ext>
            </a:extLst>
          </p:cNvPr>
          <p:cNvSpPr>
            <a:spLocks/>
          </p:cNvSpPr>
          <p:nvPr/>
        </p:nvSpPr>
        <p:spPr>
          <a:xfrm>
            <a:off x="7607054" y="3753184"/>
            <a:ext cx="540959" cy="15515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597032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gradFill>
                  <a:gsLst>
                    <a:gs pos="92857">
                      <a:schemeClr val="tx1"/>
                    </a:gs>
                    <a:gs pos="79464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ISO 27018</a:t>
            </a:r>
          </a:p>
        </p:txBody>
      </p:sp>
    </p:spTree>
    <p:extLst>
      <p:ext uri="{BB962C8B-B14F-4D97-AF65-F5344CB8AC3E}">
        <p14:creationId xmlns:p14="http://schemas.microsoft.com/office/powerpoint/2010/main" val="3647054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4A61-73A0-5D4A-8D71-9A3C7876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B5BB-CF87-C949-B617-CF975AB9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AKS can be governed with Azure Policy</a:t>
            </a:r>
          </a:p>
          <a:p>
            <a:pPr lvl="1"/>
            <a:r>
              <a:rPr lang="en-US" dirty="0"/>
              <a:t>Restrict region(s) where clusters can be deployed</a:t>
            </a:r>
          </a:p>
          <a:p>
            <a:pPr lvl="1"/>
            <a:r>
              <a:rPr lang="en-US" dirty="0"/>
              <a:t>Restrict the VM sizes for the Kubernetes nodes</a:t>
            </a:r>
          </a:p>
          <a:p>
            <a:pPr lvl="1"/>
            <a:r>
              <a:rPr lang="en-US" dirty="0"/>
              <a:t>Limit network connectivity from the public internet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5C84D3C-DC43-F342-956E-149DBD50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013"/>
            <a:ext cx="12192000" cy="25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53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C55D-2320-8E4D-9BDA-38D84CE7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Policy Agent for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985A-6A25-FF4C-B711-D2751766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can enforce policies via the Open Policy Agent</a:t>
            </a:r>
          </a:p>
          <a:p>
            <a:r>
              <a:rPr lang="en-US" dirty="0"/>
              <a:t>The AKS-specific implementation of this (in preview) is called Azure Policy for Kubernetes</a:t>
            </a:r>
          </a:p>
          <a:p>
            <a:r>
              <a:rPr lang="en-US" dirty="0"/>
              <a:t>Enforce pod specifications at deployment time</a:t>
            </a:r>
          </a:p>
          <a:p>
            <a:r>
              <a:rPr lang="en-US" dirty="0"/>
              <a:t>Policies are portable</a:t>
            </a:r>
          </a:p>
          <a:p>
            <a:r>
              <a:rPr lang="en-US" dirty="0">
                <a:hlinkClick r:id="rId2"/>
              </a:rPr>
              <a:t>https://www.openpolicyagent.org</a:t>
            </a:r>
            <a:r>
              <a:rPr lang="en-US" dirty="0"/>
              <a:t> </a:t>
            </a:r>
          </a:p>
        </p:txBody>
      </p:sp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BD3F9944-E6CA-DA42-AB42-68A022EF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66" y="3782106"/>
            <a:ext cx="2707650" cy="23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8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9066-4D83-3744-9131-1398C3C3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Continuity and Disaster Recovery 🔥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AB48-BFC3-6747-8693-FF3C93509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35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FDD6-F4B0-804D-ABBD-F7F43EC9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Availability Zones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AF9D872-4940-924C-AA46-0A9EEE35E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0965"/>
            <a:ext cx="6019800" cy="3779097"/>
          </a:xfrm>
        </p:spPr>
      </p:pic>
    </p:spTree>
    <p:extLst>
      <p:ext uri="{BB962C8B-B14F-4D97-AF65-F5344CB8AC3E}">
        <p14:creationId xmlns:p14="http://schemas.microsoft.com/office/powerpoint/2010/main" val="848178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0488-1E36-8548-BE5E-7CF19ABF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Clusters in Multiple Regions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38076-D92E-3943-B4A1-8949848F3134}"/>
              </a:ext>
            </a:extLst>
          </p:cNvPr>
          <p:cNvSpPr/>
          <p:nvPr/>
        </p:nvSpPr>
        <p:spPr>
          <a:xfrm>
            <a:off x="5795474" y="2005590"/>
            <a:ext cx="1436914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Product A</a:t>
            </a:r>
          </a:p>
          <a:p>
            <a:pPr algn="ctr"/>
            <a:r>
              <a:rPr lang="en-US" dirty="0"/>
              <a:t>production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6DB3FB0-07F5-1A4A-827B-C983535E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434" y="2655604"/>
            <a:ext cx="796994" cy="772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25B5DC-9B0E-C64E-B326-BE24403E492A}"/>
              </a:ext>
            </a:extLst>
          </p:cNvPr>
          <p:cNvSpPr/>
          <p:nvPr/>
        </p:nvSpPr>
        <p:spPr>
          <a:xfrm>
            <a:off x="5806360" y="4748790"/>
            <a:ext cx="1436914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Product A</a:t>
            </a:r>
          </a:p>
          <a:p>
            <a:pPr algn="ctr"/>
            <a:r>
              <a:rPr lang="en-US" dirty="0"/>
              <a:t>production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F167E23-5835-6F42-AF80-8E1F6BC8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320" y="5361225"/>
            <a:ext cx="796994" cy="77288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10DCFF-0DEE-EE4E-9E70-AF6D1345F03F}"/>
              </a:ext>
            </a:extLst>
          </p:cNvPr>
          <p:cNvSpPr/>
          <p:nvPr/>
        </p:nvSpPr>
        <p:spPr>
          <a:xfrm>
            <a:off x="5523331" y="1697954"/>
            <a:ext cx="2002972" cy="235131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4F602B-E507-1740-B390-B3A1C12B77A7}"/>
              </a:ext>
            </a:extLst>
          </p:cNvPr>
          <p:cNvSpPr/>
          <p:nvPr/>
        </p:nvSpPr>
        <p:spPr>
          <a:xfrm>
            <a:off x="5523331" y="4441153"/>
            <a:ext cx="2002972" cy="235131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C5D46-958E-9046-A424-19FD8BDA4B3A}"/>
              </a:ext>
            </a:extLst>
          </p:cNvPr>
          <p:cNvSpPr txBox="1"/>
          <p:nvPr/>
        </p:nvSpPr>
        <p:spPr>
          <a:xfrm>
            <a:off x="5911911" y="1330041"/>
            <a:ext cx="12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8DD95-80B1-6442-B1C2-F8EDC805584C}"/>
              </a:ext>
            </a:extLst>
          </p:cNvPr>
          <p:cNvSpPr txBox="1"/>
          <p:nvPr/>
        </p:nvSpPr>
        <p:spPr>
          <a:xfrm>
            <a:off x="5922797" y="4064555"/>
            <a:ext cx="12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Central US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5B47F3-3773-104A-A862-999B6D014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4192" y="3090586"/>
            <a:ext cx="1171121" cy="1171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9460AD-4E59-D149-AECB-D2D2BFCAD061}"/>
              </a:ext>
            </a:extLst>
          </p:cNvPr>
          <p:cNvSpPr txBox="1"/>
          <p:nvPr/>
        </p:nvSpPr>
        <p:spPr>
          <a:xfrm>
            <a:off x="2288266" y="4382956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Traffic Manager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09B26C-D052-6C4E-8028-E7D868C032A3}"/>
              </a:ext>
            </a:extLst>
          </p:cNvPr>
          <p:cNvCxnSpPr>
            <a:cxnSpLocks/>
          </p:cNvCxnSpPr>
          <p:nvPr/>
        </p:nvCxnSpPr>
        <p:spPr>
          <a:xfrm flipH="1">
            <a:off x="4093029" y="2808514"/>
            <a:ext cx="1175658" cy="619976"/>
          </a:xfrm>
          <a:prstGeom prst="straightConnector1">
            <a:avLst/>
          </a:prstGeom>
          <a:ln w="57150">
            <a:solidFill>
              <a:srgbClr val="326DE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904296-C914-5440-A764-D027E1837400}"/>
              </a:ext>
            </a:extLst>
          </p:cNvPr>
          <p:cNvCxnSpPr>
            <a:cxnSpLocks/>
          </p:cNvCxnSpPr>
          <p:nvPr/>
        </p:nvCxnSpPr>
        <p:spPr>
          <a:xfrm flipH="1" flipV="1">
            <a:off x="4093030" y="4064555"/>
            <a:ext cx="1175657" cy="684235"/>
          </a:xfrm>
          <a:prstGeom prst="straightConnector1">
            <a:avLst/>
          </a:prstGeom>
          <a:ln w="57150">
            <a:solidFill>
              <a:srgbClr val="326DE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3D42DD-4BB1-6342-86FD-CABF990E1A24}"/>
              </a:ext>
            </a:extLst>
          </p:cNvPr>
          <p:cNvCxnSpPr/>
          <p:nvPr/>
        </p:nvCxnSpPr>
        <p:spPr>
          <a:xfrm>
            <a:off x="620486" y="3676146"/>
            <a:ext cx="1667780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CD05D5-9298-E24F-AAEA-A4C62E73CE13}"/>
              </a:ext>
            </a:extLst>
          </p:cNvPr>
          <p:cNvSpPr txBox="1"/>
          <p:nvPr/>
        </p:nvSpPr>
        <p:spPr>
          <a:xfrm>
            <a:off x="620486" y="32874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internet</a:t>
            </a:r>
          </a:p>
        </p:txBody>
      </p:sp>
    </p:spTree>
    <p:extLst>
      <p:ext uri="{BB962C8B-B14F-4D97-AF65-F5344CB8AC3E}">
        <p14:creationId xmlns:p14="http://schemas.microsoft.com/office/powerpoint/2010/main" val="1018620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4F8-D2E7-B74D-B47F-D895854B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persistent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87AF-0602-A84D-93FE-36C1797F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deployments are immutable, which encourages rapid deployment frequency… persistent data does not</a:t>
            </a:r>
          </a:p>
          <a:p>
            <a:r>
              <a:rPr lang="en-US" dirty="0"/>
              <a:t>Externalize state/data from your containers to reduce mean-time-to-recovery of your container-based services</a:t>
            </a:r>
          </a:p>
          <a:p>
            <a:r>
              <a:rPr lang="en-US" dirty="0"/>
              <a:t>Leverage globally replicated cloud </a:t>
            </a:r>
            <a:r>
              <a:rPr lang="en-US" i="1" dirty="0"/>
              <a:t>services</a:t>
            </a:r>
            <a:r>
              <a:rPr lang="en-US" dirty="0"/>
              <a:t> to persist data – Azure Files, Cosmos DB, etc.</a:t>
            </a:r>
          </a:p>
          <a:p>
            <a:r>
              <a:rPr lang="en-US" dirty="0"/>
              <a:t>Let those cloud services handle the data replication and backups/snapshots</a:t>
            </a:r>
          </a:p>
        </p:txBody>
      </p:sp>
    </p:spTree>
    <p:extLst>
      <p:ext uri="{BB962C8B-B14F-4D97-AF65-F5344CB8AC3E}">
        <p14:creationId xmlns:p14="http://schemas.microsoft.com/office/powerpoint/2010/main" val="2118217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7208-01AA-8046-933E-9B51561F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AKS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27E6-6849-8946-A20B-4E07E07C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supports AKS via the Azure provider</a:t>
            </a:r>
          </a:p>
          <a:p>
            <a:r>
              <a:rPr lang="en-US" dirty="0"/>
              <a:t>Reduce mean-time-to-recovery and lead time to production</a:t>
            </a:r>
          </a:p>
          <a:p>
            <a:r>
              <a:rPr lang="en-US" dirty="0"/>
              <a:t>Increase operational excellence</a:t>
            </a:r>
          </a:p>
          <a:p>
            <a:r>
              <a:rPr lang="en-US" dirty="0"/>
              <a:t>Accelerate operations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14E991A-39AF-034E-8B06-DA9F987E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229" y="3004458"/>
            <a:ext cx="3243942" cy="32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9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9066-4D83-3744-9131-1398C3C3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📚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AB48-BFC3-6747-8693-FF3C93509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5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A495-DD31-1B4B-8D03-0D948F29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Review: Containers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8D3821-7272-D84D-A8B4-BF59AC0B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" y="1690688"/>
            <a:ext cx="813700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C51AC-29A8-2E4C-BB58-F7269D15E385}"/>
              </a:ext>
            </a:extLst>
          </p:cNvPr>
          <p:cNvSpPr txBox="1"/>
          <p:nvPr/>
        </p:nvSpPr>
        <p:spPr>
          <a:xfrm>
            <a:off x="936171" y="6308209"/>
            <a:ext cx="531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shamelessly taken from </a:t>
            </a:r>
            <a:r>
              <a:rPr lang="en-US" sz="1200" dirty="0">
                <a:hlinkClick r:id="rId3"/>
              </a:rPr>
              <a:t>https://blog.netapp.com/blogs/containers-vs-vms/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2775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3E77-4599-F44F-BF2B-2D67B4C1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F2D1-6ADA-344D-AF82-E5BC5A0F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 for this presentation and accompanying material: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https://github.com/daveyb/coazure-enterprise-friendly-aks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Azure AKS Documentation (US):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https://docs.microsoft.com/en-us/azure/aks/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767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9C04-C575-D74B-B8D2-10AA6F43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2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FA813-FE92-5D4D-B007-5666C7605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7"/>
          </a:xfrm>
          <a:solidFill>
            <a:schemeClr val="tx2">
              <a:alpha val="75000"/>
            </a:schemeClr>
          </a:solidFill>
        </p:spPr>
        <p:txBody>
          <a:bodyPr>
            <a:normAutofit/>
          </a:bodyPr>
          <a:lstStyle/>
          <a:p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7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1750-6D32-3548-9235-AF81F7CA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Review: Container Orchestrator</a:t>
            </a:r>
            <a:br>
              <a:rPr lang="en-US" dirty="0"/>
            </a:br>
            <a:r>
              <a:rPr lang="en-US" sz="2800" dirty="0"/>
              <a:t>e.g. Kubernetes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EE604C0-1F17-974F-AC12-316F12CA6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086" y="1901825"/>
            <a:ext cx="4374199" cy="48615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55579-9E85-6C40-84C6-9B9B24AF65AD}"/>
              </a:ext>
            </a:extLst>
          </p:cNvPr>
          <p:cNvSpPr txBox="1"/>
          <p:nvPr/>
        </p:nvSpPr>
        <p:spPr>
          <a:xfrm>
            <a:off x="5475514" y="2424632"/>
            <a:ext cx="5799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shamelessly taken from Pinterest where it was not credited to the original author </a:t>
            </a:r>
            <a:r>
              <a:rPr lang="en-US" sz="1200" dirty="0">
                <a:sym typeface="Wingdings" pitchFamily="2" charset="2"/>
              </a:rPr>
              <a:t>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08333-6410-5A46-AEDC-030147549CD8}"/>
              </a:ext>
            </a:extLst>
          </p:cNvPr>
          <p:cNvSpPr/>
          <p:nvPr/>
        </p:nvSpPr>
        <p:spPr>
          <a:xfrm>
            <a:off x="2460171" y="4234543"/>
            <a:ext cx="805543" cy="391886"/>
          </a:xfrm>
          <a:prstGeom prst="rect">
            <a:avLst/>
          </a:prstGeom>
          <a:solidFill>
            <a:srgbClr val="326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6DE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1152F-F4D8-AF47-9B3B-F42397739B50}"/>
              </a:ext>
            </a:extLst>
          </p:cNvPr>
          <p:cNvSpPr txBox="1"/>
          <p:nvPr/>
        </p:nvSpPr>
        <p:spPr>
          <a:xfrm>
            <a:off x="2270600" y="4332596"/>
            <a:ext cx="1382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orchestrator</a:t>
            </a:r>
          </a:p>
        </p:txBody>
      </p:sp>
    </p:spTree>
    <p:extLst>
      <p:ext uri="{BB962C8B-B14F-4D97-AF65-F5344CB8AC3E}">
        <p14:creationId xmlns:p14="http://schemas.microsoft.com/office/powerpoint/2010/main" val="403883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EF8D-F095-2341-BDC1-58E74700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81C3-745A-E34A-B887-46F57D03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is a container orchestrator</a:t>
            </a:r>
          </a:p>
          <a:p>
            <a:r>
              <a:rPr lang="en-US" dirty="0"/>
              <a:t>Azure Kubernetes Service is Kubernetes platform-as-a-service</a:t>
            </a:r>
          </a:p>
          <a:p>
            <a:r>
              <a:rPr lang="en-US" dirty="0"/>
              <a:t>Compare with:</a:t>
            </a:r>
          </a:p>
          <a:p>
            <a:pPr lvl="1"/>
            <a:r>
              <a:rPr lang="en-US" dirty="0"/>
              <a:t>Google Kubernetes Engine (GKE) on Google Cloud Platform</a:t>
            </a:r>
          </a:p>
          <a:p>
            <a:pPr lvl="1"/>
            <a:r>
              <a:rPr lang="en-US" dirty="0"/>
              <a:t>Elastic Kubernetes Service (EKS) on Amazon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3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4223-F0A5-6249-97F4-24169443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92AC-7856-F14E-9CE6-7D6FACF8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Because everybody else is? 🙄</a:t>
            </a:r>
          </a:p>
          <a:p>
            <a:r>
              <a:rPr lang="en-US" dirty="0"/>
              <a:t>Containers are great, but hard to deploy and manage on their own</a:t>
            </a:r>
          </a:p>
          <a:p>
            <a:r>
              <a:rPr lang="en-US" dirty="0"/>
              <a:t>It’s a common platform across clouds and datacenters</a:t>
            </a:r>
          </a:p>
          <a:p>
            <a:r>
              <a:rPr lang="en-US" dirty="0"/>
              <a:t>API driven and extensible</a:t>
            </a:r>
          </a:p>
          <a:p>
            <a:r>
              <a:rPr lang="en-US" dirty="0"/>
              <a:t>Helps solve problems with microservice-based applications</a:t>
            </a:r>
          </a:p>
          <a:p>
            <a:r>
              <a:rPr lang="en-US" dirty="0"/>
              <a:t>Cool new patterns and architectures</a:t>
            </a:r>
          </a:p>
          <a:p>
            <a:r>
              <a:rPr lang="en-US" dirty="0"/>
              <a:t>Immutable deployments encourage “shipping” 🚢</a:t>
            </a:r>
          </a:p>
          <a:p>
            <a:r>
              <a:rPr lang="en-US" dirty="0"/>
              <a:t>It’s fun to say “Kubernetes”</a:t>
            </a:r>
          </a:p>
          <a:p>
            <a:pPr lvl="1"/>
            <a:r>
              <a:rPr lang="en-US" dirty="0">
                <a:hlinkClick r:id="rId2"/>
              </a:rPr>
              <a:t>https://twitter.com/jamie_gaskins/status/1202529073739776000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F3DF-66FA-CF48-9EE6-D6D2BF1B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7ABD4CB-A5B0-0941-BA38-E18B45682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8470"/>
            <a:ext cx="10134599" cy="50170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17860-2F8B-694B-B470-13DDB15F4238}"/>
              </a:ext>
            </a:extLst>
          </p:cNvPr>
          <p:cNvSpPr txBox="1"/>
          <p:nvPr/>
        </p:nvSpPr>
        <p:spPr>
          <a:xfrm>
            <a:off x="838200" y="6415508"/>
            <a:ext cx="675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https://kubernetes.io/docs/concepts/overview/components/#kubelet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22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4223-F0A5-6249-97F4-24169443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92AC-7856-F14E-9CE6-7D6FACF8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is hard to setup and manage</a:t>
            </a:r>
          </a:p>
          <a:p>
            <a:pPr lvl="1"/>
            <a:r>
              <a:rPr lang="en-US" dirty="0">
                <a:hlinkClick r:id="rId2"/>
              </a:rPr>
              <a:t>https://github.com/kelseyhightower/kubernetes-the-hard-way</a:t>
            </a:r>
            <a:r>
              <a:rPr lang="en-US" dirty="0"/>
              <a:t> </a:t>
            </a:r>
          </a:p>
          <a:p>
            <a:r>
              <a:rPr lang="en-US" dirty="0"/>
              <a:t>Shifts the burden of management to Azure but gives you control</a:t>
            </a:r>
          </a:p>
          <a:p>
            <a:pPr lvl="1"/>
            <a:r>
              <a:rPr lang="en-US" dirty="0"/>
              <a:t>Node updates (</a:t>
            </a:r>
            <a:r>
              <a:rPr lang="en-US" dirty="0" err="1"/>
              <a:t>kubelet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Version upgrades</a:t>
            </a:r>
          </a:p>
          <a:p>
            <a:pPr lvl="1"/>
            <a:r>
              <a:rPr lang="en-US" dirty="0">
                <a:hlinkClick r:id="rId3"/>
              </a:rPr>
              <a:t>https://github.com/kubernetes/kubernetes/releases</a:t>
            </a:r>
            <a:endParaRPr lang="en-US" dirty="0"/>
          </a:p>
          <a:p>
            <a:r>
              <a:rPr lang="en-US" dirty="0"/>
              <a:t>No charge for controller nodes</a:t>
            </a:r>
          </a:p>
          <a:p>
            <a:r>
              <a:rPr lang="en-US" dirty="0"/>
              <a:t>Integrations with Azure (more to come on that)</a:t>
            </a:r>
          </a:p>
          <a:p>
            <a:r>
              <a:rPr lang="en-US" dirty="0"/>
              <a:t>Scale out with Azure Container Instances (ACI)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1241</Words>
  <Application>Microsoft Macintosh PowerPoint</Application>
  <PresentationFormat>Widescreen</PresentationFormat>
  <Paragraphs>213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Segoe UI</vt:lpstr>
      <vt:lpstr>Office Theme</vt:lpstr>
      <vt:lpstr>Enterprise-Friendly AKS (Azure Kubernetes Service)</vt:lpstr>
      <vt:lpstr>About Dave</vt:lpstr>
      <vt:lpstr>Level set expectations</vt:lpstr>
      <vt:lpstr>Quick Review: Containers</vt:lpstr>
      <vt:lpstr>Quick Review: Container Orchestrator e.g. Kubernetes</vt:lpstr>
      <vt:lpstr>What is it?</vt:lpstr>
      <vt:lpstr>Why use Kubernetes</vt:lpstr>
      <vt:lpstr>Kubernetes Architecture</vt:lpstr>
      <vt:lpstr>Why use AKS</vt:lpstr>
      <vt:lpstr>What do Enterprises Want?</vt:lpstr>
      <vt:lpstr>Security 🔐</vt:lpstr>
      <vt:lpstr>One (HA) Cluster per Tenant</vt:lpstr>
      <vt:lpstr>Integrate Kubernetes with Azure Active Directory</vt:lpstr>
      <vt:lpstr>Integrate Kubernetes with Azure Active Directory</vt:lpstr>
      <vt:lpstr>Kubernetes RBAC</vt:lpstr>
      <vt:lpstr>Kubernetes RBAC</vt:lpstr>
      <vt:lpstr>Built-in Kubernetes ClusterRoles</vt:lpstr>
      <vt:lpstr>RoleBindings</vt:lpstr>
      <vt:lpstr>Bind an AAD Object to Kubernetes</vt:lpstr>
      <vt:lpstr>Integrate Kubernetes with Azure Active Directory</vt:lpstr>
      <vt:lpstr>Restrict Public Access</vt:lpstr>
      <vt:lpstr>Pod Identities (simplified)</vt:lpstr>
      <vt:lpstr>Additional Information</vt:lpstr>
      <vt:lpstr>Accountability 🔎</vt:lpstr>
      <vt:lpstr>RBAC integration with AAD</vt:lpstr>
      <vt:lpstr>Azure Monitor</vt:lpstr>
      <vt:lpstr>Cost Controls 💰</vt:lpstr>
      <vt:lpstr>Benefits of AKS</vt:lpstr>
      <vt:lpstr>Scaling</vt:lpstr>
      <vt:lpstr>Governance/Compliance ☂️</vt:lpstr>
      <vt:lpstr>AKS Node Compliance</vt:lpstr>
      <vt:lpstr>Azure Policy</vt:lpstr>
      <vt:lpstr>Open Policy Agent for Kubernetes</vt:lpstr>
      <vt:lpstr>Business Continuity and Disaster Recovery 🔥</vt:lpstr>
      <vt:lpstr>Use Availability Zones</vt:lpstr>
      <vt:lpstr>Deploy Clusters in Multiple Regions</vt:lpstr>
      <vt:lpstr>But what about persistent data?</vt:lpstr>
      <vt:lpstr>Automate AKS deployments</vt:lpstr>
      <vt:lpstr>Resources 📚</vt:lpstr>
      <vt:lpstr>Resources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Enterprise-Friendly AKS (Azure Kubernetes Service)</dc:title>
  <dc:creator>Benedic, Dave</dc:creator>
  <cp:lastModifiedBy>Benedic, Dave</cp:lastModifiedBy>
  <cp:revision>1</cp:revision>
  <dcterms:created xsi:type="dcterms:W3CDTF">2020-05-30T21:43:01Z</dcterms:created>
  <dcterms:modified xsi:type="dcterms:W3CDTF">2020-06-08T21:16:40Z</dcterms:modified>
</cp:coreProperties>
</file>