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9298a6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9298a6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3ba190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3ba190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3ba1907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3ba1907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ba1907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3ba1907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ba1907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ba1907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3ba1907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3ba1907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ba1907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3ba1907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thespruceeats.com/what-are-wine-sulfites-351127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 Wine Quality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By Yeajoon Yoo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“Vinho Verde” Red Wine Data 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 and White wine of the Portuguese “Vinho Verde” Wine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1600 Different Kinds of Wines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Only physicochemical (inputs) and sensory (output) variables are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There is no data about grape types, wine brand, wine selling price,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is Good Quality of Wine?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657450" y="164750"/>
            <a:ext cx="33117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[Cortez et al., 2009] Features: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variables (based on physicochemical tests):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1 - fixed acidity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2 - volatile acidity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3 - citric acid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4 - residual sugar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5 - chlorides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6 - free su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lf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 dioxide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7 - total sulfur dioxide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8 - density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9 - pH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10 - sulphat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11 - alcohol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 variable (based on sensory data):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12 - quality (score between 0 and 10)</a:t>
            </a:r>
            <a:endParaRPr sz="1200"/>
          </a:p>
        </p:txBody>
      </p:sp>
      <p:sp>
        <p:nvSpPr>
          <p:cNvPr id="99" name="Google Shape;99;p15"/>
          <p:cNvSpPr txBox="1"/>
          <p:nvPr/>
        </p:nvSpPr>
        <p:spPr>
          <a:xfrm>
            <a:off x="613425" y="1226875"/>
            <a:ext cx="49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Good Quality value is higher or equal to 6.5.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18759" r="15185" t="0"/>
          <a:stretch/>
        </p:blipFill>
        <p:spPr>
          <a:xfrm>
            <a:off x="311700" y="2923400"/>
            <a:ext cx="5669699" cy="19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122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Visualization for Good Quality of Wine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50" y="730275"/>
            <a:ext cx="4255250" cy="41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79250" y="1016000"/>
            <a:ext cx="360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Higher Citric Acid better Quality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Citric Acid is found naturally in fruits like Lemons and Limes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Increase Wine Flavor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84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Visualization with Various Features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25" y="592875"/>
            <a:ext cx="4092099" cy="39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68000" y="989350"/>
            <a:ext cx="386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Higher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Sulfites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wine contain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Better Quality wine have.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Most of Sweet wines contain the most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sulfur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 dioxide content in wine.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https://www.thespruceeats.com/what-are-wine-sulfites-3511277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 Learning Models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Prediction of Quality of Wine: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Which model I tried: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KNeighbors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the stakeholder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my work, I could find bad quality wines with 98%.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With my model, it is possible to filter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bad quality of wine to prevent low selling.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100" y="1229875"/>
            <a:ext cx="3124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Recommendations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Increase Citric Acid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Increase Sulphates (however, see FDA Guidelines)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Decrease Volatile Acidity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