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3" r:id="rId4"/>
    <p:sldId id="262" r:id="rId5"/>
    <p:sldId id="258" r:id="rId6"/>
    <p:sldId id="259" r:id="rId7"/>
    <p:sldId id="260" r:id="rId8"/>
    <p:sldId id="263" r:id="rId9"/>
    <p:sldId id="265" r:id="rId10"/>
    <p:sldId id="272" r:id="rId11"/>
    <p:sldId id="264" r:id="rId12"/>
    <p:sldId id="271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FF54D7-2B93-4A51-9026-936BC9592FC4}">
          <p14:sldIdLst>
            <p14:sldId id="256"/>
            <p14:sldId id="261"/>
            <p14:sldId id="273"/>
            <p14:sldId id="262"/>
            <p14:sldId id="258"/>
            <p14:sldId id="259"/>
            <p14:sldId id="260"/>
            <p14:sldId id="263"/>
            <p14:sldId id="265"/>
            <p14:sldId id="272"/>
            <p14:sldId id="264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16223-9CBD-467F-AA86-CABCC13036A3}" v="44" dt="2023-07-20T21:33:5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Dave" userId="d73ef400-8186-4fb7-a35d-c9ded7c60f97" providerId="ADAL" clId="{4D316223-9CBD-467F-AA86-CABCC13036A3}"/>
    <pc:docChg chg="undo redo custSel addSld delSld modSld addSection delSection modSection">
      <pc:chgData name="Lu, Dave" userId="d73ef400-8186-4fb7-a35d-c9ded7c60f97" providerId="ADAL" clId="{4D316223-9CBD-467F-AA86-CABCC13036A3}" dt="2023-07-20T22:11:40.418" v="10864" actId="20577"/>
      <pc:docMkLst>
        <pc:docMk/>
      </pc:docMkLst>
      <pc:sldChg chg="delSp modSp new mod">
        <pc:chgData name="Lu, Dave" userId="d73ef400-8186-4fb7-a35d-c9ded7c60f97" providerId="ADAL" clId="{4D316223-9CBD-467F-AA86-CABCC13036A3}" dt="2023-07-20T18:09:35.935" v="32" actId="478"/>
        <pc:sldMkLst>
          <pc:docMk/>
          <pc:sldMk cId="4041611951" sldId="256"/>
        </pc:sldMkLst>
        <pc:spChg chg="mod">
          <ac:chgData name="Lu, Dave" userId="d73ef400-8186-4fb7-a35d-c9ded7c60f97" providerId="ADAL" clId="{4D316223-9CBD-467F-AA86-CABCC13036A3}" dt="2023-07-20T18:09:32.733" v="31" actId="20577"/>
          <ac:spMkLst>
            <pc:docMk/>
            <pc:sldMk cId="4041611951" sldId="256"/>
            <ac:spMk id="2" creationId="{2D2F585C-26E1-CD79-877F-9E83B148A6D1}"/>
          </ac:spMkLst>
        </pc:spChg>
        <pc:spChg chg="del">
          <ac:chgData name="Lu, Dave" userId="d73ef400-8186-4fb7-a35d-c9ded7c60f97" providerId="ADAL" clId="{4D316223-9CBD-467F-AA86-CABCC13036A3}" dt="2023-07-20T18:09:35.935" v="32" actId="478"/>
          <ac:spMkLst>
            <pc:docMk/>
            <pc:sldMk cId="4041611951" sldId="256"/>
            <ac:spMk id="3" creationId="{163F2515-32F2-CD29-571E-8504E2EA0F14}"/>
          </ac:spMkLst>
        </pc:spChg>
      </pc:sldChg>
      <pc:sldChg chg="modSp new del mod modNotesTx">
        <pc:chgData name="Lu, Dave" userId="d73ef400-8186-4fb7-a35d-c9ded7c60f97" providerId="ADAL" clId="{4D316223-9CBD-467F-AA86-CABCC13036A3}" dt="2023-07-20T21:55:20.168" v="10810" actId="2696"/>
        <pc:sldMkLst>
          <pc:docMk/>
          <pc:sldMk cId="4199976991" sldId="257"/>
        </pc:sldMkLst>
        <pc:spChg chg="mod">
          <ac:chgData name="Lu, Dave" userId="d73ef400-8186-4fb7-a35d-c9ded7c60f97" providerId="ADAL" clId="{4D316223-9CBD-467F-AA86-CABCC13036A3}" dt="2023-07-20T18:09:42.517" v="41" actId="20577"/>
          <ac:spMkLst>
            <pc:docMk/>
            <pc:sldMk cId="4199976991" sldId="257"/>
            <ac:spMk id="2" creationId="{D47153FD-61DB-EB84-DE42-9CE6C99221AE}"/>
          </ac:spMkLst>
        </pc:spChg>
        <pc:spChg chg="mod">
          <ac:chgData name="Lu, Dave" userId="d73ef400-8186-4fb7-a35d-c9ded7c60f97" providerId="ADAL" clId="{4D316223-9CBD-467F-AA86-CABCC13036A3}" dt="2023-07-20T20:02:27.434" v="4058" actId="115"/>
          <ac:spMkLst>
            <pc:docMk/>
            <pc:sldMk cId="4199976991" sldId="257"/>
            <ac:spMk id="3" creationId="{8FDAEE38-EFAF-8EB0-079D-E768FC240C9F}"/>
          </ac:spMkLst>
        </pc:spChg>
      </pc:sldChg>
      <pc:sldChg chg="modSp new mod modNotesTx">
        <pc:chgData name="Lu, Dave" userId="d73ef400-8186-4fb7-a35d-c9ded7c60f97" providerId="ADAL" clId="{4D316223-9CBD-467F-AA86-CABCC13036A3}" dt="2023-07-20T21:09:43.675" v="7976" actId="15"/>
        <pc:sldMkLst>
          <pc:docMk/>
          <pc:sldMk cId="780033404" sldId="258"/>
        </pc:sldMkLst>
        <pc:spChg chg="mod">
          <ac:chgData name="Lu, Dave" userId="d73ef400-8186-4fb7-a35d-c9ded7c60f97" providerId="ADAL" clId="{4D316223-9CBD-467F-AA86-CABCC13036A3}" dt="2023-07-20T18:17:37.762" v="747" actId="20577"/>
          <ac:spMkLst>
            <pc:docMk/>
            <pc:sldMk cId="780033404" sldId="258"/>
            <ac:spMk id="2" creationId="{66F1417F-2159-9369-85AA-BDB072E5EA47}"/>
          </ac:spMkLst>
        </pc:spChg>
        <pc:spChg chg="mod">
          <ac:chgData name="Lu, Dave" userId="d73ef400-8186-4fb7-a35d-c9ded7c60f97" providerId="ADAL" clId="{4D316223-9CBD-467F-AA86-CABCC13036A3}" dt="2023-07-20T21:09:43.675" v="7976" actId="15"/>
          <ac:spMkLst>
            <pc:docMk/>
            <pc:sldMk cId="780033404" sldId="258"/>
            <ac:spMk id="3" creationId="{91A2F68A-555F-23FC-8892-7188E8CF6AD6}"/>
          </ac:spMkLst>
        </pc:spChg>
      </pc:sldChg>
      <pc:sldChg chg="modSp new mod">
        <pc:chgData name="Lu, Dave" userId="d73ef400-8186-4fb7-a35d-c9ded7c60f97" providerId="ADAL" clId="{4D316223-9CBD-467F-AA86-CABCC13036A3}" dt="2023-07-20T20:55:42.677" v="7450" actId="20577"/>
        <pc:sldMkLst>
          <pc:docMk/>
          <pc:sldMk cId="944740480" sldId="259"/>
        </pc:sldMkLst>
        <pc:spChg chg="mod">
          <ac:chgData name="Lu, Dave" userId="d73ef400-8186-4fb7-a35d-c9ded7c60f97" providerId="ADAL" clId="{4D316223-9CBD-467F-AA86-CABCC13036A3}" dt="2023-07-20T18:28:21.691" v="2083" actId="20577"/>
          <ac:spMkLst>
            <pc:docMk/>
            <pc:sldMk cId="944740480" sldId="259"/>
            <ac:spMk id="2" creationId="{3D65AF4F-3B22-64DB-C3BE-7316F0C5FCE3}"/>
          </ac:spMkLst>
        </pc:spChg>
        <pc:spChg chg="mod">
          <ac:chgData name="Lu, Dave" userId="d73ef400-8186-4fb7-a35d-c9ded7c60f97" providerId="ADAL" clId="{4D316223-9CBD-467F-AA86-CABCC13036A3}" dt="2023-07-20T20:55:42.677" v="7450" actId="20577"/>
          <ac:spMkLst>
            <pc:docMk/>
            <pc:sldMk cId="944740480" sldId="259"/>
            <ac:spMk id="3" creationId="{210E9717-44E4-9703-81DE-9A0255B31751}"/>
          </ac:spMkLst>
        </pc:spChg>
      </pc:sldChg>
      <pc:sldChg chg="addSp delSp modSp new mod modNotesTx">
        <pc:chgData name="Lu, Dave" userId="d73ef400-8186-4fb7-a35d-c9ded7c60f97" providerId="ADAL" clId="{4D316223-9CBD-467F-AA86-CABCC13036A3}" dt="2023-07-20T20:56:10.523" v="7452" actId="14100"/>
        <pc:sldMkLst>
          <pc:docMk/>
          <pc:sldMk cId="592736865" sldId="260"/>
        </pc:sldMkLst>
        <pc:spChg chg="mod">
          <ac:chgData name="Lu, Dave" userId="d73ef400-8186-4fb7-a35d-c9ded7c60f97" providerId="ADAL" clId="{4D316223-9CBD-467F-AA86-CABCC13036A3}" dt="2023-07-20T20:36:21.267" v="5427" actId="114"/>
          <ac:spMkLst>
            <pc:docMk/>
            <pc:sldMk cId="592736865" sldId="260"/>
            <ac:spMk id="2" creationId="{E82388D8-ED39-95A4-B6E3-5D1D02CD57F2}"/>
          </ac:spMkLst>
        </pc:spChg>
        <pc:spChg chg="mod">
          <ac:chgData name="Lu, Dave" userId="d73ef400-8186-4fb7-a35d-c9ded7c60f97" providerId="ADAL" clId="{4D316223-9CBD-467F-AA86-CABCC13036A3}" dt="2023-07-20T20:47:06.160" v="6493" actId="20577"/>
          <ac:spMkLst>
            <pc:docMk/>
            <pc:sldMk cId="592736865" sldId="260"/>
            <ac:spMk id="3" creationId="{FA8311EE-FC09-DB67-FF01-FBDB0E9D55E7}"/>
          </ac:spMkLst>
        </pc:spChg>
        <pc:spChg chg="add mod">
          <ac:chgData name="Lu, Dave" userId="d73ef400-8186-4fb7-a35d-c9ded7c60f97" providerId="ADAL" clId="{4D316223-9CBD-467F-AA86-CABCC13036A3}" dt="2023-07-20T20:56:10.523" v="7452" actId="14100"/>
          <ac:spMkLst>
            <pc:docMk/>
            <pc:sldMk cId="592736865" sldId="260"/>
            <ac:spMk id="5" creationId="{2A36F183-0203-76EF-78E2-7322AFBAAEA0}"/>
          </ac:spMkLst>
        </pc:spChg>
        <pc:spChg chg="add del mod">
          <ac:chgData name="Lu, Dave" userId="d73ef400-8186-4fb7-a35d-c9ded7c60f97" providerId="ADAL" clId="{4D316223-9CBD-467F-AA86-CABCC13036A3}" dt="2023-07-20T20:47:45.832" v="6565" actId="478"/>
          <ac:spMkLst>
            <pc:docMk/>
            <pc:sldMk cId="592736865" sldId="260"/>
            <ac:spMk id="6" creationId="{5A1AD616-36CD-CF20-3480-E6D821CE5C55}"/>
          </ac:spMkLst>
        </pc:spChg>
        <pc:picChg chg="add mod">
          <ac:chgData name="Lu, Dave" userId="d73ef400-8186-4fb7-a35d-c9ded7c60f97" providerId="ADAL" clId="{4D316223-9CBD-467F-AA86-CABCC13036A3}" dt="2023-07-20T20:41:32.740" v="5801" actId="1076"/>
          <ac:picMkLst>
            <pc:docMk/>
            <pc:sldMk cId="592736865" sldId="260"/>
            <ac:picMk id="4" creationId="{ABC9F20E-0720-4EC4-0885-32005BF90B8F}"/>
          </ac:picMkLst>
        </pc:picChg>
      </pc:sldChg>
      <pc:sldChg chg="modSp new mod modNotesTx">
        <pc:chgData name="Lu, Dave" userId="d73ef400-8186-4fb7-a35d-c9ded7c60f97" providerId="ADAL" clId="{4D316223-9CBD-467F-AA86-CABCC13036A3}" dt="2023-07-20T21:58:06.965" v="10837" actId="20577"/>
        <pc:sldMkLst>
          <pc:docMk/>
          <pc:sldMk cId="3263979245" sldId="261"/>
        </pc:sldMkLst>
        <pc:spChg chg="mod">
          <ac:chgData name="Lu, Dave" userId="d73ef400-8186-4fb7-a35d-c9ded7c60f97" providerId="ADAL" clId="{4D316223-9CBD-467F-AA86-CABCC13036A3}" dt="2023-07-20T19:31:43.795" v="2523" actId="20577"/>
          <ac:spMkLst>
            <pc:docMk/>
            <pc:sldMk cId="3263979245" sldId="261"/>
            <ac:spMk id="2" creationId="{7532E062-FB48-7691-9C6D-BF6A7136FBE7}"/>
          </ac:spMkLst>
        </pc:spChg>
        <pc:spChg chg="mod">
          <ac:chgData name="Lu, Dave" userId="d73ef400-8186-4fb7-a35d-c9ded7c60f97" providerId="ADAL" clId="{4D316223-9CBD-467F-AA86-CABCC13036A3}" dt="2023-07-20T21:58:06.965" v="10837" actId="20577"/>
          <ac:spMkLst>
            <pc:docMk/>
            <pc:sldMk cId="3263979245" sldId="261"/>
            <ac:spMk id="3" creationId="{3AF13D21-CD98-CA92-13E5-2682FCE9DF0C}"/>
          </ac:spMkLst>
        </pc:spChg>
      </pc:sldChg>
      <pc:sldChg chg="modSp new mod modNotesTx">
        <pc:chgData name="Lu, Dave" userId="d73ef400-8186-4fb7-a35d-c9ded7c60f97" providerId="ADAL" clId="{4D316223-9CBD-467F-AA86-CABCC13036A3}" dt="2023-07-20T22:02:59.221" v="10860" actId="20577"/>
        <pc:sldMkLst>
          <pc:docMk/>
          <pc:sldMk cId="1556514792" sldId="262"/>
        </pc:sldMkLst>
        <pc:spChg chg="mod">
          <ac:chgData name="Lu, Dave" userId="d73ef400-8186-4fb7-a35d-c9ded7c60f97" providerId="ADAL" clId="{4D316223-9CBD-467F-AA86-CABCC13036A3}" dt="2023-07-20T20:12:07.259" v="4294" actId="20577"/>
          <ac:spMkLst>
            <pc:docMk/>
            <pc:sldMk cId="1556514792" sldId="262"/>
            <ac:spMk id="2" creationId="{45333354-F4B4-3685-D14C-10A6DFC29730}"/>
          </ac:spMkLst>
        </pc:spChg>
        <pc:spChg chg="mod">
          <ac:chgData name="Lu, Dave" userId="d73ef400-8186-4fb7-a35d-c9ded7c60f97" providerId="ADAL" clId="{4D316223-9CBD-467F-AA86-CABCC13036A3}" dt="2023-07-20T22:02:59.221" v="10860" actId="20577"/>
          <ac:spMkLst>
            <pc:docMk/>
            <pc:sldMk cId="1556514792" sldId="262"/>
            <ac:spMk id="3" creationId="{85F30635-B71E-2BCD-5E4B-DD0395359302}"/>
          </ac:spMkLst>
        </pc:spChg>
      </pc:sldChg>
      <pc:sldChg chg="addSp delSp modSp new del mod modClrScheme chgLayout">
        <pc:chgData name="Lu, Dave" userId="d73ef400-8186-4fb7-a35d-c9ded7c60f97" providerId="ADAL" clId="{4D316223-9CBD-467F-AA86-CABCC13036A3}" dt="2023-07-20T20:59:26.083" v="7488" actId="2696"/>
        <pc:sldMkLst>
          <pc:docMk/>
          <pc:sldMk cId="674645378" sldId="263"/>
        </pc:sldMkLst>
        <pc:spChg chg="del mod ord">
          <ac:chgData name="Lu, Dave" userId="d73ef400-8186-4fb7-a35d-c9ded7c60f97" providerId="ADAL" clId="{4D316223-9CBD-467F-AA86-CABCC13036A3}" dt="2023-07-20T20:57:06.844" v="7453" actId="700"/>
          <ac:spMkLst>
            <pc:docMk/>
            <pc:sldMk cId="674645378" sldId="263"/>
            <ac:spMk id="2" creationId="{B739B5FE-4076-226F-E7AD-A8861C058945}"/>
          </ac:spMkLst>
        </pc:spChg>
        <pc:spChg chg="del mod ord">
          <ac:chgData name="Lu, Dave" userId="d73ef400-8186-4fb7-a35d-c9ded7c60f97" providerId="ADAL" clId="{4D316223-9CBD-467F-AA86-CABCC13036A3}" dt="2023-07-20T20:57:06.844" v="7453" actId="700"/>
          <ac:spMkLst>
            <pc:docMk/>
            <pc:sldMk cId="674645378" sldId="263"/>
            <ac:spMk id="3" creationId="{F67C576C-3EEB-CECE-BFE4-4888053B2EA6}"/>
          </ac:spMkLst>
        </pc:spChg>
        <pc:spChg chg="add del mod ord">
          <ac:chgData name="Lu, Dave" userId="d73ef400-8186-4fb7-a35d-c9ded7c60f97" providerId="ADAL" clId="{4D316223-9CBD-467F-AA86-CABCC13036A3}" dt="2023-07-20T20:57:34.343" v="7458" actId="478"/>
          <ac:spMkLst>
            <pc:docMk/>
            <pc:sldMk cId="674645378" sldId="263"/>
            <ac:spMk id="4" creationId="{B7C2ED27-89B6-4801-72DE-E1AC3DB71498}"/>
          </ac:spMkLst>
        </pc:spChg>
        <pc:spChg chg="add del mod ord">
          <ac:chgData name="Lu, Dave" userId="d73ef400-8186-4fb7-a35d-c9ded7c60f97" providerId="ADAL" clId="{4D316223-9CBD-467F-AA86-CABCC13036A3}" dt="2023-07-20T20:57:18.288" v="7454"/>
          <ac:spMkLst>
            <pc:docMk/>
            <pc:sldMk cId="674645378" sldId="263"/>
            <ac:spMk id="5" creationId="{DA7649E7-E181-E115-8CFF-44D644B3F45A}"/>
          </ac:spMkLst>
        </pc:spChg>
        <pc:spChg chg="add del mod ord">
          <ac:chgData name="Lu, Dave" userId="d73ef400-8186-4fb7-a35d-c9ded7c60f97" providerId="ADAL" clId="{4D316223-9CBD-467F-AA86-CABCC13036A3}" dt="2023-07-20T20:57:33.630" v="7457" actId="478"/>
          <ac:spMkLst>
            <pc:docMk/>
            <pc:sldMk cId="674645378" sldId="263"/>
            <ac:spMk id="6" creationId="{E5D4B918-2345-F2CB-47AA-7BA324C59AF8}"/>
          </ac:spMkLst>
        </pc:spChg>
        <pc:spChg chg="add del mod">
          <ac:chgData name="Lu, Dave" userId="d73ef400-8186-4fb7-a35d-c9ded7c60f97" providerId="ADAL" clId="{4D316223-9CBD-467F-AA86-CABCC13036A3}" dt="2023-07-20T20:57:56.512" v="7464" actId="700"/>
          <ac:spMkLst>
            <pc:docMk/>
            <pc:sldMk cId="674645378" sldId="263"/>
            <ac:spMk id="10" creationId="{5A8C81DC-A86F-67A4-CC77-37A2625B05B7}"/>
          </ac:spMkLst>
        </pc:spChg>
        <pc:spChg chg="add mod ord">
          <ac:chgData name="Lu, Dave" userId="d73ef400-8186-4fb7-a35d-c9ded7c60f97" providerId="ADAL" clId="{4D316223-9CBD-467F-AA86-CABCC13036A3}" dt="2023-07-20T20:59:03.063" v="7485" actId="120"/>
          <ac:spMkLst>
            <pc:docMk/>
            <pc:sldMk cId="674645378" sldId="263"/>
            <ac:spMk id="13" creationId="{D452B60A-5D36-BE97-4503-03896A9DA2F9}"/>
          </ac:spMkLst>
        </pc:spChg>
        <pc:picChg chg="add del mod">
          <ac:chgData name="Lu, Dave" userId="d73ef400-8186-4fb7-a35d-c9ded7c60f97" providerId="ADAL" clId="{4D316223-9CBD-467F-AA86-CABCC13036A3}" dt="2023-07-20T20:57:50.746" v="7463" actId="478"/>
          <ac:picMkLst>
            <pc:docMk/>
            <pc:sldMk cId="674645378" sldId="263"/>
            <ac:picMk id="8" creationId="{9CE61784-C65F-1C98-2F81-636F9C78BE21}"/>
          </ac:picMkLst>
        </pc:picChg>
        <pc:picChg chg="add del mod">
          <ac:chgData name="Lu, Dave" userId="d73ef400-8186-4fb7-a35d-c9ded7c60f97" providerId="ADAL" clId="{4D316223-9CBD-467F-AA86-CABCC13036A3}" dt="2023-07-20T20:59:22.506" v="7487" actId="478"/>
          <ac:picMkLst>
            <pc:docMk/>
            <pc:sldMk cId="674645378" sldId="263"/>
            <ac:picMk id="12" creationId="{CFE3D7ED-0A85-995E-279C-232DD759F860}"/>
          </ac:picMkLst>
        </pc:picChg>
      </pc:sldChg>
      <pc:sldChg chg="addSp delSp modSp new mod modClrScheme chgLayout">
        <pc:chgData name="Lu, Dave" userId="d73ef400-8186-4fb7-a35d-c9ded7c60f97" providerId="ADAL" clId="{4D316223-9CBD-467F-AA86-CABCC13036A3}" dt="2023-07-20T21:33:57.215" v="10092" actId="1076"/>
        <pc:sldMkLst>
          <pc:docMk/>
          <pc:sldMk cId="1102802334" sldId="263"/>
        </pc:sldMkLst>
        <pc:spChg chg="del mod ord">
          <ac:chgData name="Lu, Dave" userId="d73ef400-8186-4fb7-a35d-c9ded7c60f97" providerId="ADAL" clId="{4D316223-9CBD-467F-AA86-CABCC13036A3}" dt="2023-07-20T21:03:00.033" v="7490" actId="700"/>
          <ac:spMkLst>
            <pc:docMk/>
            <pc:sldMk cId="1102802334" sldId="263"/>
            <ac:spMk id="2" creationId="{7B9232E1-8671-C9E8-BE3E-21DBD2420385}"/>
          </ac:spMkLst>
        </pc:spChg>
        <pc:spChg chg="del">
          <ac:chgData name="Lu, Dave" userId="d73ef400-8186-4fb7-a35d-c9ded7c60f97" providerId="ADAL" clId="{4D316223-9CBD-467F-AA86-CABCC13036A3}" dt="2023-07-20T21:03:00.033" v="7490" actId="700"/>
          <ac:spMkLst>
            <pc:docMk/>
            <pc:sldMk cId="1102802334" sldId="263"/>
            <ac:spMk id="3" creationId="{E5F36A9E-377C-3DF0-9A4D-4DA891D87FB1}"/>
          </ac:spMkLst>
        </pc:spChg>
        <pc:spChg chg="add del mod ord">
          <ac:chgData name="Lu, Dave" userId="d73ef400-8186-4fb7-a35d-c9ded7c60f97" providerId="ADAL" clId="{4D316223-9CBD-467F-AA86-CABCC13036A3}" dt="2023-07-20T21:03:23.128" v="7495" actId="478"/>
          <ac:spMkLst>
            <pc:docMk/>
            <pc:sldMk cId="1102802334" sldId="263"/>
            <ac:spMk id="4" creationId="{F11FC306-9D98-313B-A9B1-90C3E33BA483}"/>
          </ac:spMkLst>
        </pc:spChg>
        <pc:spChg chg="add mod ord">
          <ac:chgData name="Lu, Dave" userId="d73ef400-8186-4fb7-a35d-c9ded7c60f97" providerId="ADAL" clId="{4D316223-9CBD-467F-AA86-CABCC13036A3}" dt="2023-07-20T21:05:06.218" v="7623" actId="404"/>
          <ac:spMkLst>
            <pc:docMk/>
            <pc:sldMk cId="1102802334" sldId="263"/>
            <ac:spMk id="7" creationId="{F30BB8C9-C1D9-D917-3E7F-E06432A6DCF7}"/>
          </ac:spMkLst>
        </pc:spChg>
        <pc:picChg chg="add del mod">
          <ac:chgData name="Lu, Dave" userId="d73ef400-8186-4fb7-a35d-c9ded7c60f97" providerId="ADAL" clId="{4D316223-9CBD-467F-AA86-CABCC13036A3}" dt="2023-07-20T21:33:53.758" v="10088" actId="478"/>
          <ac:picMkLst>
            <pc:docMk/>
            <pc:sldMk cId="1102802334" sldId="263"/>
            <ac:picMk id="6" creationId="{A3717D67-A89D-99B6-77B7-D6232AC0A3DC}"/>
          </ac:picMkLst>
        </pc:picChg>
        <pc:picChg chg="add mod">
          <ac:chgData name="Lu, Dave" userId="d73ef400-8186-4fb7-a35d-c9ded7c60f97" providerId="ADAL" clId="{4D316223-9CBD-467F-AA86-CABCC13036A3}" dt="2023-07-20T21:33:57.215" v="10092" actId="1076"/>
          <ac:picMkLst>
            <pc:docMk/>
            <pc:sldMk cId="1102802334" sldId="263"/>
            <ac:picMk id="9" creationId="{896D167B-7512-56DD-3DDE-B41F4E37B403}"/>
          </ac:picMkLst>
        </pc:picChg>
      </pc:sldChg>
      <pc:sldChg chg="addSp delSp modSp new mod">
        <pc:chgData name="Lu, Dave" userId="d73ef400-8186-4fb7-a35d-c9ded7c60f97" providerId="ADAL" clId="{4D316223-9CBD-467F-AA86-CABCC13036A3}" dt="2023-07-20T21:19:44.234" v="9170" actId="962"/>
        <pc:sldMkLst>
          <pc:docMk/>
          <pc:sldMk cId="2224758892" sldId="264"/>
        </pc:sldMkLst>
        <pc:spChg chg="del mod">
          <ac:chgData name="Lu, Dave" userId="d73ef400-8186-4fb7-a35d-c9ded7c60f97" providerId="ADAL" clId="{4D316223-9CBD-467F-AA86-CABCC13036A3}" dt="2023-07-20T21:05:48.273" v="7633" actId="478"/>
          <ac:spMkLst>
            <pc:docMk/>
            <pc:sldMk cId="2224758892" sldId="264"/>
            <ac:spMk id="2" creationId="{BFD4BB82-7651-9121-1D11-4B28199AA321}"/>
          </ac:spMkLst>
        </pc:spChg>
        <pc:picChg chg="add del mod">
          <ac:chgData name="Lu, Dave" userId="d73ef400-8186-4fb7-a35d-c9ded7c60f97" providerId="ADAL" clId="{4D316223-9CBD-467F-AA86-CABCC13036A3}" dt="2023-07-20T21:19:31.243" v="9167" actId="478"/>
          <ac:picMkLst>
            <pc:docMk/>
            <pc:sldMk cId="2224758892" sldId="264"/>
            <ac:picMk id="4" creationId="{11EC996F-58E5-A0E1-79DF-F1E88164FF13}"/>
          </ac:picMkLst>
        </pc:picChg>
        <pc:picChg chg="add mod">
          <ac:chgData name="Lu, Dave" userId="d73ef400-8186-4fb7-a35d-c9ded7c60f97" providerId="ADAL" clId="{4D316223-9CBD-467F-AA86-CABCC13036A3}" dt="2023-07-20T21:19:44.234" v="9170" actId="962"/>
          <ac:picMkLst>
            <pc:docMk/>
            <pc:sldMk cId="2224758892" sldId="264"/>
            <ac:picMk id="6" creationId="{D7D6BC05-32D6-34CE-2A41-8B3064E7CFF6}"/>
          </ac:picMkLst>
        </pc:picChg>
      </pc:sldChg>
      <pc:sldChg chg="new del">
        <pc:chgData name="Lu, Dave" userId="d73ef400-8186-4fb7-a35d-c9ded7c60f97" providerId="ADAL" clId="{4D316223-9CBD-467F-AA86-CABCC13036A3}" dt="2023-07-20T21:07:13.193" v="7642" actId="680"/>
        <pc:sldMkLst>
          <pc:docMk/>
          <pc:sldMk cId="704620663" sldId="265"/>
        </pc:sldMkLst>
      </pc:sldChg>
      <pc:sldChg chg="addSp delSp modSp new mod modClrScheme chgLayout">
        <pc:chgData name="Lu, Dave" userId="d73ef400-8186-4fb7-a35d-c9ded7c60f97" providerId="ADAL" clId="{4D316223-9CBD-467F-AA86-CABCC13036A3}" dt="2023-07-20T22:11:40.418" v="10864" actId="20577"/>
        <pc:sldMkLst>
          <pc:docMk/>
          <pc:sldMk cId="2159623162" sldId="265"/>
        </pc:sldMkLst>
        <pc:spChg chg="del mod ord">
          <ac:chgData name="Lu, Dave" userId="d73ef400-8186-4fb7-a35d-c9ded7c60f97" providerId="ADAL" clId="{4D316223-9CBD-467F-AA86-CABCC13036A3}" dt="2023-07-20T21:07:30.401" v="7644" actId="700"/>
          <ac:spMkLst>
            <pc:docMk/>
            <pc:sldMk cId="2159623162" sldId="265"/>
            <ac:spMk id="2" creationId="{CE9DF5BA-9782-1D0D-294F-4245C5B5A69C}"/>
          </ac:spMkLst>
        </pc:spChg>
        <pc:spChg chg="add mod ord">
          <ac:chgData name="Lu, Dave" userId="d73ef400-8186-4fb7-a35d-c9ded7c60f97" providerId="ADAL" clId="{4D316223-9CBD-467F-AA86-CABCC13036A3}" dt="2023-07-20T21:07:32.512" v="7652" actId="20577"/>
          <ac:spMkLst>
            <pc:docMk/>
            <pc:sldMk cId="2159623162" sldId="265"/>
            <ac:spMk id="3" creationId="{B742D265-1F6B-1D86-DA99-893FE3EA0AB2}"/>
          </ac:spMkLst>
        </pc:spChg>
        <pc:spChg chg="add mod ord">
          <ac:chgData name="Lu, Dave" userId="d73ef400-8186-4fb7-a35d-c9ded7c60f97" providerId="ADAL" clId="{4D316223-9CBD-467F-AA86-CABCC13036A3}" dt="2023-07-20T22:11:40.418" v="10864" actId="20577"/>
          <ac:spMkLst>
            <pc:docMk/>
            <pc:sldMk cId="2159623162" sldId="265"/>
            <ac:spMk id="4" creationId="{5D16FBAE-C5C3-F926-1391-7879F5B230C1}"/>
          </ac:spMkLst>
        </pc:spChg>
      </pc:sldChg>
      <pc:sldChg chg="addSp delSp modSp new mod modClrScheme chgLayout">
        <pc:chgData name="Lu, Dave" userId="d73ef400-8186-4fb7-a35d-c9ded7c60f97" providerId="ADAL" clId="{4D316223-9CBD-467F-AA86-CABCC13036A3}" dt="2023-07-20T21:21:56.862" v="9464" actId="962"/>
        <pc:sldMkLst>
          <pc:docMk/>
          <pc:sldMk cId="3281477453" sldId="266"/>
        </pc:sldMkLst>
        <pc:spChg chg="del">
          <ac:chgData name="Lu, Dave" userId="d73ef400-8186-4fb7-a35d-c9ded7c60f97" providerId="ADAL" clId="{4D316223-9CBD-467F-AA86-CABCC13036A3}" dt="2023-07-20T21:21:49.667" v="9459" actId="700"/>
          <ac:spMkLst>
            <pc:docMk/>
            <pc:sldMk cId="3281477453" sldId="266"/>
            <ac:spMk id="2" creationId="{105454A3-9E7A-1052-F4C8-5C35239C70AB}"/>
          </ac:spMkLst>
        </pc:spChg>
        <pc:picChg chg="add mod">
          <ac:chgData name="Lu, Dave" userId="d73ef400-8186-4fb7-a35d-c9ded7c60f97" providerId="ADAL" clId="{4D316223-9CBD-467F-AA86-CABCC13036A3}" dt="2023-07-20T21:21:56.862" v="9464" actId="962"/>
          <ac:picMkLst>
            <pc:docMk/>
            <pc:sldMk cId="3281477453" sldId="266"/>
            <ac:picMk id="4" creationId="{4644EABC-FFF7-3F06-A2AA-864DF186144E}"/>
          </ac:picMkLst>
        </pc:picChg>
      </pc:sldChg>
      <pc:sldChg chg="addSp modSp new mod">
        <pc:chgData name="Lu, Dave" userId="d73ef400-8186-4fb7-a35d-c9ded7c60f97" providerId="ADAL" clId="{4D316223-9CBD-467F-AA86-CABCC13036A3}" dt="2023-07-20T21:22:07.574" v="9467" actId="962"/>
        <pc:sldMkLst>
          <pc:docMk/>
          <pc:sldMk cId="2918610956" sldId="267"/>
        </pc:sldMkLst>
        <pc:picChg chg="add mod">
          <ac:chgData name="Lu, Dave" userId="d73ef400-8186-4fb7-a35d-c9ded7c60f97" providerId="ADAL" clId="{4D316223-9CBD-467F-AA86-CABCC13036A3}" dt="2023-07-20T21:22:07.574" v="9467" actId="962"/>
          <ac:picMkLst>
            <pc:docMk/>
            <pc:sldMk cId="2918610956" sldId="267"/>
            <ac:picMk id="3" creationId="{BB3D9CCA-FD50-8048-72CF-7EF9CBF5ABDA}"/>
          </ac:picMkLst>
        </pc:picChg>
      </pc:sldChg>
      <pc:sldChg chg="addSp modSp new mod">
        <pc:chgData name="Lu, Dave" userId="d73ef400-8186-4fb7-a35d-c9ded7c60f97" providerId="ADAL" clId="{4D316223-9CBD-467F-AA86-CABCC13036A3}" dt="2023-07-20T21:22:24.819" v="9470" actId="962"/>
        <pc:sldMkLst>
          <pc:docMk/>
          <pc:sldMk cId="1547345627" sldId="268"/>
        </pc:sldMkLst>
        <pc:picChg chg="add mod">
          <ac:chgData name="Lu, Dave" userId="d73ef400-8186-4fb7-a35d-c9ded7c60f97" providerId="ADAL" clId="{4D316223-9CBD-467F-AA86-CABCC13036A3}" dt="2023-07-20T21:22:24.819" v="9470" actId="962"/>
          <ac:picMkLst>
            <pc:docMk/>
            <pc:sldMk cId="1547345627" sldId="268"/>
            <ac:picMk id="3" creationId="{CEABD943-2552-E084-A5B3-E7DDF540D43F}"/>
          </ac:picMkLst>
        </pc:picChg>
      </pc:sldChg>
      <pc:sldChg chg="addSp modSp new mod modClrScheme chgLayout">
        <pc:chgData name="Lu, Dave" userId="d73ef400-8186-4fb7-a35d-c9ded7c60f97" providerId="ADAL" clId="{4D316223-9CBD-467F-AA86-CABCC13036A3}" dt="2023-07-20T21:25:48.832" v="9895" actId="20577"/>
        <pc:sldMkLst>
          <pc:docMk/>
          <pc:sldMk cId="1905982529" sldId="269"/>
        </pc:sldMkLst>
        <pc:spChg chg="add mod">
          <ac:chgData name="Lu, Dave" userId="d73ef400-8186-4fb7-a35d-c9ded7c60f97" providerId="ADAL" clId="{4D316223-9CBD-467F-AA86-CABCC13036A3}" dt="2023-07-20T21:23:27.673" v="9507" actId="20577"/>
          <ac:spMkLst>
            <pc:docMk/>
            <pc:sldMk cId="1905982529" sldId="269"/>
            <ac:spMk id="2" creationId="{1CE1EB94-2FAC-4D89-0AE6-D7A90F47BBA5}"/>
          </ac:spMkLst>
        </pc:spChg>
        <pc:spChg chg="add mod">
          <ac:chgData name="Lu, Dave" userId="d73ef400-8186-4fb7-a35d-c9ded7c60f97" providerId="ADAL" clId="{4D316223-9CBD-467F-AA86-CABCC13036A3}" dt="2023-07-20T21:25:48.832" v="9895" actId="20577"/>
          <ac:spMkLst>
            <pc:docMk/>
            <pc:sldMk cId="1905982529" sldId="269"/>
            <ac:spMk id="3" creationId="{93464158-4424-3F2F-0821-EDE27146238A}"/>
          </ac:spMkLst>
        </pc:spChg>
      </pc:sldChg>
      <pc:sldChg chg="modSp new mod">
        <pc:chgData name="Lu, Dave" userId="d73ef400-8186-4fb7-a35d-c9ded7c60f97" providerId="ADAL" clId="{4D316223-9CBD-467F-AA86-CABCC13036A3}" dt="2023-07-20T21:48:18.198" v="10566" actId="20577"/>
        <pc:sldMkLst>
          <pc:docMk/>
          <pc:sldMk cId="269217941" sldId="270"/>
        </pc:sldMkLst>
        <pc:spChg chg="mod">
          <ac:chgData name="Lu, Dave" userId="d73ef400-8186-4fb7-a35d-c9ded7c60f97" providerId="ADAL" clId="{4D316223-9CBD-467F-AA86-CABCC13036A3}" dt="2023-07-20T21:26:44.422" v="9917" actId="20577"/>
          <ac:spMkLst>
            <pc:docMk/>
            <pc:sldMk cId="269217941" sldId="270"/>
            <ac:spMk id="2" creationId="{0D7B6908-4954-D36E-80C2-CFA3FD155EC9}"/>
          </ac:spMkLst>
        </pc:spChg>
        <pc:spChg chg="mod">
          <ac:chgData name="Lu, Dave" userId="d73ef400-8186-4fb7-a35d-c9ded7c60f97" providerId="ADAL" clId="{4D316223-9CBD-467F-AA86-CABCC13036A3}" dt="2023-07-20T21:48:18.198" v="10566" actId="20577"/>
          <ac:spMkLst>
            <pc:docMk/>
            <pc:sldMk cId="269217941" sldId="270"/>
            <ac:spMk id="3" creationId="{7F966CE4-A44F-0409-D152-2468E94B2F0C}"/>
          </ac:spMkLst>
        </pc:spChg>
      </pc:sldChg>
      <pc:sldChg chg="addSp delSp modSp new mod modClrScheme chgLayout">
        <pc:chgData name="Lu, Dave" userId="d73ef400-8186-4fb7-a35d-c9ded7c60f97" providerId="ADAL" clId="{4D316223-9CBD-467F-AA86-CABCC13036A3}" dt="2023-07-20T21:32:33.884" v="10087" actId="27614"/>
        <pc:sldMkLst>
          <pc:docMk/>
          <pc:sldMk cId="1695171398" sldId="271"/>
        </pc:sldMkLst>
        <pc:spChg chg="del">
          <ac:chgData name="Lu, Dave" userId="d73ef400-8186-4fb7-a35d-c9ded7c60f97" providerId="ADAL" clId="{4D316223-9CBD-467F-AA86-CABCC13036A3}" dt="2023-07-20T21:29:47.048" v="10076" actId="700"/>
          <ac:spMkLst>
            <pc:docMk/>
            <pc:sldMk cId="1695171398" sldId="271"/>
            <ac:spMk id="2" creationId="{B26A7E74-5046-8790-5AA1-CA597F446796}"/>
          </ac:spMkLst>
        </pc:spChg>
        <pc:picChg chg="add del mod">
          <ac:chgData name="Lu, Dave" userId="d73ef400-8186-4fb7-a35d-c9ded7c60f97" providerId="ADAL" clId="{4D316223-9CBD-467F-AA86-CABCC13036A3}" dt="2023-07-20T21:32:27.262" v="10085" actId="478"/>
          <ac:picMkLst>
            <pc:docMk/>
            <pc:sldMk cId="1695171398" sldId="271"/>
            <ac:picMk id="4" creationId="{D8BD2596-3247-EBAE-A398-33314BE53B46}"/>
          </ac:picMkLst>
        </pc:picChg>
        <pc:picChg chg="add mod">
          <ac:chgData name="Lu, Dave" userId="d73ef400-8186-4fb7-a35d-c9ded7c60f97" providerId="ADAL" clId="{4D316223-9CBD-467F-AA86-CABCC13036A3}" dt="2023-07-20T21:32:33.884" v="10087" actId="27614"/>
          <ac:picMkLst>
            <pc:docMk/>
            <pc:sldMk cId="1695171398" sldId="271"/>
            <ac:picMk id="6" creationId="{A35A0B44-0866-80F0-B90C-087FB1FFA983}"/>
          </ac:picMkLst>
        </pc:picChg>
      </pc:sldChg>
      <pc:sldChg chg="addSp delSp modSp new mod modClrScheme chgLayout">
        <pc:chgData name="Lu, Dave" userId="d73ef400-8186-4fb7-a35d-c9ded7c60f97" providerId="ADAL" clId="{4D316223-9CBD-467F-AA86-CABCC13036A3}" dt="2023-07-20T21:30:27.798" v="10084" actId="962"/>
        <pc:sldMkLst>
          <pc:docMk/>
          <pc:sldMk cId="13293248" sldId="272"/>
        </pc:sldMkLst>
        <pc:spChg chg="del">
          <ac:chgData name="Lu, Dave" userId="d73ef400-8186-4fb7-a35d-c9ded7c60f97" providerId="ADAL" clId="{4D316223-9CBD-467F-AA86-CABCC13036A3}" dt="2023-07-20T21:30:21.077" v="10081" actId="700"/>
          <ac:spMkLst>
            <pc:docMk/>
            <pc:sldMk cId="13293248" sldId="272"/>
            <ac:spMk id="2" creationId="{646B94D8-D5C6-4363-62E2-85F6300DE3C3}"/>
          </ac:spMkLst>
        </pc:spChg>
        <pc:spChg chg="del">
          <ac:chgData name="Lu, Dave" userId="d73ef400-8186-4fb7-a35d-c9ded7c60f97" providerId="ADAL" clId="{4D316223-9CBD-467F-AA86-CABCC13036A3}" dt="2023-07-20T21:30:21.077" v="10081" actId="700"/>
          <ac:spMkLst>
            <pc:docMk/>
            <pc:sldMk cId="13293248" sldId="272"/>
            <ac:spMk id="3" creationId="{40F7B5C7-1D79-5458-05E5-D440ADF0FF14}"/>
          </ac:spMkLst>
        </pc:spChg>
        <pc:picChg chg="add mod">
          <ac:chgData name="Lu, Dave" userId="d73ef400-8186-4fb7-a35d-c9ded7c60f97" providerId="ADAL" clId="{4D316223-9CBD-467F-AA86-CABCC13036A3}" dt="2023-07-20T21:30:27.798" v="10084" actId="962"/>
          <ac:picMkLst>
            <pc:docMk/>
            <pc:sldMk cId="13293248" sldId="272"/>
            <ac:picMk id="5" creationId="{0FFD9FE4-FB3C-6599-1C94-111B1AA1D915}"/>
          </ac:picMkLst>
        </pc:picChg>
      </pc:sldChg>
      <pc:sldChg chg="modSp new mod">
        <pc:chgData name="Lu, Dave" userId="d73ef400-8186-4fb7-a35d-c9ded7c60f97" providerId="ADAL" clId="{4D316223-9CBD-467F-AA86-CABCC13036A3}" dt="2023-07-20T22:01:41.282" v="10858" actId="20577"/>
        <pc:sldMkLst>
          <pc:docMk/>
          <pc:sldMk cId="3985313964" sldId="273"/>
        </pc:sldMkLst>
        <pc:spChg chg="mod">
          <ac:chgData name="Lu, Dave" userId="d73ef400-8186-4fb7-a35d-c9ded7c60f97" providerId="ADAL" clId="{4D316223-9CBD-467F-AA86-CABCC13036A3}" dt="2023-07-20T21:42:33.693" v="10192" actId="20577"/>
          <ac:spMkLst>
            <pc:docMk/>
            <pc:sldMk cId="3985313964" sldId="273"/>
            <ac:spMk id="2" creationId="{FBA7DF91-0264-6B1D-4040-B70E0E3E6512}"/>
          </ac:spMkLst>
        </pc:spChg>
        <pc:spChg chg="mod">
          <ac:chgData name="Lu, Dave" userId="d73ef400-8186-4fb7-a35d-c9ded7c60f97" providerId="ADAL" clId="{4D316223-9CBD-467F-AA86-CABCC13036A3}" dt="2023-07-20T22:01:41.282" v="10858" actId="20577"/>
          <ac:spMkLst>
            <pc:docMk/>
            <pc:sldMk cId="3985313964" sldId="273"/>
            <ac:spMk id="3" creationId="{D93F24F3-3135-C777-9C0E-CB36AE4C0E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6105-EAAD-4A60-952E-97F965869CC7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93769-8761-40FF-A892-80472292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 from the protocol + in-progress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93769-8761-40FF-A892-804722920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 from the protocol + in-progress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93769-8761-40FF-A892-804722920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replacement method was recommended by </a:t>
            </a:r>
            <a:r>
              <a:rPr lang="en-US" dirty="0" err="1"/>
              <a:t>Rafa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93769-8761-40FF-A892-8047229202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https://en.wikipedia.org/wiki/Spearman%27s_rank_correlation_coefficient</a:t>
            </a:r>
          </a:p>
          <a:p>
            <a:endParaRPr lang="en-US" dirty="0"/>
          </a:p>
          <a:p>
            <a:r>
              <a:rPr lang="en-US" dirty="0"/>
              <a:t>https://en.wikipedia.org/wiki/Pearson_correlation_coefficient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93769-8761-40FF-A892-804722920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93769-8761-40FF-A892-804722920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93769-8761-40FF-A892-804722920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3025-BEAC-465C-5918-D98FCC53A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6FA93-E4FE-23CF-A442-12557131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0A98-2446-403E-A62B-13665E16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9C4-29DB-2373-5E26-83755030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E120-20A2-730F-4688-A1E7F6D7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BB54-BC19-559B-2481-792B8AFA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C1CF4-9686-ED2A-FD5B-85B77179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BF9B-877C-6852-30B7-1464B67F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C3EB-55CC-1415-D786-D3650E9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6DF6-B384-E281-4033-67E01D1C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638E-C5B9-4976-87C6-5103E47C4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6D17-3411-CAD6-C642-672B73B7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564D-D135-AD01-E517-B57DB8B3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527C-37D3-F6A3-AC8A-448705E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F661-66D6-74DD-85E5-07107B1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4BAB-4E19-0BAC-FD5F-923E718D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F969-F850-AF75-9932-23445F45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89EE-2005-162B-026B-DBB02642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4B13-D6B9-8B21-0ED9-AEFAFA61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8F2D-3006-A604-A19F-9C9C99F3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86FD-EFA8-B449-FAD0-50D243DF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B7030-1888-2C53-8192-F98992BC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DB42-CA51-858C-4ECD-6E7401AA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C01A-663E-FCF4-64DF-84E3C896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A638-06F0-E58C-AC31-77F5AF66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81EE-41B9-3B60-D2FA-8A59BD9E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2A0B-0E29-6C51-CEB2-D1269E1D3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3FF92-D650-386D-2A27-00E4E0185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F2DD-2EF3-4AF1-C1F3-6154E7AB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0845-6449-C407-D894-7F4C401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9DA8-CAB4-63DE-BEB2-D395B9F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4A1-F2F2-9E47-37C8-E2AABD9F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0E5E-B4E9-3959-8A9B-1A693052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E3D90-37DC-7A23-3187-6A684F1A2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F5FAB-8D03-3F16-D44E-119C7F16D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09669-9E06-C6C8-2CAE-51431E35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97F18-D992-C593-7629-86184401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79CA0-C99B-F7A8-54AF-ED1E9FF9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AB5BA-5CE5-7015-AE34-568B5C7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7F6B-B88D-BC6C-B222-2D888426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A34B5-95FE-D49C-DFA1-31A59FB4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C9B02-052C-0D97-CBA9-04C398A6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7D21-CE06-2B6B-F585-1C8E7C2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C87EA-D45C-7D8E-83B8-402D4785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EFFE-6383-5B31-9F95-047D81EA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9F717-8421-1C9A-FFEF-AE0943D6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53FF-F0E0-7BBB-25EE-C6548D8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B12F-3B78-126C-0591-D20BAC83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DD29B-AB16-5A81-9AA1-12C3F2B94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C4F89-9FC9-717D-A2E3-104156E5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4988-841B-B1BB-B375-1C8D8284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C043-B471-524E-4DF6-5C01EFF3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7E2B-209D-12A8-921A-14B4E9A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677A5-8C83-FADE-A6EE-89F4C06D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BE07-25CC-9676-7425-C36D2165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3C08-3E77-AB1C-1E90-FB650303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1EA0-B0EC-265F-6A07-EB428FE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5465C-B274-61B5-F921-2D43B26A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CA9D-4587-11BA-16C3-F0A015D7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2FC4F-8D82-8274-DCA6-C38ED6A5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EA01-B466-ED15-9553-53E76D12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A745-25D8-41E9-AC8D-DE8A09F5CF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A39B-1FF1-B236-8FD2-C861A3F5A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452E-AF22-C021-A0A1-4EC2344F5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AE83-206D-479B-B757-6A9386D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585C-26E1-CD79-877F-9E83B148A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Sirolimus Heatmaps Update</a:t>
            </a:r>
          </a:p>
        </p:txBody>
      </p:sp>
    </p:spTree>
    <p:extLst>
      <p:ext uri="{BB962C8B-B14F-4D97-AF65-F5344CB8AC3E}">
        <p14:creationId xmlns:p14="http://schemas.microsoft.com/office/powerpoint/2010/main" val="404161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graph&#10;&#10;Description automatically generated">
            <a:extLst>
              <a:ext uri="{FF2B5EF4-FFF2-40B4-BE49-F238E27FC236}">
                <a16:creationId xmlns:a16="http://schemas.microsoft.com/office/drawing/2014/main" id="{0FFD9FE4-FB3C-6599-1C94-111B1AA1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raph&#10;&#10;Description automatically generated">
            <a:extLst>
              <a:ext uri="{FF2B5EF4-FFF2-40B4-BE49-F238E27FC236}">
                <a16:creationId xmlns:a16="http://schemas.microsoft.com/office/drawing/2014/main" id="{D7D6BC05-32D6-34CE-2A41-8B3064E7C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5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raph&#10;&#10;Description automatically generated">
            <a:extLst>
              <a:ext uri="{FF2B5EF4-FFF2-40B4-BE49-F238E27FC236}">
                <a16:creationId xmlns:a16="http://schemas.microsoft.com/office/drawing/2014/main" id="{A35A0B44-0866-80F0-B90C-087FB1FF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4644EABC-FFF7-3F06-A2AA-864DF186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7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aph&#10;&#10;Description automatically generated">
            <a:extLst>
              <a:ext uri="{FF2B5EF4-FFF2-40B4-BE49-F238E27FC236}">
                <a16:creationId xmlns:a16="http://schemas.microsoft.com/office/drawing/2014/main" id="{BB3D9CCA-FD50-8048-72CF-7EF9CBF5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aph&#10;&#10;Description automatically generated">
            <a:extLst>
              <a:ext uri="{FF2B5EF4-FFF2-40B4-BE49-F238E27FC236}">
                <a16:creationId xmlns:a16="http://schemas.microsoft.com/office/drawing/2014/main" id="{CEABD943-2552-E084-A5B3-E7DDF540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4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EB94-2FAC-4D89-0AE6-D7A90F47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4158-4424-3F2F-0821-EDE27146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better way to normalize the fold change and distance metrics for clustering</a:t>
            </a:r>
          </a:p>
          <a:p>
            <a:r>
              <a:rPr lang="en-US" dirty="0"/>
              <a:t>Find a better way to exclude outliers from the dataset</a:t>
            </a:r>
          </a:p>
          <a:p>
            <a:r>
              <a:rPr lang="en-US" dirty="0"/>
              <a:t>Go through each significant biomarker and see what they represent and how they affect HIV reservoir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8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6908-4954-D36E-80C2-CFA3FD15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6CE4-A44F-0409-D152-2468E94B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Amelia </a:t>
            </a:r>
            <a:r>
              <a:rPr lang="en-US" dirty="0" err="1"/>
              <a:t>Deitchman</a:t>
            </a:r>
            <a:endParaRPr lang="en-US" dirty="0"/>
          </a:p>
          <a:p>
            <a:r>
              <a:rPr lang="en-US" dirty="0"/>
              <a:t>Drug Research Unit, UCSF Clinical Pharmacy</a:t>
            </a:r>
          </a:p>
          <a:p>
            <a:r>
              <a:rPr lang="en-US" dirty="0"/>
              <a:t>AIDS Clinical Trials Group (ACTG)</a:t>
            </a:r>
          </a:p>
          <a:p>
            <a:r>
              <a:rPr lang="en-US" dirty="0"/>
              <a:t>The National Institute of Allergy and Infections Disease</a:t>
            </a:r>
          </a:p>
          <a:p>
            <a:r>
              <a:rPr lang="en-US" dirty="0" err="1"/>
              <a:t>ViiV</a:t>
            </a:r>
            <a:r>
              <a:rPr lang="en-US" dirty="0"/>
              <a:t> Healthcare</a:t>
            </a:r>
          </a:p>
        </p:txBody>
      </p:sp>
    </p:spTree>
    <p:extLst>
      <p:ext uri="{BB962C8B-B14F-4D97-AF65-F5344CB8AC3E}">
        <p14:creationId xmlns:p14="http://schemas.microsoft.com/office/powerpoint/2010/main" val="26921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062-FB48-7691-9C6D-BF6A713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3D21-CD98-CA92-13E5-2682FCE9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24" cy="4892417"/>
          </a:xfrm>
        </p:spPr>
        <p:txBody>
          <a:bodyPr>
            <a:normAutofit/>
          </a:bodyPr>
          <a:lstStyle/>
          <a:p>
            <a:r>
              <a:rPr lang="en-US" dirty="0"/>
              <a:t>Goal: find a cure for HIV</a:t>
            </a:r>
          </a:p>
          <a:p>
            <a:r>
              <a:rPr lang="en-US" dirty="0"/>
              <a:t>Anti-retroviral therapy (ART) for HIV suppresses it, but is not a cure</a:t>
            </a:r>
          </a:p>
          <a:p>
            <a:pPr lvl="1"/>
            <a:r>
              <a:rPr lang="en-US" dirty="0"/>
              <a:t>HIV persists in the body when on ART, and the viral reservoir does not decrease</a:t>
            </a:r>
          </a:p>
          <a:p>
            <a:pPr lvl="1"/>
            <a:r>
              <a:rPr lang="en-US" dirty="0"/>
              <a:t>Elimination of reservoir is necessary for a true cure</a:t>
            </a:r>
          </a:p>
          <a:p>
            <a:r>
              <a:rPr lang="en-US" dirty="0"/>
              <a:t>People with HIV on ART often have chronic inflammation and immune dysfunction, which may be why HIV persists</a:t>
            </a:r>
          </a:p>
          <a:p>
            <a:pPr lvl="1"/>
            <a:r>
              <a:rPr lang="en-US" dirty="0"/>
              <a:t>Evidence exists for a possible link between chronic inflammation and inability to decrease HIV reservoir levels</a:t>
            </a:r>
          </a:p>
        </p:txBody>
      </p:sp>
    </p:spTree>
    <p:extLst>
      <p:ext uri="{BB962C8B-B14F-4D97-AF65-F5344CB8AC3E}">
        <p14:creationId xmlns:p14="http://schemas.microsoft.com/office/powerpoint/2010/main" val="32639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DF91-0264-6B1D-4040-B70E0E3E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Sirolimus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24F3-3135-C777-9C0E-CB36AE4C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Sirolimus is an immunosuppressant drug</a:t>
            </a:r>
          </a:p>
          <a:p>
            <a:pPr lvl="1"/>
            <a:r>
              <a:rPr lang="en-US" dirty="0"/>
              <a:t>Used to prevent organ rejection after organ transplant</a:t>
            </a:r>
          </a:p>
          <a:p>
            <a:pPr lvl="2"/>
            <a:r>
              <a:rPr lang="en-US" dirty="0"/>
              <a:t>does so by inhibiting mTOR, a regulatory kinase necessary for activated T-cells to progress from G1 to S phase and thereby inhibiting T-cell levels</a:t>
            </a:r>
          </a:p>
          <a:p>
            <a:pPr lvl="2"/>
            <a:r>
              <a:rPr lang="en-US" dirty="0"/>
              <a:t>Only </a:t>
            </a:r>
            <a:r>
              <a:rPr lang="en-US" u="sng" dirty="0"/>
              <a:t>cytokine</a:t>
            </a:r>
            <a:r>
              <a:rPr lang="en-US" dirty="0"/>
              <a:t> activated T-cells are inhibited</a:t>
            </a:r>
          </a:p>
          <a:p>
            <a:r>
              <a:rPr lang="en-US" dirty="0"/>
              <a:t>Evidence exists that sirolimus lowers CCR5 expression and reduces T-cell cycling and dysfunction</a:t>
            </a:r>
          </a:p>
          <a:p>
            <a:pPr lvl="1"/>
            <a:r>
              <a:rPr lang="en-US" dirty="0"/>
              <a:t>CCR5: responsible for immune and inflammatory response; lower is good</a:t>
            </a:r>
          </a:p>
          <a:p>
            <a:pPr lvl="1"/>
            <a:r>
              <a:rPr lang="en-US" dirty="0"/>
              <a:t>T-cells: immune system cells; more is good</a:t>
            </a:r>
          </a:p>
          <a:p>
            <a:pPr lvl="2"/>
            <a:r>
              <a:rPr lang="en-US" dirty="0"/>
              <a:t>T-cells blocked from cycling are hopefully (</a:t>
            </a:r>
            <a:r>
              <a:rPr lang="en-US" u="sng" dirty="0"/>
              <a:t>cytokine</a:t>
            </a:r>
            <a:r>
              <a:rPr lang="en-US" dirty="0"/>
              <a:t> stimulated) HIV-infected cells</a:t>
            </a:r>
          </a:p>
          <a:p>
            <a:r>
              <a:rPr lang="en-US" dirty="0"/>
              <a:t>Possible that sirolimus will reduce HIV viral reservoirs</a:t>
            </a:r>
          </a:p>
          <a:p>
            <a:pPr lvl="1"/>
            <a:r>
              <a:rPr lang="en-US" dirty="0"/>
              <a:t>If true, will be a step towards developing a cure for HIV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1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3354-F4B4-3685-D14C-10A6DFC2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A5337 Study / Obtaining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0635-B71E-2BCD-5E4B-DD039535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Pilot study of sirolimus therapy for 20 weeks in 30 HIV-infected individuals on continuous anti-retroviral therapy for ≥24 months</a:t>
            </a:r>
          </a:p>
          <a:p>
            <a:r>
              <a:rPr lang="en-US" dirty="0"/>
              <a:t>12-week pre-therapy lead-in period to determine steady-state HIV-1 levels prior to intervention</a:t>
            </a:r>
          </a:p>
          <a:p>
            <a:r>
              <a:rPr lang="en-US" dirty="0"/>
              <a:t>Sirolimus therapy begins after the 12-week lead-in period</a:t>
            </a:r>
          </a:p>
          <a:p>
            <a:pPr lvl="1"/>
            <a:r>
              <a:rPr lang="en-US" dirty="0"/>
              <a:t>Targeted trough blood sirolimus conc. between 5 and 10ng/mL</a:t>
            </a:r>
          </a:p>
          <a:p>
            <a:r>
              <a:rPr lang="en-US" dirty="0"/>
              <a:t>Individuals return for evaluation and sample collection 1, 2, 4, 8, 20, and 32 weeks after the beginning of therapy</a:t>
            </a:r>
          </a:p>
          <a:p>
            <a:pPr lvl="1"/>
            <a:r>
              <a:rPr lang="en-US" dirty="0"/>
              <a:t>Raw data is collected from these samples</a:t>
            </a:r>
          </a:p>
          <a:p>
            <a:r>
              <a:rPr lang="en-US" dirty="0"/>
              <a:t>Primary group: completed all 20 weeks of sirolimus therapy</a:t>
            </a:r>
          </a:p>
          <a:p>
            <a:r>
              <a:rPr lang="en-US" dirty="0"/>
              <a:t>Secondary group: did not complete all 20 weeks (stopped midway)</a:t>
            </a:r>
          </a:p>
        </p:txBody>
      </p:sp>
    </p:spTree>
    <p:extLst>
      <p:ext uri="{BB962C8B-B14F-4D97-AF65-F5344CB8AC3E}">
        <p14:creationId xmlns:p14="http://schemas.microsoft.com/office/powerpoint/2010/main" val="15565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417F-2159-9369-85AA-BDB072E5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F68A-555F-23FC-8892-7188E8CF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raw values for each biomarker per patient at different times</a:t>
            </a:r>
          </a:p>
          <a:p>
            <a:pPr lvl="1"/>
            <a:r>
              <a:rPr lang="en-US" dirty="0"/>
              <a:t>Also given baseline values and exposure metrics per patient at different times</a:t>
            </a:r>
          </a:p>
          <a:p>
            <a:pPr lvl="2"/>
            <a:r>
              <a:rPr lang="en-US" dirty="0"/>
              <a:t>Ex. Patient A had [x] levels of biomarker B and [y] levels of exposure to sirolimus at [t] weeks of treatment</a:t>
            </a:r>
          </a:p>
          <a:p>
            <a:r>
              <a:rPr lang="en-US" dirty="0"/>
              <a:t>Calculate fold change after 4 weeks and 20 weeks of treatment using given baseline values</a:t>
            </a:r>
          </a:p>
          <a:p>
            <a:pPr lvl="1"/>
            <a:r>
              <a:rPr lang="en-US" dirty="0"/>
              <a:t>Fold change = observed value / baseline value</a:t>
            </a:r>
          </a:p>
          <a:p>
            <a:r>
              <a:rPr lang="en-US" dirty="0"/>
              <a:t>Removed patients that were missing biomarker measurements at 4 weeks and 20 weeks</a:t>
            </a:r>
          </a:p>
          <a:p>
            <a:r>
              <a:rPr lang="en-US" dirty="0"/>
              <a:t>Removed outliers via percentile analysis: under 10% and above 90%</a:t>
            </a:r>
          </a:p>
          <a:p>
            <a:pPr lvl="1"/>
            <a:r>
              <a:rPr lang="en-US" dirty="0"/>
              <a:t>Values outside of this range were removed and replaced with the smallest (if below 10%) or largest (if above 90%) non-outlier value</a:t>
            </a:r>
          </a:p>
          <a:p>
            <a:pPr lvl="2"/>
            <a:r>
              <a:rPr lang="en-US" dirty="0"/>
              <a:t>Ex. data is [1, 3, 5, 20], will be transformed to [1, 3, 5, 5]</a:t>
            </a:r>
          </a:p>
        </p:txBody>
      </p:sp>
    </p:spTree>
    <p:extLst>
      <p:ext uri="{BB962C8B-B14F-4D97-AF65-F5344CB8AC3E}">
        <p14:creationId xmlns:p14="http://schemas.microsoft.com/office/powerpoint/2010/main" val="78003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AF4F-3B22-64DB-C3BE-7316F0C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9717-44E4-9703-81DE-9A0255B3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Spearman’s </a:t>
            </a:r>
            <a:r>
              <a:rPr lang="el-GR" i="1" dirty="0"/>
              <a:t>ρ</a:t>
            </a:r>
            <a:r>
              <a:rPr lang="en-US" dirty="0"/>
              <a:t> correlation analysis between all biomarkers</a:t>
            </a:r>
          </a:p>
          <a:p>
            <a:pPr lvl="1"/>
            <a:r>
              <a:rPr lang="en-US" dirty="0"/>
              <a:t>Want to see how each biomarker is correlated to each other</a:t>
            </a:r>
          </a:p>
          <a:p>
            <a:r>
              <a:rPr lang="en-US" dirty="0"/>
              <a:t>Spearman’s </a:t>
            </a:r>
            <a:r>
              <a:rPr lang="el-GR" i="1" dirty="0"/>
              <a:t>ρ</a:t>
            </a:r>
            <a:r>
              <a:rPr lang="en-US" dirty="0"/>
              <a:t> correlation analysis between biomarkers and exposures</a:t>
            </a:r>
          </a:p>
          <a:p>
            <a:pPr lvl="1"/>
            <a:r>
              <a:rPr lang="en-US" dirty="0"/>
              <a:t>Want to see how sirolimus exposure/levels are correlated to biomarkers</a:t>
            </a:r>
          </a:p>
          <a:p>
            <a:r>
              <a:rPr lang="en-US" dirty="0"/>
              <a:t>Visual inspection of clustered heatmaps of biomarker levels</a:t>
            </a:r>
          </a:p>
          <a:p>
            <a:pPr lvl="1"/>
            <a:r>
              <a:rPr lang="en-US" dirty="0"/>
              <a:t>Looking for visual trends between sirolimus exposure and biomarkers</a:t>
            </a:r>
          </a:p>
          <a:p>
            <a:pPr lvl="1"/>
            <a:r>
              <a:rPr lang="en-US" dirty="0"/>
              <a:t>Also places the data in a more easily digestible and understandable format</a:t>
            </a:r>
          </a:p>
        </p:txBody>
      </p:sp>
    </p:spTree>
    <p:extLst>
      <p:ext uri="{BB962C8B-B14F-4D97-AF65-F5344CB8AC3E}">
        <p14:creationId xmlns:p14="http://schemas.microsoft.com/office/powerpoint/2010/main" val="94474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88D8-ED39-95A4-B6E3-5D1D02CD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Rank Correlation (Spearman’s </a:t>
            </a:r>
            <a:r>
              <a:rPr lang="el-GR" i="1" dirty="0"/>
              <a:t>ρ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11EE-FC09-DB67-FF01-FBDB0E9D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Related to Pearson’s correlation coefficient </a:t>
            </a:r>
            <a:r>
              <a:rPr lang="en-US" i="1" dirty="0"/>
              <a:t>r</a:t>
            </a:r>
            <a:endParaRPr lang="en-US" dirty="0"/>
          </a:p>
          <a:p>
            <a:pPr lvl="1"/>
            <a:r>
              <a:rPr lang="en-US" dirty="0"/>
              <a:t>measures linear correlation</a:t>
            </a:r>
          </a:p>
          <a:p>
            <a:r>
              <a:rPr lang="en-US" dirty="0"/>
              <a:t>Spearman’s </a:t>
            </a:r>
            <a:r>
              <a:rPr lang="el-GR" i="1" dirty="0"/>
              <a:t>ρ</a:t>
            </a:r>
            <a:r>
              <a:rPr lang="el-GR" dirty="0"/>
              <a:t> </a:t>
            </a:r>
            <a:r>
              <a:rPr lang="en-US" dirty="0"/>
              <a:t>looks at the relative order of values (rank) rather than the actual value itself</a:t>
            </a:r>
          </a:p>
          <a:p>
            <a:pPr lvl="1"/>
            <a:r>
              <a:rPr lang="en-US" dirty="0"/>
              <a:t>Measures monotonicity: as [x] increases, is [y] always increasing/decreasing?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9F20E-0720-4EC4-0885-32005BF9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1294"/>
            <a:ext cx="2857500" cy="270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6F183-0203-76EF-78E2-7322AFBAAEA0}"/>
              </a:ext>
            </a:extLst>
          </p:cNvPr>
          <p:cNvSpPr txBox="1"/>
          <p:nvPr/>
        </p:nvSpPr>
        <p:spPr>
          <a:xfrm>
            <a:off x="3695699" y="4199682"/>
            <a:ext cx="765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point, as x increases, y increases as well (even if it varies by how much), so it is monotonically increasing.</a:t>
            </a:r>
          </a:p>
          <a:p>
            <a:r>
              <a:rPr lang="en-US" sz="1600" dirty="0"/>
              <a:t>Therefore, Spearman’s </a:t>
            </a:r>
            <a:r>
              <a:rPr lang="el-GR" sz="1600" i="1" dirty="0"/>
              <a:t>ρ</a:t>
            </a:r>
            <a:r>
              <a:rPr lang="el-GR" sz="1600" dirty="0"/>
              <a:t> </a:t>
            </a:r>
            <a:r>
              <a:rPr lang="en-US" sz="1600" dirty="0"/>
              <a:t>= 1 (if monotonically decreasing, then Spearman’s </a:t>
            </a:r>
            <a:r>
              <a:rPr lang="el-GR" sz="1600" i="1" dirty="0"/>
              <a:t>ρ</a:t>
            </a:r>
            <a:r>
              <a:rPr lang="el-GR" sz="1600" dirty="0"/>
              <a:t> </a:t>
            </a:r>
            <a:r>
              <a:rPr lang="en-US" sz="1600" dirty="0"/>
              <a:t>= -1)</a:t>
            </a:r>
          </a:p>
          <a:p>
            <a:endParaRPr lang="en-US" sz="1600" dirty="0"/>
          </a:p>
          <a:p>
            <a:r>
              <a:rPr lang="en-US" sz="1600" dirty="0"/>
              <a:t>Note that the plotted data is clearly non-linear, which is why Pearson’s </a:t>
            </a:r>
            <a:r>
              <a:rPr lang="en-US" sz="1600" i="1" dirty="0"/>
              <a:t>r</a:t>
            </a:r>
            <a:r>
              <a:rPr lang="en-US" sz="1600" dirty="0"/>
              <a:t> ≠ 1</a:t>
            </a:r>
          </a:p>
          <a:p>
            <a:endParaRPr lang="en-US" sz="1600" dirty="0"/>
          </a:p>
          <a:p>
            <a:r>
              <a:rPr lang="en-US" sz="1600" dirty="0"/>
              <a:t>Spearman’s </a:t>
            </a:r>
            <a:r>
              <a:rPr lang="el-GR" sz="1600" i="1" dirty="0"/>
              <a:t>ρ</a:t>
            </a:r>
            <a:r>
              <a:rPr lang="en-US" sz="1600" i="1" dirty="0"/>
              <a:t> </a:t>
            </a:r>
            <a:r>
              <a:rPr lang="en-US" sz="1600" dirty="0"/>
              <a:t>is suited to our analysis since we do not know if sirolimus concentration is linearly related to any of the biomarkers or if the biomarkers are linearly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59273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0BB8C9-C1D9-D917-3E7F-E06432A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00062"/>
          </a:xfrm>
        </p:spPr>
        <p:txBody>
          <a:bodyPr>
            <a:noAutofit/>
          </a:bodyPr>
          <a:lstStyle/>
          <a:p>
            <a:r>
              <a:rPr lang="en-US" sz="3200" dirty="0"/>
              <a:t>Spearman’s </a:t>
            </a:r>
            <a:r>
              <a:rPr lang="el-GR" sz="3200" i="1" dirty="0"/>
              <a:t>ρ</a:t>
            </a:r>
            <a:r>
              <a:rPr lang="en-US" sz="3200" i="1" dirty="0"/>
              <a:t> </a:t>
            </a:r>
            <a:r>
              <a:rPr lang="en-US" sz="3200" dirty="0"/>
              <a:t>Correlation Matrix: Biomarker vs. Biomarker</a:t>
            </a:r>
          </a:p>
        </p:txBody>
      </p:sp>
      <p:pic>
        <p:nvPicPr>
          <p:cNvPr id="9" name="Picture 8" descr="A red and blue triangle&#10;&#10;Description automatically generated">
            <a:extLst>
              <a:ext uri="{FF2B5EF4-FFF2-40B4-BE49-F238E27FC236}">
                <a16:creationId xmlns:a16="http://schemas.microsoft.com/office/drawing/2014/main" id="{896D167B-7512-56DD-3DDE-B41F4E3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63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42D265-1F6B-1D86-DA99-893FE3EA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FBAE-C5C3-F926-1391-7879F5B2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229"/>
          </a:xfrm>
        </p:spPr>
        <p:txBody>
          <a:bodyPr/>
          <a:lstStyle/>
          <a:p>
            <a:r>
              <a:rPr lang="en-US" dirty="0"/>
              <a:t>Used fold change instead of raw data to account for differences in biomarker value ranges and units</a:t>
            </a:r>
          </a:p>
          <a:p>
            <a:pPr lvl="1"/>
            <a:r>
              <a:rPr lang="en-US" dirty="0"/>
              <a:t>Ex. biomarker A ranges from 0-100%, biomarker B ranges </a:t>
            </a:r>
            <a:r>
              <a:rPr lang="en-US"/>
              <a:t>from 5-10 </a:t>
            </a:r>
            <a:r>
              <a:rPr lang="en-US" dirty="0"/>
              <a:t>ng/mL</a:t>
            </a:r>
          </a:p>
          <a:p>
            <a:pPr lvl="1"/>
            <a:r>
              <a:rPr lang="en-US" dirty="0"/>
              <a:t>Fold change will scale the data down and use the same units (number of folds) so that they are more comparable</a:t>
            </a:r>
          </a:p>
          <a:p>
            <a:r>
              <a:rPr lang="en-US" dirty="0"/>
              <a:t>Ordered individuals by exposure metric to visually see trends</a:t>
            </a:r>
          </a:p>
          <a:p>
            <a:r>
              <a:rPr lang="en-US" dirty="0"/>
              <a:t>Clustered the biomarkers together to see which ones are similar</a:t>
            </a:r>
          </a:p>
          <a:p>
            <a:pPr lvl="1"/>
            <a:r>
              <a:rPr lang="en-US" dirty="0"/>
              <a:t>Distance metric: standardized Euclidean distance</a:t>
            </a:r>
          </a:p>
          <a:p>
            <a:pPr lvl="2"/>
            <a:r>
              <a:rPr lang="en-US" dirty="0"/>
              <a:t>Has the advantage of normalizing over variance, which reduces the effect of having a wide range/high variance</a:t>
            </a:r>
          </a:p>
          <a:p>
            <a:pPr lvl="2"/>
            <a:r>
              <a:rPr lang="en-US" dirty="0"/>
              <a:t>Ex. with [1, 3, 5], [1, 2, 5], and [1, 10, 18], normal Euclidean distance will not cluster the three together, but standardized Euclidean distance will.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967</Words>
  <Application>Microsoft Office PowerPoint</Application>
  <PresentationFormat>Widescreen</PresentationFormat>
  <Paragraphs>89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Sirolimus Heatmaps Update</vt:lpstr>
      <vt:lpstr>Background</vt:lpstr>
      <vt:lpstr>Sirolimus</vt:lpstr>
      <vt:lpstr>A5337 Study / Obtaining Raw Data</vt:lpstr>
      <vt:lpstr>Raw Data Transformation</vt:lpstr>
      <vt:lpstr>Data Analysis</vt:lpstr>
      <vt:lpstr>Spearman Rank Correlation (Spearman’s ρ)</vt:lpstr>
      <vt:lpstr>Spearman’s ρ Correlation Matrix: Biomarker vs. Biomarker</vt:lpstr>
      <vt:lpstr>Heatmaps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Directions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Sirolimus Heatmaps Update</dc:title>
  <dc:creator>Lu, Dave</dc:creator>
  <cp:lastModifiedBy>Lu, Dave</cp:lastModifiedBy>
  <cp:revision>1</cp:revision>
  <dcterms:created xsi:type="dcterms:W3CDTF">2023-07-20T18:08:57Z</dcterms:created>
  <dcterms:modified xsi:type="dcterms:W3CDTF">2023-07-20T22:11:42Z</dcterms:modified>
</cp:coreProperties>
</file>