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93722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605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535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490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71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think this would be a good introduction to our presentation..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69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42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78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44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12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77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24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7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0" name="Shape 10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3" name="Shape 13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0" name="Shape 2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3" name="Shape 2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1" name="Shape 3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3" name="Shape 4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46" name="Shape 4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3" name="Shape 5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6" name="Shape 5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3" name="Shape 6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6" name="Shape 6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ugabuse.gov/publications/teaching-packets/understanding-drug-abuse-addiction/section-ii/5-protective-facto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ugabuse.gov/publications/preventing-drug-abuse-among-children-adolescents-in-brief/chapter-1-risk-factors-protective-factors/when-how-does-drug-abuse-start-progres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cskq_zGVSZ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Adolescent Substance Abuse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1800"/>
              <a:t>Lindsay Heikkinen, Liz Carnegie, Jackie Kutcher, Toni Debose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Interventions - Macro Level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832875"/>
            <a:ext cx="8229600" cy="409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Prevention: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The Drug Free Communities (DFC) Program</a:t>
            </a:r>
          </a:p>
          <a:p>
            <a:pPr marL="1371600" lvl="2" indent="-381000" rtl="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Preventing youth drug use by creating local data-driven strategies to reduce use in the community</a:t>
            </a:r>
          </a:p>
          <a:p>
            <a:pPr marL="1371600" lvl="2" indent="-381000" rtl="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26 Michigan coalitions received grants from ONDCP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National Anti-Drug Media Campaign</a:t>
            </a:r>
          </a:p>
          <a:p>
            <a:pPr marL="1371600" lvl="2" indent="-38100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consistent and credible messages to youth about drug use and its consequences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Interventions - Macro Level Cont...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Treatment: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Juvenile Drug Courts (JDC)</a:t>
            </a:r>
          </a:p>
          <a:p>
            <a:pPr marL="1371600" lvl="2" indent="-381000" rtl="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emerged in 1980’s</a:t>
            </a:r>
          </a:p>
          <a:p>
            <a:pPr marL="1371600" lvl="2" indent="-381000" rtl="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16 counties in Michigan</a:t>
            </a:r>
          </a:p>
          <a:p>
            <a:pPr marL="1371600" lvl="2" indent="-381000" rtl="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Addiction treatment providers, prosecutors, defense attorneys, law enforcement officers, and parole/probation officers work together to provide needed services to participant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National Institute of  Drug Abuse. (2007). Understanding Drug Abuse and Addiction: What Science Says</a:t>
            </a: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Retrieved from: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http://www.drugabuse.gov/publications/teaching-packets/understanding-drug-abuse-addiction/section-ii/5-protective-factors</a:t>
            </a:r>
          </a:p>
          <a:p>
            <a:pPr lvl="0" rtl="0">
              <a:lnSpc>
                <a:spcPct val="140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National Institute of Drug Abuse (2003).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Preventing Drug Use among Children and Adolescents- Risks and Protective Factors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http://www.drugabuse.gov/publications/preventing-drug-abuse-among-children-adolescents-in-brief/chapter-1-risk-factors-protective-factors/when-how-does-drug-abuse-start-progress</a:t>
            </a:r>
          </a:p>
          <a:p>
            <a:pPr lvl="0" rtl="0">
              <a:lnSpc>
                <a:spcPct val="140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National Center for Children in Poverty; Adolescent Substance Abuse in the U.S. http://www.nccp.org/publications/pub_1008.html</a:t>
            </a:r>
          </a:p>
          <a:p>
            <a:pPr lvl="0" rtl="0">
              <a:lnSpc>
                <a:spcPct val="140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Health and Human Services. (2014). Risk and protective factors. Retrieved from: http://www.mass.gov/eohhs/gov/departments/dph/programs/substance-abuse/providers/prevention/risk-and-protective-factors.html</a:t>
            </a:r>
          </a:p>
          <a:p>
            <a:pPr marL="292100" marR="50800" lvl="0" indent="-279400" rtl="0">
              <a:lnSpc>
                <a:spcPct val="229166"/>
              </a:lnSpc>
              <a:spcBef>
                <a:spcPts val="0"/>
              </a:spcBef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0" u="sng">
                <a:solidFill>
                  <a:schemeClr val="hlink"/>
                </a:solidFill>
                <a:hlinkClick r:id="rId3"/>
              </a:rPr>
              <a:t>http://youtu.be/cskq_zGVSZs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Epidemiology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Incidence and Prevalence of Substance Abuse: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Increases with age during adolescence.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Peaks in young adulthood.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Although common, substantially increases risk for persistent substance use.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Availability By Age </a:t>
            </a:r>
            <a:r>
              <a:rPr lang="en" sz="1200" b="0"/>
              <a:t>(The State Journal, Frankfort, KY)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4410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Incidence and Prevalence </a:t>
            </a:r>
            <a:r>
              <a:rPr lang="en" sz="900"/>
              <a:t>(NIDA, National Institute on Drug Abuse)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61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599" cy="365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Incidence and Prevalence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 younger the age of abuse, the higher the risk for future dependence.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Social reorientation from family to peers.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Unique brain changes that enhance risk-taking behaviors.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Abuse is three times more likely in youths with psychiatric disorders.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 Factors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Socioeconomic Status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Ineffective Parenting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Early Aggressive Behavior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Life Transitions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Academic Failure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Drug Availability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Protective Factors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Strong family bonds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Positively copes with stress 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Parental monitoring and involvement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Successful school performance (regular attendance and schooling bonding)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Positive social institutions such as family, school, and community organizations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Interventions - Micro Level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Prevention: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Support Groups: Ala-teen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Project MAGIC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Celebrating Families!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Treatment: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Rehabilitation Centers</a:t>
            </a:r>
          </a:p>
          <a:p>
            <a:pPr marL="1371600" lvl="2" indent="-381000" rtl="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inpatient</a:t>
            </a:r>
          </a:p>
          <a:p>
            <a:pPr marL="1371600" lvl="2" indent="-381000" rtl="0">
              <a:spcBef>
                <a:spcPts val="0"/>
              </a:spcBef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outpatient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The Ingham County Adolescent Diversion Project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spotlight</vt:lpstr>
      <vt:lpstr>Adolescent Substance Abuse</vt:lpstr>
      <vt:lpstr>http://youtu.be/cskq_zGVSZs</vt:lpstr>
      <vt:lpstr>Epidemiology</vt:lpstr>
      <vt:lpstr>Availability By Age (The State Journal, Frankfort, KY)</vt:lpstr>
      <vt:lpstr>Incidence and Prevalence (NIDA, National Institute on Drug Abuse)</vt:lpstr>
      <vt:lpstr>Incidence and Prevalence</vt:lpstr>
      <vt:lpstr>Risk Factors</vt:lpstr>
      <vt:lpstr>Protective Factors</vt:lpstr>
      <vt:lpstr>Interventions - Micro Level</vt:lpstr>
      <vt:lpstr>Interventions - Macro Level</vt:lpstr>
      <vt:lpstr>Interventions - Macro Level Cont...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Adolescent Substance Abuse</dc:title>
  <dc:creator>Ma</dc:creator>
  <cp:lastModifiedBy>Jackie</cp:lastModifiedBy>
  <cp:revision>1</cp:revision>
  <dcterms:modified xsi:type="dcterms:W3CDTF">2015-01-13T02:34:36Z</dcterms:modified>
</cp:coreProperties>
</file>