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59" r:id="rId2"/>
  </p:sldMasterIdLst>
  <p:notesMasterIdLst>
    <p:notesMasterId r:id="rId4"/>
  </p:notesMasterIdLst>
  <p:sldIdLst>
    <p:sldId id="28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4ED"/>
    <a:srgbClr val="9D3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18B65-A071-4AE2-B826-EE865BAF033D}" v="79" dt="2020-05-12T21:57:47.720"/>
    <p1510:client id="{5E3903E7-77F8-4DA8-928B-89F3866D70C5}" v="444" dt="2020-05-14T03:18:59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06738-634C-4244-8594-7B16741FF570}" type="datetimeFigureOut">
              <a:rPr lang="en-US"/>
              <a:t>5/18/20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5FFE8-9ECE-42DD-9F68-513010B98B9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81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71b343ffd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8" name="Google Shape;1248;g71b343ffd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52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ECD6-DE0C-E441-B274-54F54ABDE05D}" type="datetimeFigureOut">
              <a:rPr lang="en-US" smtClean="0"/>
              <a:t>5/18/20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0E86-8229-A748-8F05-7C737030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2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ECD6-DE0C-E441-B274-54F54ABDE05D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0E86-8229-A748-8F05-7C737030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2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88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86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13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3.png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tags" Target="../tags/tag4.xml"/><Relationship Id="rId9" Type="http://schemas.openxmlformats.org/officeDocument/2006/relationships/image" Target="../media/image1.png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1260;p41">
            <a:extLst>
              <a:ext uri="{FF2B5EF4-FFF2-40B4-BE49-F238E27FC236}">
                <a16:creationId xmlns:a16="http://schemas.microsoft.com/office/drawing/2014/main" id="{FADFBE29-D3B5-4A16-82E6-838FB9E7C43C}"/>
              </a:ext>
            </a:extLst>
          </p:cNvPr>
          <p:cNvPicPr preferRelativeResize="0"/>
          <p:nvPr/>
        </p:nvPicPr>
        <p:blipFill rotWithShape="1">
          <a:blip r:embed="rId9"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381" b="68810" l="36071" r="93750">
                        <a14:foregroundMark x1="39107" y1="62619" x2="64629" y2="62619"/>
                        <a14:foregroundMark x1="54731" y1="29248" x2="40000" y2="27143"/>
                        <a14:foregroundMark x1="68571" y1="37381" x2="77785" y2="43416"/>
                        <a14:foregroundMark x1="80867" y1="63297" x2="89643" y2="63095"/>
                        <a14:foregroundMark x1="76341" y1="63401" x2="76598" y2="63395"/>
                        <a14:foregroundMark x1="68929" y1="63571" x2="72508" y2="63489"/>
                        <a14:foregroundMark x1="58393" y1="64286" x2="63571" y2="63333"/>
                        <a14:foregroundMark x1="73929" y1="68333" x2="79464" y2="68571"/>
                        <a14:foregroundMark x1="65179" y1="63333" x2="68929" y2="63333"/>
                        <a14:foregroundMark x1="88750" y1="48571" x2="90179" y2="51905"/>
                        <a14:foregroundMark x1="40179" y1="62857" x2="38929" y2="62381"/>
                        <a14:foregroundMark x1="89643" y1="46905" x2="90000" y2="50714"/>
                        <a14:foregroundMark x1="89643" y1="50000" x2="90000" y2="53810"/>
                        <a14:foregroundMark x1="36071" y1="63095" x2="41786" y2="63571"/>
                        <a14:backgroundMark x1="57679" y1="33810" x2="67558" y2="59917"/>
                        <a14:backgroundMark x1="58214" y1="35952" x2="55714" y2="32381"/>
                        <a14:backgroundMark x1="65714" y1="60476" x2="66498" y2="60571"/>
                        <a14:backgroundMark x1="73214" y1="62381" x2="75357" y2="63571"/>
                        <a14:backgroundMark x1="76429" y1="63810" x2="79107" y2="62857"/>
                        <a14:backgroundMark x1="78750" y1="62619" x2="79821" y2="64286"/>
                        <a14:backgroundMark x1="76429" y1="63571" x2="74821" y2="63810"/>
                        <a14:backgroundMark x1="85893" y1="49048" x2="82500" y2="47381"/>
                        <a14:backgroundMark x1="85357" y1="47857" x2="77857" y2="46667"/>
                        <a14:backgroundMark x1="84286" y1="48571" x2="86845" y2="49709"/>
                        <a14:backgroundMark x1="67400" y1="59917" x2="69464" y2="59524"/>
                      </a14:backgroundRemoval>
                    </a14:imgEffect>
                  </a14:imgLayer>
                </a14:imgProps>
              </a:ext>
            </a:extLst>
          </a:blip>
          <a:srcRect l="38717" b="23412"/>
          <a:stretch/>
        </p:blipFill>
        <p:spPr>
          <a:xfrm>
            <a:off x="9046329" y="4049381"/>
            <a:ext cx="1480148" cy="138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256;p41">
            <a:extLst>
              <a:ext uri="{FF2B5EF4-FFF2-40B4-BE49-F238E27FC236}">
                <a16:creationId xmlns:a16="http://schemas.microsoft.com/office/drawing/2014/main" id="{51A13097-6F35-4688-823A-02F1A497C872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r="8374" b="17769"/>
          <a:stretch/>
        </p:blipFill>
        <p:spPr>
          <a:xfrm>
            <a:off x="8600209" y="1374452"/>
            <a:ext cx="2096067" cy="141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7" name="Google Shape;1257;p41"/>
          <p:cNvPicPr preferRelativeResize="0"/>
          <p:nvPr/>
        </p:nvPicPr>
        <p:blipFill rotWithShape="1">
          <a:blip r:embed="rId12">
            <a:alphaModFix/>
          </a:blip>
          <a:srcRect l="37942"/>
          <a:stretch/>
        </p:blipFill>
        <p:spPr>
          <a:xfrm rot="20349562">
            <a:off x="9390941" y="1171473"/>
            <a:ext cx="1503257" cy="1816805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Google Shape;1262;p41"/>
          <p:cNvSpPr/>
          <p:nvPr/>
        </p:nvSpPr>
        <p:spPr>
          <a:xfrm>
            <a:off x="3249436" y="2323125"/>
            <a:ext cx="1445499" cy="32521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/>
          </a:p>
        </p:txBody>
      </p:sp>
      <p:sp>
        <p:nvSpPr>
          <p:cNvPr id="1263" name="Google Shape;1263;p41"/>
          <p:cNvSpPr/>
          <p:nvPr/>
        </p:nvSpPr>
        <p:spPr>
          <a:xfrm>
            <a:off x="3227496" y="1576199"/>
            <a:ext cx="1445499" cy="32521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/>
          </a:p>
        </p:txBody>
      </p:sp>
      <p:sp>
        <p:nvSpPr>
          <p:cNvPr id="1264" name="Google Shape;1264;p41"/>
          <p:cNvSpPr/>
          <p:nvPr/>
        </p:nvSpPr>
        <p:spPr>
          <a:xfrm>
            <a:off x="7379784" y="2027570"/>
            <a:ext cx="1445499" cy="32521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/>
          </a:p>
        </p:txBody>
      </p:sp>
      <p:sp>
        <p:nvSpPr>
          <p:cNvPr id="1253" name="Google Shape;1253;p41"/>
          <p:cNvSpPr/>
          <p:nvPr/>
        </p:nvSpPr>
        <p:spPr>
          <a:xfrm>
            <a:off x="4763742" y="1465182"/>
            <a:ext cx="2547396" cy="1449993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2400" b="1"/>
              <a:t>Forward Flow</a:t>
            </a:r>
            <a:endParaRPr sz="2400" b="1"/>
          </a:p>
        </p:txBody>
      </p:sp>
      <p:pic>
        <p:nvPicPr>
          <p:cNvPr id="1255" name="Google Shape;1255;p41"/>
          <p:cNvPicPr preferRelativeResize="0"/>
          <p:nvPr/>
        </p:nvPicPr>
        <p:blipFill rotWithShape="1">
          <a:blip r:embed="rId11">
            <a:alphaModFix/>
          </a:blip>
          <a:srcRect r="8374" b="17769"/>
          <a:stretch/>
        </p:blipFill>
        <p:spPr>
          <a:xfrm>
            <a:off x="1047768" y="1787250"/>
            <a:ext cx="2096067" cy="1410847"/>
          </a:xfrm>
          <a:prstGeom prst="rect">
            <a:avLst/>
          </a:prstGeom>
          <a:noFill/>
          <a:ln>
            <a:noFill/>
          </a:ln>
        </p:spPr>
      </p:pic>
      <p:sp>
        <p:nvSpPr>
          <p:cNvPr id="1268" name="Google Shape;1268;p41"/>
          <p:cNvSpPr txBox="1"/>
          <p:nvPr/>
        </p:nvSpPr>
        <p:spPr>
          <a:xfrm>
            <a:off x="8256067" y="2606986"/>
            <a:ext cx="3382908" cy="643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400" i="1"/>
              <a:t>Nearest Neighbor Loss</a:t>
            </a:r>
            <a:endParaRPr sz="1400" i="1"/>
          </a:p>
        </p:txBody>
      </p:sp>
      <p:sp>
        <p:nvSpPr>
          <p:cNvPr id="27" name="Google Shape;1254;p41">
            <a:extLst>
              <a:ext uri="{FF2B5EF4-FFF2-40B4-BE49-F238E27FC236}">
                <a16:creationId xmlns:a16="http://schemas.microsoft.com/office/drawing/2014/main" id="{D73BC87A-8AD2-4A40-BFAA-999C9C9D4476}"/>
              </a:ext>
            </a:extLst>
          </p:cNvPr>
          <p:cNvSpPr/>
          <p:nvPr/>
        </p:nvSpPr>
        <p:spPr>
          <a:xfrm>
            <a:off x="4689233" y="3727283"/>
            <a:ext cx="2547396" cy="1449993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2400" b="1"/>
              <a:t>Reverse Flow </a:t>
            </a:r>
            <a:endParaRPr sz="2400" b="1"/>
          </a:p>
        </p:txBody>
      </p:sp>
      <p:pic>
        <p:nvPicPr>
          <p:cNvPr id="29" name="Google Shape;1260;p41">
            <a:extLst>
              <a:ext uri="{FF2B5EF4-FFF2-40B4-BE49-F238E27FC236}">
                <a16:creationId xmlns:a16="http://schemas.microsoft.com/office/drawing/2014/main" id="{E620BDED-7D88-4ACA-BAFE-912569813D02}"/>
              </a:ext>
            </a:extLst>
          </p:cNvPr>
          <p:cNvPicPr preferRelativeResize="0"/>
          <p:nvPr/>
        </p:nvPicPr>
        <p:blipFill rotWithShape="1">
          <a:blip r:embed="rId9"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381" b="68810" l="36071" r="93750">
                        <a14:foregroundMark x1="39107" y1="62619" x2="64629" y2="62619"/>
                        <a14:foregroundMark x1="54731" y1="29248" x2="40000" y2="27143"/>
                        <a14:foregroundMark x1="68571" y1="37381" x2="77785" y2="43416"/>
                        <a14:foregroundMark x1="80867" y1="63297" x2="89643" y2="63095"/>
                        <a14:foregroundMark x1="76341" y1="63401" x2="76598" y2="63395"/>
                        <a14:foregroundMark x1="68929" y1="63571" x2="72508" y2="63489"/>
                        <a14:foregroundMark x1="58393" y1="64286" x2="63571" y2="63333"/>
                        <a14:foregroundMark x1="73929" y1="68333" x2="79464" y2="68571"/>
                        <a14:foregroundMark x1="65179" y1="63333" x2="68929" y2="63333"/>
                        <a14:foregroundMark x1="88750" y1="48571" x2="90179" y2="51905"/>
                        <a14:foregroundMark x1="40179" y1="62857" x2="38929" y2="62381"/>
                        <a14:foregroundMark x1="89643" y1="46905" x2="90000" y2="50714"/>
                        <a14:foregroundMark x1="89643" y1="50000" x2="90000" y2="53810"/>
                        <a14:foregroundMark x1="36071" y1="63095" x2="41786" y2="63571"/>
                        <a14:backgroundMark x1="57679" y1="33810" x2="67558" y2="59917"/>
                        <a14:backgroundMark x1="58214" y1="35952" x2="55714" y2="32381"/>
                        <a14:backgroundMark x1="65714" y1="60476" x2="66498" y2="60571"/>
                        <a14:backgroundMark x1="73214" y1="62381" x2="75357" y2="63571"/>
                        <a14:backgroundMark x1="76429" y1="63810" x2="79107" y2="62857"/>
                        <a14:backgroundMark x1="78750" y1="62619" x2="79821" y2="64286"/>
                        <a14:backgroundMark x1="76429" y1="63571" x2="74821" y2="63810"/>
                        <a14:backgroundMark x1="85893" y1="49048" x2="82500" y2="47381"/>
                        <a14:backgroundMark x1="85357" y1="47857" x2="77857" y2="46667"/>
                        <a14:backgroundMark x1="84286" y1="48571" x2="86845" y2="49709"/>
                        <a14:backgroundMark x1="67400" y1="59917" x2="69464" y2="59524"/>
                      </a14:backgroundRemoval>
                    </a14:imgEffect>
                  </a14:imgLayer>
                </a14:imgProps>
              </a:ext>
            </a:extLst>
          </a:blip>
          <a:srcRect l="38717" b="23412"/>
          <a:stretch/>
        </p:blipFill>
        <p:spPr>
          <a:xfrm>
            <a:off x="1809745" y="678759"/>
            <a:ext cx="1480148" cy="138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1257;p41">
            <a:extLst>
              <a:ext uri="{FF2B5EF4-FFF2-40B4-BE49-F238E27FC236}">
                <a16:creationId xmlns:a16="http://schemas.microsoft.com/office/drawing/2014/main" id="{940ECB55-571E-42FD-BD63-11AC8E8466AF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 l="37942"/>
          <a:stretch/>
        </p:blipFill>
        <p:spPr>
          <a:xfrm rot="20349562">
            <a:off x="9017620" y="2895551"/>
            <a:ext cx="1503257" cy="181680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1265;p41">
            <a:extLst>
              <a:ext uri="{FF2B5EF4-FFF2-40B4-BE49-F238E27FC236}">
                <a16:creationId xmlns:a16="http://schemas.microsoft.com/office/drawing/2014/main" id="{EEC0A313-797F-4884-A8F1-817C43AD9559}"/>
              </a:ext>
            </a:extLst>
          </p:cNvPr>
          <p:cNvSpPr/>
          <p:nvPr/>
        </p:nvSpPr>
        <p:spPr>
          <a:xfrm rot="10800000">
            <a:off x="7310981" y="3886774"/>
            <a:ext cx="1445499" cy="32521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/>
          </a:p>
        </p:txBody>
      </p:sp>
      <p:sp>
        <p:nvSpPr>
          <p:cNvPr id="40" name="Google Shape;1266;p41">
            <a:extLst>
              <a:ext uri="{FF2B5EF4-FFF2-40B4-BE49-F238E27FC236}">
                <a16:creationId xmlns:a16="http://schemas.microsoft.com/office/drawing/2014/main" id="{2B926DDB-9B11-4B81-AEB3-351A5EFA3542}"/>
              </a:ext>
            </a:extLst>
          </p:cNvPr>
          <p:cNvSpPr/>
          <p:nvPr/>
        </p:nvSpPr>
        <p:spPr>
          <a:xfrm rot="10800000">
            <a:off x="7310981" y="4639253"/>
            <a:ext cx="1445499" cy="32521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/>
          </a:p>
        </p:txBody>
      </p:sp>
      <p:pic>
        <p:nvPicPr>
          <p:cNvPr id="18" name="Google Shape;1260;p41">
            <a:extLst>
              <a:ext uri="{FF2B5EF4-FFF2-40B4-BE49-F238E27FC236}">
                <a16:creationId xmlns:a16="http://schemas.microsoft.com/office/drawing/2014/main" id="{9386D0FA-5A54-47B8-9FAC-F0DEBFAA6690}"/>
              </a:ext>
            </a:extLst>
          </p:cNvPr>
          <p:cNvPicPr preferRelativeResize="0"/>
          <p:nvPr/>
        </p:nvPicPr>
        <p:blipFill rotWithShape="1">
          <a:blip r:embed="rId9"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381" b="68810" l="36071" r="93750">
                        <a14:foregroundMark x1="39107" y1="62619" x2="64629" y2="62619"/>
                        <a14:foregroundMark x1="54731" y1="29248" x2="40000" y2="27143"/>
                        <a14:foregroundMark x1="68571" y1="37381" x2="77785" y2="43416"/>
                        <a14:foregroundMark x1="80867" y1="63297" x2="89643" y2="63095"/>
                        <a14:foregroundMark x1="76341" y1="63401" x2="76598" y2="63395"/>
                        <a14:foregroundMark x1="68929" y1="63571" x2="72508" y2="63489"/>
                        <a14:foregroundMark x1="58393" y1="64286" x2="63571" y2="63333"/>
                        <a14:foregroundMark x1="73929" y1="68333" x2="79464" y2="68571"/>
                        <a14:foregroundMark x1="65179" y1="63333" x2="68929" y2="63333"/>
                        <a14:foregroundMark x1="88750" y1="48571" x2="90179" y2="51905"/>
                        <a14:foregroundMark x1="40179" y1="62857" x2="38929" y2="62381"/>
                        <a14:foregroundMark x1="89643" y1="46905" x2="90000" y2="50714"/>
                        <a14:foregroundMark x1="89643" y1="50000" x2="90000" y2="53810"/>
                        <a14:foregroundMark x1="36071" y1="63095" x2="41786" y2="63571"/>
                        <a14:backgroundMark x1="57679" y1="33810" x2="67558" y2="59917"/>
                        <a14:backgroundMark x1="58214" y1="35952" x2="55714" y2="32381"/>
                        <a14:backgroundMark x1="65714" y1="60476" x2="66498" y2="60571"/>
                        <a14:backgroundMark x1="73214" y1="62381" x2="75357" y2="63571"/>
                        <a14:backgroundMark x1="76429" y1="63810" x2="79107" y2="62857"/>
                        <a14:backgroundMark x1="78750" y1="62619" x2="79821" y2="64286"/>
                        <a14:backgroundMark x1="76429" y1="63571" x2="74821" y2="63810"/>
                        <a14:backgroundMark x1="85893" y1="49048" x2="82500" y2="47381"/>
                        <a14:backgroundMark x1="85357" y1="47857" x2="77857" y2="46667"/>
                        <a14:backgroundMark x1="84286" y1="48571" x2="86845" y2="49709"/>
                        <a14:backgroundMark x1="67400" y1="59917" x2="69464" y2="59524"/>
                      </a14:backgroundRemoval>
                    </a14:imgEffect>
                  </a14:imgLayer>
                </a14:imgProps>
              </a:ext>
            </a:extLst>
          </a:blip>
          <a:srcRect l="38717" b="23412"/>
          <a:stretch/>
        </p:blipFill>
        <p:spPr>
          <a:xfrm>
            <a:off x="1806595" y="3511075"/>
            <a:ext cx="1480148" cy="138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261;p41">
            <a:extLst>
              <a:ext uri="{FF2B5EF4-FFF2-40B4-BE49-F238E27FC236}">
                <a16:creationId xmlns:a16="http://schemas.microsoft.com/office/drawing/2014/main" id="{8E6FA04C-78ED-4508-8F45-C39EBADB8F4B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l="39806"/>
          <a:stretch/>
        </p:blipFill>
        <p:spPr>
          <a:xfrm>
            <a:off x="1749034" y="3616439"/>
            <a:ext cx="1460940" cy="182029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267;p41">
            <a:extLst>
              <a:ext uri="{FF2B5EF4-FFF2-40B4-BE49-F238E27FC236}">
                <a16:creationId xmlns:a16="http://schemas.microsoft.com/office/drawing/2014/main" id="{993CCB42-F284-4106-BB06-BB2076BC9DF8}"/>
              </a:ext>
            </a:extLst>
          </p:cNvPr>
          <p:cNvSpPr/>
          <p:nvPr/>
        </p:nvSpPr>
        <p:spPr>
          <a:xfrm rot="10800000">
            <a:off x="3249439" y="4323909"/>
            <a:ext cx="1445499" cy="32521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6A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/>
          </a:p>
        </p:txBody>
      </p:sp>
      <p:sp>
        <p:nvSpPr>
          <p:cNvPr id="23" name="Google Shape;1269;p41">
            <a:extLst>
              <a:ext uri="{FF2B5EF4-FFF2-40B4-BE49-F238E27FC236}">
                <a16:creationId xmlns:a16="http://schemas.microsoft.com/office/drawing/2014/main" id="{5BB67893-542A-4E08-808C-20F6276BDD22}"/>
              </a:ext>
            </a:extLst>
          </p:cNvPr>
          <p:cNvSpPr txBox="1"/>
          <p:nvPr/>
        </p:nvSpPr>
        <p:spPr>
          <a:xfrm>
            <a:off x="796495" y="4842562"/>
            <a:ext cx="2973355" cy="53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400" i="1"/>
              <a:t>Cycle Consistency Loss</a:t>
            </a:r>
            <a:endParaRPr sz="1400" i="1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C30F1AA-B0A9-484D-892E-99C7765F2B8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953925" y="1178794"/>
            <a:ext cx="51891" cy="1067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7CB58E4-9248-4B2D-8293-6FB0A6E753B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789274" y="2853305"/>
            <a:ext cx="329305" cy="12373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37FAE9B-F36D-4C89-B308-B14563F638A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366972" y="2470977"/>
            <a:ext cx="329305" cy="12373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9BD9E3-D39D-4C5E-AB8C-0286FCFD28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024458" y="4211990"/>
            <a:ext cx="329305" cy="1237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304EC96-4EB4-45C9-AEC4-627C44860AB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0189109" y="4540543"/>
            <a:ext cx="51891" cy="1067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E26A4FE-E533-40C1-A79F-380D915922F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947885" y="4007442"/>
            <a:ext cx="51891" cy="106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2E14BA-5C69-DB4F-8D2D-559C09A9EA3F}"/>
              </a:ext>
            </a:extLst>
          </p:cNvPr>
          <p:cNvSpPr/>
          <p:nvPr/>
        </p:nvSpPr>
        <p:spPr>
          <a:xfrm>
            <a:off x="2894939" y="916278"/>
            <a:ext cx="447279" cy="36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3F1575-B3FD-094C-A2C0-BE838FC36ACB}"/>
              </a:ext>
            </a:extLst>
          </p:cNvPr>
          <p:cNvSpPr/>
          <p:nvPr/>
        </p:nvSpPr>
        <p:spPr>
          <a:xfrm>
            <a:off x="2662230" y="2801052"/>
            <a:ext cx="447279" cy="36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7AEF6D-5532-D54F-A6EA-39B84371CB18}"/>
              </a:ext>
            </a:extLst>
          </p:cNvPr>
          <p:cNvSpPr/>
          <p:nvPr/>
        </p:nvSpPr>
        <p:spPr>
          <a:xfrm>
            <a:off x="2760749" y="3842699"/>
            <a:ext cx="447279" cy="36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BF2624-7E5F-9947-A054-ED80AA0BCCB8}"/>
              </a:ext>
            </a:extLst>
          </p:cNvPr>
          <p:cNvSpPr/>
          <p:nvPr/>
        </p:nvSpPr>
        <p:spPr>
          <a:xfrm>
            <a:off x="10347604" y="2308027"/>
            <a:ext cx="447279" cy="36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FD996E-F36F-FC49-B595-AF0B9A7A5228}"/>
              </a:ext>
            </a:extLst>
          </p:cNvPr>
          <p:cNvSpPr/>
          <p:nvPr/>
        </p:nvSpPr>
        <p:spPr>
          <a:xfrm>
            <a:off x="10057502" y="4298362"/>
            <a:ext cx="447279" cy="36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29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38.99512"/>
  <p:tag name="LATEXADDIN" val="\documentclass{article}&#10;\usepackage{xcolor}&#10;\usepackage{amsmath}&#10;\pagestyle{empty}&#10;\begin{document}&#10;&#10;$$&#10;\color{blue}t&#10;$$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247.4691"/>
  <p:tag name="LATEXADDIN" val="\documentclass{article}&#10;\usepackage{xcolor}&#10;\usepackage{amsmath}&#10;\pagestyle{empty}&#10;\begin{document}&#10;&#10;$$&#10;\color{red}t+1&#10;$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247.4691"/>
  <p:tag name="LATEXADDIN" val="\documentclass{article}&#10;\usepackage{xcolor}&#10;\usepackage{amsmath}&#10;\pagestyle{empty}&#10;\begin{document}&#10;&#10;$$&#10;\color{red}t+1&#10;$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247.4691"/>
  <p:tag name="LATEXADDIN" val="\documentclass{article}&#10;\usepackage{xcolor}&#10;\usepackage{amsmath}&#10;\pagestyle{empty}&#10;\begin{document}&#10;&#10;$$&#10;\color{green}t+1&#10;$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38.99512"/>
  <p:tag name="LATEXADDIN" val="\documentclass{article}&#10;\usepackage{xcolor}&#10;\usepackage{amsmath}&#10;\pagestyle{empty}&#10;\begin{document}&#10;&#10;$$&#10;\color{blue}t&#10;$$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38.99512"/>
  <p:tag name="LATEXADDIN" val="\documentclass{article}&#10;\usepackage{xcolor}&#10;\usepackage{amsmath}&#10;\pagestyle{empty}&#10;\begin{document}&#10;&#10;$$&#10;\color{blue}t&#10;$$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10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David Held</cp:lastModifiedBy>
  <cp:revision>155</cp:revision>
  <dcterms:created xsi:type="dcterms:W3CDTF">2020-05-10T20:36:12Z</dcterms:created>
  <dcterms:modified xsi:type="dcterms:W3CDTF">2020-05-18T18:58:15Z</dcterms:modified>
</cp:coreProperties>
</file>