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6978-EE0C-421A-9EC8-CFE6D9D972E0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8948-97D8-4527-92A4-FE973F6B1A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8948-97D8-4527-92A4-FE973F6B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37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8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90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65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55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6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8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7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4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8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2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04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9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94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6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9FF8F-80D7-4388-85CB-F297990E9C95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C4D60-BDDB-46ED-9E73-6A59C89621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6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hg96/Web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Flask</a:t>
            </a:r>
            <a:r>
              <a:rPr lang="es-ES" dirty="0" smtClean="0"/>
              <a:t> Web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basic</a:t>
            </a:r>
            <a:r>
              <a:rPr lang="es-ES" dirty="0" smtClean="0"/>
              <a:t> </a:t>
            </a:r>
            <a:r>
              <a:rPr lang="es-ES" dirty="0" err="1" smtClean="0"/>
              <a:t>biological</a:t>
            </a:r>
            <a:r>
              <a:rPr lang="es-ES" dirty="0" smtClean="0"/>
              <a:t> </a:t>
            </a:r>
            <a:r>
              <a:rPr lang="en-GB" dirty="0" smtClean="0"/>
              <a:t>procedures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David Hidalgo Gil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3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dirty="0" smtClean="0"/>
              <a:t>information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Performing basic analyses on the go for non </a:t>
            </a:r>
            <a:r>
              <a:rPr lang="en-GB" dirty="0" err="1" smtClean="0"/>
              <a:t>bioinformaticians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It’s easier to use than a command line and faster to teach</a:t>
            </a:r>
          </a:p>
          <a:p>
            <a:r>
              <a:rPr lang="en-GB" dirty="0" smtClean="0"/>
              <a:t>Less fear due to having an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and </a:t>
            </a:r>
            <a:r>
              <a:rPr lang="en-US" dirty="0" smtClean="0"/>
              <a:t>novelty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moment my tool can:</a:t>
            </a:r>
          </a:p>
          <a:p>
            <a:pPr lvl="1"/>
            <a:r>
              <a:rPr lang="en-GB" dirty="0" err="1" smtClean="0"/>
              <a:t>FastQ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Fasta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Multiline </a:t>
            </a:r>
            <a:r>
              <a:rPr lang="en-GB" dirty="0" err="1" smtClean="0">
                <a:sym typeface="Wingdings" panose="05000000000000000000" pitchFamily="2" charset="2"/>
              </a:rPr>
              <a:t>Fasta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dirty="0" err="1" smtClean="0">
                <a:sym typeface="Wingdings" panose="05000000000000000000" pitchFamily="2" charset="2"/>
              </a:rPr>
              <a:t>OneLine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Fasta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Basic Nucleotide plots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For now Its limited to only 1 file at a time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Need for an ID system and database</a:t>
            </a:r>
          </a:p>
          <a:p>
            <a:pPr marL="0" indent="0">
              <a:buNone/>
            </a:pPr>
            <a:endParaRPr lang="es-E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68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your </a:t>
            </a:r>
            <a:r>
              <a:rPr lang="en-US" dirty="0" smtClean="0"/>
              <a:t>tool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199" y="3453890"/>
            <a:ext cx="10018712" cy="2457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00" y="2613330"/>
            <a:ext cx="8458933" cy="3802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00" y="2628228"/>
            <a:ext cx="8504657" cy="39627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45" y="350311"/>
            <a:ext cx="6000764" cy="5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methodology and technology you </a:t>
            </a:r>
            <a:r>
              <a:rPr lang="en-US" dirty="0" smtClean="0"/>
              <a:t>used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Algorithms and back end were developed using Python (3.7) using:</a:t>
            </a:r>
          </a:p>
          <a:p>
            <a:pPr lvl="1"/>
            <a:r>
              <a:rPr lang="en-GB" dirty="0" smtClean="0"/>
              <a:t>Flask</a:t>
            </a:r>
          </a:p>
          <a:p>
            <a:pPr lvl="1"/>
            <a:r>
              <a:rPr lang="en-GB" dirty="0" err="1" smtClean="0"/>
              <a:t>Matplotlib</a:t>
            </a:r>
            <a:endParaRPr lang="en-GB" dirty="0" smtClean="0"/>
          </a:p>
          <a:p>
            <a:pPr lvl="1"/>
            <a:r>
              <a:rPr lang="en-GB" dirty="0" err="1" smtClean="0"/>
              <a:t>Os</a:t>
            </a:r>
            <a:endParaRPr lang="en-GB" dirty="0" smtClean="0"/>
          </a:p>
          <a:p>
            <a:pPr lvl="1"/>
            <a:r>
              <a:rPr lang="en-GB" dirty="0" err="1" smtClean="0"/>
              <a:t>Werkzeugh</a:t>
            </a:r>
            <a:r>
              <a:rPr lang="en-GB" dirty="0" smtClean="0"/>
              <a:t> </a:t>
            </a:r>
            <a:r>
              <a:rPr lang="en-GB" dirty="0" err="1" smtClean="0"/>
              <a:t>utils</a:t>
            </a:r>
            <a:r>
              <a:rPr lang="en-GB" dirty="0" smtClean="0"/>
              <a:t> (security)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the results and your </a:t>
            </a:r>
            <a:r>
              <a:rPr lang="en-US" dirty="0" smtClean="0"/>
              <a:t>experience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webpages can be an alternative work environment</a:t>
            </a:r>
          </a:p>
          <a:p>
            <a:r>
              <a:rPr lang="en-GB" dirty="0" smtClean="0"/>
              <a:t>This is lacking in the science community</a:t>
            </a:r>
          </a:p>
          <a:p>
            <a:r>
              <a:rPr lang="en-GB" dirty="0" smtClean="0"/>
              <a:t>You have to climb the learning curve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4631" y="1325880"/>
            <a:ext cx="10018713" cy="2118360"/>
          </a:xfrm>
        </p:spPr>
        <p:txBody>
          <a:bodyPr/>
          <a:lstStyle/>
          <a:p>
            <a:r>
              <a:rPr lang="en-GB" sz="5400" dirty="0" smtClean="0"/>
              <a:t>Questions?</a:t>
            </a:r>
            <a:r>
              <a:rPr lang="en-GB" sz="4800" dirty="0" smtClean="0"/>
              <a:t/>
            </a:r>
            <a:br>
              <a:rPr lang="en-GB" sz="4800" dirty="0" smtClean="0"/>
            </a:br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520" y="3962400"/>
            <a:ext cx="90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hlinkClick r:id="rId2"/>
              </a:rPr>
              <a:t>Project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144</Words>
  <Application>Microsoft Office PowerPoint</Application>
  <PresentationFormat>Panorámica</PresentationFormat>
  <Paragraphs>27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Parallax</vt:lpstr>
      <vt:lpstr>Flask Web application for basic biological procedures</vt:lpstr>
      <vt:lpstr>Background information</vt:lpstr>
      <vt:lpstr>Significance and novelty </vt:lpstr>
      <vt:lpstr>Present your tool</vt:lpstr>
      <vt:lpstr>Explain the methodology and technology you used </vt:lpstr>
      <vt:lpstr>Discuss the results and your experience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Web application for basic biological procedures</dc:title>
  <dc:creator>David Hidalgo Gil</dc:creator>
  <cp:lastModifiedBy>David Hidalgo Gil</cp:lastModifiedBy>
  <cp:revision>8</cp:revision>
  <dcterms:created xsi:type="dcterms:W3CDTF">2020-03-14T10:23:55Z</dcterms:created>
  <dcterms:modified xsi:type="dcterms:W3CDTF">2020-03-16T08:49:21Z</dcterms:modified>
</cp:coreProperties>
</file>