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d65089c6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d65089c6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d65089c66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d65089c66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d65089c6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d65089c6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d65089c6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d65089c6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d65089c6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d65089c6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d65089c6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d65089c6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d65089c6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d65089c6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d65089c6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d65089c6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d65089c6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d65089c6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d65089c6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d65089c6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82713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簡化</a:t>
            </a:r>
            <a:r>
              <a:rPr lang="zh-TW"/>
              <a:t> </a:t>
            </a:r>
            <a:r>
              <a:rPr lang="zh-TW"/>
              <a:t>strncat() </a:t>
            </a:r>
            <a:r>
              <a:rPr lang="zh-TW"/>
              <a:t>與效能實測分析</a:t>
            </a:r>
            <a:r>
              <a:rPr lang="zh-TW"/>
              <a:t>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第五組 謝昕達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推測原因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0" y="0"/>
            <a:ext cx="3000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411900" y="1853850"/>
            <a:ext cx="2588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Old version </a:t>
            </a:r>
            <a:r>
              <a:rPr lang="zh-TW"/>
              <a:t>主要開銷應該在這邊：</a:t>
            </a:r>
            <a:endParaRPr/>
          </a:p>
        </p:txBody>
      </p:sp>
      <p:pic>
        <p:nvPicPr>
          <p:cNvPr id="165" name="Google Shape;165;p22" title="Screenshot 2025-05-28 at 18.16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98" y="2329650"/>
            <a:ext cx="4060301" cy="19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 title="Screenshot 2025-05-28 at 18.17.3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250" y="2329650"/>
            <a:ext cx="3949199" cy="10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4667250" y="1853850"/>
            <a:ext cx="2588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New version 主要開銷應該在這邊：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ctrTitle"/>
          </p:nvPr>
        </p:nvSpPr>
        <p:spPr>
          <a:xfrm>
            <a:off x="729450" y="1322450"/>
            <a:ext cx="82713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謝謝大家~</a:t>
            </a:r>
            <a:endParaRPr/>
          </a:p>
        </p:txBody>
      </p:sp>
      <p:sp>
        <p:nvSpPr>
          <p:cNvPr id="174" name="Google Shape;174;p23"/>
          <p:cNvSpPr txBox="1"/>
          <p:nvPr>
            <p:ph idx="4294967295" type="body"/>
          </p:nvPr>
        </p:nvSpPr>
        <p:spPr>
          <a:xfrm>
            <a:off x="776100" y="2454650"/>
            <a:ext cx="76887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Ref: https://git.kernel.org/pub/scm/linux/kernel/git/torvalds/linux.git/commit/lib/string.c?id=a8c55407a7230798eb157ed2cf5398a6a2b123b6</a:t>
            </a:r>
            <a:endParaRPr/>
          </a:p>
        </p:txBody>
      </p:sp>
      <p:sp>
        <p:nvSpPr>
          <p:cNvPr id="175" name="Google Shape;175;p23"/>
          <p:cNvSpPr txBox="1"/>
          <p:nvPr>
            <p:ph idx="4294967295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19750" y="1331975"/>
            <a:ext cx="8085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strncat() </a:t>
            </a:r>
            <a:r>
              <a:rPr lang="zh-TW"/>
              <a:t>在做什麼？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char *strncat(char *dest, const char *src, size_t count);</a:t>
            </a:r>
            <a:endParaRPr b="1"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strcat() 的改良版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dest：目標字串，src 將會被接到這個字串後面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src：要接上的來源字串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count：最多複製幾個字元（不含 '\0'）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Old </a:t>
            </a:r>
            <a:r>
              <a:rPr lang="zh-TW"/>
              <a:t>version</a:t>
            </a:r>
            <a:endParaRPr/>
          </a:p>
        </p:txBody>
      </p:sp>
      <p:pic>
        <p:nvPicPr>
          <p:cNvPr id="100" name="Google Shape;100;p15" title="Screenshot 2025-05-28 at 14.00.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925" y="1776325"/>
            <a:ext cx="3999576" cy="299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453050" y="4283425"/>
            <a:ext cx="22146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位於 lib/string.c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New version</a:t>
            </a:r>
            <a:endParaRPr/>
          </a:p>
        </p:txBody>
      </p:sp>
      <p:pic>
        <p:nvPicPr>
          <p:cNvPr id="108" name="Google Shape;108;p16" title="Screenshot 2025-05-28 at 12.40.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13" y="2103525"/>
            <a:ext cx="4809724" cy="23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879100" y="4180075"/>
            <a:ext cx="16512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同樣</a:t>
            </a:r>
            <a:r>
              <a:rPr lang="zh-TW"/>
              <a:t>位於 lib/string.c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3</a:t>
            </a:r>
            <a:endParaRPr/>
          </a:p>
        </p:txBody>
      </p:sp>
      <p:pic>
        <p:nvPicPr>
          <p:cNvPr id="111" name="Google Shape;111;p16" title="Screenshot 2025-05-29 at 11.32.0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461" y="2103525"/>
            <a:ext cx="3299830" cy="20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New version 2</a:t>
            </a:r>
            <a:endParaRPr/>
          </a:p>
        </p:txBody>
      </p:sp>
      <p:pic>
        <p:nvPicPr>
          <p:cNvPr id="117" name="Google Shape;117;p17" title="Screenshot 2025-05-28 at 16.15.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375" y="1810475"/>
            <a:ext cx="4206826" cy="2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記憶體方面檢查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818650" y="3439625"/>
            <a:ext cx="40851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在記憶體方面，strncat 函數的大小減少了 5 bytes。</a:t>
            </a:r>
            <a:endParaRPr/>
          </a:p>
        </p:txBody>
      </p:sp>
      <p:pic>
        <p:nvPicPr>
          <p:cNvPr id="125" name="Google Shape;125;p18" title="Screenshot 2025-05-28 at 12.33.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50" y="2217225"/>
            <a:ext cx="7323025" cy="8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效能方面的測試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5683725" y="1853850"/>
            <a:ext cx="34089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字串 </a:t>
            </a:r>
            <a:r>
              <a:rPr lang="zh-TW"/>
              <a:t>src </a:t>
            </a:r>
            <a:r>
              <a:rPr lang="zh-TW"/>
              <a:t>長度分別設定為短字串組 5 和 長字串組 36</a:t>
            </a:r>
            <a:endParaRPr/>
          </a:p>
        </p:txBody>
      </p:sp>
      <p:pic>
        <p:nvPicPr>
          <p:cNvPr id="133" name="Google Shape;133;p19" title="Screenshot 2025-05-28 at 17.38.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25" y="1941775"/>
            <a:ext cx="5331726" cy="24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526025" y="4484075"/>
            <a:ext cx="34089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kernel/strncat_test/strncat_test.c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字串 src 長度為 5 時的花費時間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0" y="0"/>
            <a:ext cx="3000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1112125" y="4154525"/>
            <a:ext cx="49989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速度：</a:t>
            </a:r>
            <a:br>
              <a:rPr lang="zh-TW"/>
            </a:br>
            <a:r>
              <a:rPr lang="zh-TW"/>
              <a:t>New version &gt; New version 2 &gt; Old version </a:t>
            </a:r>
            <a:endParaRPr/>
          </a:p>
        </p:txBody>
      </p:sp>
      <p:pic>
        <p:nvPicPr>
          <p:cNvPr id="143" name="Google Shape;143;p20" title="Screenshot 2025-05-28 at 17.12.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099" y="2587750"/>
            <a:ext cx="6526379" cy="6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 title="Screenshot 2025-05-28 at 17.12.5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125" y="3321650"/>
            <a:ext cx="6526325" cy="6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 title="Screenshot 2025-05-28 at 17.03.1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2125" y="1853838"/>
            <a:ext cx="6526325" cy="6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字串 src 長度為 36 時的花費時間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0" y="0"/>
            <a:ext cx="3000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1170750" y="4340850"/>
            <a:ext cx="49989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速度：</a:t>
            </a:r>
            <a:br>
              <a:rPr lang="zh-TW"/>
            </a:br>
            <a:r>
              <a:rPr lang="zh-TW"/>
              <a:t>Old version &gt; New version &gt; New version 2</a:t>
            </a:r>
            <a:endParaRPr/>
          </a:p>
        </p:txBody>
      </p:sp>
      <p:pic>
        <p:nvPicPr>
          <p:cNvPr id="154" name="Google Shape;154;p21" title="Screenshot 2025-05-28 at 17.31.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750" y="1852322"/>
            <a:ext cx="6541253" cy="6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 title="Screenshot 2025-05-28 at 17.26.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750" y="2620375"/>
            <a:ext cx="6526325" cy="6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 title="Screenshot 2025-05-28 at 17.25.5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0750" y="3428925"/>
            <a:ext cx="6526521" cy="6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