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>
      <p:cViewPr>
        <p:scale>
          <a:sx n="120" d="100"/>
          <a:sy n="120" d="100"/>
        </p:scale>
        <p:origin x="48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2421-F921-048B-CFD1-E3F4A83F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901C3-DBD5-82F3-31E6-642DD095D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E5D5-B8D6-F3CD-C402-3949CD0E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83AE-6751-CCDB-E5F3-929852DD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C206-AD77-53BC-9490-0E767592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9203-3DB2-448E-E9CF-553FEF21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1086C-E7C4-53F1-18BE-28CCBD378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6B2D-3675-6E52-C366-BD2D59F4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551C-ED00-5A22-14BB-A713329A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D4D4-1272-E426-684F-25A75619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6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CDA1-FC94-CC2C-33C1-A9B9038D8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098F-32AB-AFD6-FBC9-3A0AFBAC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D1C2-6CEE-7F5E-CD6D-C4663BB0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32D6-F91D-872E-841A-5ABB81AF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0C71-52AD-CDFD-2E45-4B81C53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B132-275C-231E-694D-4CFFB5BD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0600-8640-6776-9763-383CBA79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D4B4-0C17-B3BE-4095-432D8BD8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7D87-0513-0288-AFB8-061663F5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8F5F-58B3-DE21-1A42-B9B06E83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A900-1185-8942-C72C-EFB98D30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6D8F5-F8E7-2C77-B6AF-E5CE6765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AF6F-BFE8-B2FE-E6F6-A4ED624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601F-1762-3EBB-AF37-0807F876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9DC4-1628-AF90-623B-4CC204A1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E3EC-1701-54EB-0587-AA4C130D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33CB-73E5-7B1A-F010-CD493C8CA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D427D-259F-6EAE-9B62-919DBAD0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6B5BA-7033-69B5-6F85-A024A7EB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ABC6F-1FAA-BB64-311A-736DC9C0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96B3-075F-55BE-DFC7-86A4F583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978D-21A3-AC22-B180-2DDF3C27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BCC9-AA0C-0B10-3E80-6598EDDA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9E063-04C4-CD2E-E8A8-B6FC5721E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EEFD0-2178-56D5-DA3D-2B94BDDE5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22BDF-6855-693C-5500-C46C4783D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28F3D-C1E7-CFE2-3147-F6350C24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EB945-D0F0-0486-6FEB-DE8CCC1A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DBD5F-EF66-C2A4-0D8D-7300E4AF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7ACC-2C48-8CCA-30D3-A2CF208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34A0F-852D-7C52-1B40-05772F7D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EF470-B8B8-D482-58FF-AC89F66F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68EEF-39A6-8710-4AFB-DBBFA3D1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E0C22-2FD6-E4A5-7818-8C16103E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23ECC-DAD1-AADE-CC61-E64C9043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B375-463D-DACD-DA99-323B129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F2B0-E981-C1E0-EC15-4C2E9ABF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4289-45E8-646E-8E39-7568AFA1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ACB93-615D-A7D0-4A32-425EEA4C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3B62-A0F6-6D8F-3DB5-FDDCF284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17A8-F959-6D5C-1D16-ACCE94F6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0185-C8BB-2C8A-02FF-9997E5CA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CBC8-140F-13C0-3DAC-A6071BCC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2F3E9-C437-DA95-CD20-D0D580AB7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36ECF-3EDF-9BBC-1B3E-4DEBF97A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389C-C221-835D-95C2-F8F7787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E1E5-D3B2-6DA5-0D37-6A540475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6487-2EF2-CAA1-E9CE-0E83742A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7A59-7D3F-DDDF-0F80-6AC65E1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C2C4-9E39-8832-8427-4E797863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CDB7-5E7E-497D-200B-800AC3AF0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1D8E-11CC-874F-BBD7-56519B4E72B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21E4-91C6-CDBF-C743-A16E5F8DB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DBFC-82FE-C8FB-1478-7142518A6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16C8-4613-0143-9A23-73529DF7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98D5BB-9902-4793-0FEA-7C7EC786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37086"/>
              </p:ext>
            </p:extLst>
          </p:nvPr>
        </p:nvGraphicFramePr>
        <p:xfrm>
          <a:off x="626873" y="4328498"/>
          <a:ext cx="10943334" cy="79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926">
                  <a:extLst>
                    <a:ext uri="{9D8B030D-6E8A-4147-A177-3AD203B41FA5}">
                      <a16:colId xmlns:a16="http://schemas.microsoft.com/office/drawing/2014/main" val="554662344"/>
                    </a:ext>
                  </a:extLst>
                </a:gridCol>
                <a:gridCol w="1215926">
                  <a:extLst>
                    <a:ext uri="{9D8B030D-6E8A-4147-A177-3AD203B41FA5}">
                      <a16:colId xmlns:a16="http://schemas.microsoft.com/office/drawing/2014/main" val="3368124365"/>
                    </a:ext>
                  </a:extLst>
                </a:gridCol>
                <a:gridCol w="1215926">
                  <a:extLst>
                    <a:ext uri="{9D8B030D-6E8A-4147-A177-3AD203B41FA5}">
                      <a16:colId xmlns:a16="http://schemas.microsoft.com/office/drawing/2014/main" val="2704730101"/>
                    </a:ext>
                  </a:extLst>
                </a:gridCol>
                <a:gridCol w="1215926">
                  <a:extLst>
                    <a:ext uri="{9D8B030D-6E8A-4147-A177-3AD203B41FA5}">
                      <a16:colId xmlns:a16="http://schemas.microsoft.com/office/drawing/2014/main" val="3354757684"/>
                    </a:ext>
                  </a:extLst>
                </a:gridCol>
                <a:gridCol w="1215926">
                  <a:extLst>
                    <a:ext uri="{9D8B030D-6E8A-4147-A177-3AD203B41FA5}">
                      <a16:colId xmlns:a16="http://schemas.microsoft.com/office/drawing/2014/main" val="1953858731"/>
                    </a:ext>
                  </a:extLst>
                </a:gridCol>
                <a:gridCol w="1215926">
                  <a:extLst>
                    <a:ext uri="{9D8B030D-6E8A-4147-A177-3AD203B41FA5}">
                      <a16:colId xmlns:a16="http://schemas.microsoft.com/office/drawing/2014/main" val="3675622632"/>
                    </a:ext>
                  </a:extLst>
                </a:gridCol>
                <a:gridCol w="1215926">
                  <a:extLst>
                    <a:ext uri="{9D8B030D-6E8A-4147-A177-3AD203B41FA5}">
                      <a16:colId xmlns:a16="http://schemas.microsoft.com/office/drawing/2014/main" val="2376940131"/>
                    </a:ext>
                  </a:extLst>
                </a:gridCol>
                <a:gridCol w="1215926">
                  <a:extLst>
                    <a:ext uri="{9D8B030D-6E8A-4147-A177-3AD203B41FA5}">
                      <a16:colId xmlns:a16="http://schemas.microsoft.com/office/drawing/2014/main" val="3565188707"/>
                    </a:ext>
                  </a:extLst>
                </a:gridCol>
                <a:gridCol w="1215926">
                  <a:extLst>
                    <a:ext uri="{9D8B030D-6E8A-4147-A177-3AD203B41FA5}">
                      <a16:colId xmlns:a16="http://schemas.microsoft.com/office/drawing/2014/main" val="321483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694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very unsatisfied with myself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very satisfied</a:t>
                      </a:r>
                    </a:p>
                    <a:p>
                      <a:pPr algn="ctr"/>
                      <a:r>
                        <a:rPr lang="en-US" sz="1100" dirty="0"/>
                        <a:t>with myself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634231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2B7105-D070-FA9B-FEF4-FD43CE50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628" y="3030643"/>
            <a:ext cx="1234440" cy="123444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67F8CE-F3B4-DD7C-10FF-5002D8E4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417" y="3168396"/>
            <a:ext cx="1097280" cy="109728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811FDA8-6899-56A6-6442-83C4F016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43" y="3304963"/>
            <a:ext cx="960120" cy="9601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0F8734F-ADAA-137C-417F-0F57A27C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13" y="3442123"/>
            <a:ext cx="822960" cy="82296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373159B-D47A-A8EF-BA0B-6AD78D9A6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03" y="3579283"/>
            <a:ext cx="685800" cy="68580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07A37ED-6E1B-C9E1-6BCD-6DEE7EA7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09" y="3717036"/>
            <a:ext cx="548640" cy="54864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D015FD0-C4CE-938F-C61F-453E98C7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34" y="2893483"/>
            <a:ext cx="1371600" cy="13716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D81AD0C-CBCD-CD16-281A-AD4D4E4F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46" y="3853603"/>
            <a:ext cx="411480" cy="41148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73935E5D-432B-6689-3932-83C55DC5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2" y="3991356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7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Alexander</dc:creator>
  <cp:lastModifiedBy>Jessica Alexander</cp:lastModifiedBy>
  <cp:revision>1</cp:revision>
  <dcterms:created xsi:type="dcterms:W3CDTF">2023-03-06T16:05:26Z</dcterms:created>
  <dcterms:modified xsi:type="dcterms:W3CDTF">2023-03-06T16:30:45Z</dcterms:modified>
</cp:coreProperties>
</file>