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Desvendando o Mundo dos Penguins com o Dataset Palmer Penguins 🐧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Sobre o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Além de um banco de dados no Kaggle, é um banco de dados “verdadeiro” e nativo do R</a:t>
            </a:r>
          </a:p>
          <a:p>
            <a:pPr lvl="0"/>
            <a:r>
              <a:rPr/>
              <a:t>Os dados foram coletados e disponibilizados pela Dra. Kristen Gorman e pela Estação Palmer, Antártica, LTER (Long Term Ecological Research), membro da Rede de Pesquisa Ecológica de Longo Prazo.</a:t>
            </a:r>
          </a:p>
          <a:p>
            <a:pPr lvl="0"/>
            <a:r>
              <a:rPr/>
              <a:t>344 Pinguins</a:t>
            </a:r>
          </a:p>
          <a:p>
            <a:pPr lvl="0"/>
            <a:r>
              <a:rPr/>
              <a:t>3 espécies (Adélie, chinstrap e gentoo)</a:t>
            </a:r>
          </a:p>
        </p:txBody>
      </p:sp>
      <p:pic>
        <p:nvPicPr>
          <p:cNvPr descr="bg_img/kriste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08600" y="1193800"/>
            <a:ext cx="2705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Coletados em Palmer Station, na Península Antártica, esses dados oferecem insights valiosos sobre três espécies de pinguins: Adélie, Papúa e Gentoo. Cada linha neste conjunto de dados é mais do que um simples registro; é uma história de sobrevivência, reprodução e evolução em um dos ambientes mais extremos do planeta.</a:t>
            </a:r>
          </a:p>
        </p:txBody>
      </p:sp>
      <p:pic>
        <p:nvPicPr>
          <p:cNvPr descr="bg_img/midi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65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Desvendando o Mundo dos Penguins com o Dataset Palmer Penguins 🐧</dc:title>
  <dc:creator/>
  <cp:keywords/>
  <dcterms:created xsi:type="dcterms:W3CDTF">2024-01-10T20:41:57Z</dcterms:created>
  <dcterms:modified xsi:type="dcterms:W3CDTF">2024-01-10T20:41:57Z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footer">
    <vt:lpwstr>Davi Augusto, Diogo Bolzan, João Arend, Luan Frederico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logo">
    <vt:lpwstr>bg_img/OIP.jpg</vt:lpwstr>
  </property>
  <property fmtid="{D5CDD505-2E9C-101B-9397-08002B2CF9AE}" pid="9" name="theme">
    <vt:lpwstr/>
  </property>
  <property fmtid="{D5CDD505-2E9C-101B-9397-08002B2CF9AE}" pid="10" name="title-slide-attributes">
    <vt:lpwstr/>
  </property>
  <property fmtid="{D5CDD505-2E9C-101B-9397-08002B2CF9AE}" pid="11" name="toc-title">
    <vt:lpwstr>Table of contents</vt:lpwstr>
  </property>
</Properties>
</file>