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84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75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67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59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551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643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735" algn="l" defTabSz="91418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13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4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1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17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7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8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06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3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4275-48E0-437E-B6B0-62219EA6FDD4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74BB-2208-4C8D-B27F-86B368B0C6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2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253145" y="2936934"/>
            <a:ext cx="2613576" cy="3757930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968" tIns="15484" rIns="30968" bIns="154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10"/>
          </a:p>
        </p:txBody>
      </p:sp>
      <p:sp>
        <p:nvSpPr>
          <p:cNvPr id="4" name="CaixaDeTexto 3"/>
          <p:cNvSpPr txBox="1"/>
          <p:nvPr/>
        </p:nvSpPr>
        <p:spPr>
          <a:xfrm>
            <a:off x="983432" y="3112275"/>
            <a:ext cx="117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ESTUFA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149080"/>
            <a:ext cx="1329894" cy="1460748"/>
          </a:xfrm>
          <a:prstGeom prst="rect">
            <a:avLst/>
          </a:prstGeom>
        </p:spPr>
      </p:pic>
      <p:pic>
        <p:nvPicPr>
          <p:cNvPr id="6" name="Picture 14" descr="Sensor de Umidade e Temperatura DHT11 no Baú da Eletrôn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2" y="3770213"/>
            <a:ext cx="809996" cy="8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LDR Light Sensor | 5mm | Samm Teknoloji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9" t="19282" r="23006" b="20211"/>
          <a:stretch/>
        </p:blipFill>
        <p:spPr bwMode="auto">
          <a:xfrm>
            <a:off x="537951" y="3753145"/>
            <a:ext cx="750936" cy="8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691889" y="3533465"/>
            <a:ext cx="124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DHT11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7522" y="3579149"/>
            <a:ext cx="101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LDR</a:t>
            </a:r>
          </a:p>
        </p:txBody>
      </p:sp>
      <p:pic>
        <p:nvPicPr>
          <p:cNvPr id="10" name="Picture 22" descr="Arduino UNO R3 Original da Itál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8" y="5671865"/>
            <a:ext cx="1290421" cy="8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97522" y="5887149"/>
            <a:ext cx="77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102413" y="2840050"/>
            <a:ext cx="6311147" cy="399800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968" tIns="15484" rIns="30968" bIns="154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1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26" y="4865929"/>
            <a:ext cx="635811" cy="63581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59" y="4438651"/>
            <a:ext cx="1354773" cy="135477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26" y="4725041"/>
            <a:ext cx="401905" cy="40190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0"/>
          <a:stretch/>
        </p:blipFill>
        <p:spPr>
          <a:xfrm>
            <a:off x="5040118" y="5034374"/>
            <a:ext cx="531476" cy="26582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063901" y="5722669"/>
            <a:ext cx="2111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 HP </a:t>
            </a:r>
          </a:p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i3+ 4GB RAM com conexão a internet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de Seta Reta 19"/>
          <p:cNvCxnSpPr>
            <a:stCxn id="21" idx="0"/>
          </p:cNvCxnSpPr>
          <p:nvPr/>
        </p:nvCxnSpPr>
        <p:spPr>
          <a:xfrm flipV="1">
            <a:off x="9103687" y="3481607"/>
            <a:ext cx="0" cy="1001945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41" y="4483552"/>
            <a:ext cx="664692" cy="664692"/>
          </a:xfrm>
          <a:prstGeom prst="rect">
            <a:avLst/>
          </a:prstGeom>
        </p:spPr>
      </p:pic>
      <p:cxnSp>
        <p:nvCxnSpPr>
          <p:cNvPr id="22" name="Conector de Seta Reta 21"/>
          <p:cNvCxnSpPr>
            <a:stCxn id="21" idx="1"/>
            <a:endCxn id="12" idx="3"/>
          </p:cNvCxnSpPr>
          <p:nvPr/>
        </p:nvCxnSpPr>
        <p:spPr>
          <a:xfrm flipH="1">
            <a:off x="6413560" y="4815898"/>
            <a:ext cx="2357781" cy="23156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860775" y="3026690"/>
            <a:ext cx="226523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LOCAL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ângulo Arredondado 31"/>
          <p:cNvSpPr/>
          <p:nvPr/>
        </p:nvSpPr>
        <p:spPr>
          <a:xfrm>
            <a:off x="9453955" y="1426596"/>
            <a:ext cx="2564977" cy="3740690"/>
          </a:xfrm>
          <a:prstGeom prst="roundRect">
            <a:avLst/>
          </a:prstGeom>
          <a:noFill/>
          <a:ln w="76200">
            <a:solidFill>
              <a:srgbClr val="31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10"/>
          </a:p>
        </p:txBody>
      </p:sp>
      <p:sp>
        <p:nvSpPr>
          <p:cNvPr id="33" name="CaixaDeTexto 32"/>
          <p:cNvSpPr txBox="1"/>
          <p:nvPr/>
        </p:nvSpPr>
        <p:spPr>
          <a:xfrm>
            <a:off x="9728517" y="1509723"/>
            <a:ext cx="20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825513" y="1882305"/>
            <a:ext cx="181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2" descr="Server Icons - Free Download, PNG and 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323" y="4149080"/>
            <a:ext cx="1034755" cy="103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1" t="32287" r="40181" b="30568"/>
          <a:stretch/>
        </p:blipFill>
        <p:spPr>
          <a:xfrm>
            <a:off x="9903673" y="2353186"/>
            <a:ext cx="746723" cy="795689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9592477" y="3309594"/>
            <a:ext cx="250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Servirdor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online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933" y="2403725"/>
            <a:ext cx="1175424" cy="1175424"/>
          </a:xfrm>
          <a:prstGeom prst="rect">
            <a:avLst/>
          </a:prstGeom>
        </p:spPr>
      </p:pic>
      <p:sp>
        <p:nvSpPr>
          <p:cNvPr id="41" name="Retângulo Arredondado 40"/>
          <p:cNvSpPr/>
          <p:nvPr/>
        </p:nvSpPr>
        <p:spPr>
          <a:xfrm>
            <a:off x="3836562" y="99270"/>
            <a:ext cx="3283090" cy="266586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968" tIns="15484" rIns="30968" bIns="154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610"/>
          </a:p>
        </p:txBody>
      </p:sp>
      <p:cxnSp>
        <p:nvCxnSpPr>
          <p:cNvPr id="43" name="Conector de Seta Reta 42"/>
          <p:cNvCxnSpPr>
            <a:stCxn id="55" idx="2"/>
          </p:cNvCxnSpPr>
          <p:nvPr/>
        </p:nvCxnSpPr>
        <p:spPr>
          <a:xfrm>
            <a:off x="9063962" y="1767804"/>
            <a:ext cx="6997" cy="977129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Imagem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11" y="277694"/>
            <a:ext cx="935011" cy="935011"/>
          </a:xfrm>
          <a:prstGeom prst="rect">
            <a:avLst/>
          </a:prstGeom>
        </p:spPr>
      </p:pic>
      <p:pic>
        <p:nvPicPr>
          <p:cNvPr id="45" name="Picture 2" descr="ícone pc, computador, monito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86" y="376723"/>
            <a:ext cx="761542" cy="7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55" y="1851047"/>
            <a:ext cx="491793" cy="368845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8" y="530567"/>
            <a:ext cx="332104" cy="24907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26" y="579959"/>
            <a:ext cx="286492" cy="214869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0" t="27047" r="36630" b="27105"/>
          <a:stretch/>
        </p:blipFill>
        <p:spPr>
          <a:xfrm>
            <a:off x="4963022" y="1650059"/>
            <a:ext cx="1110822" cy="1110822"/>
          </a:xfrm>
          <a:prstGeom prst="rect">
            <a:avLst/>
          </a:prstGeom>
        </p:spPr>
      </p:pic>
      <p:pic>
        <p:nvPicPr>
          <p:cNvPr id="50" name="Picture 6" descr="Firefox - Proteja sua vida online com produtos que põem a ...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58" y="2277264"/>
            <a:ext cx="312211" cy="31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Ficheiro:Google Chrome icon (September 2014).svg – Wikipédia, a ...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93" y="1866596"/>
            <a:ext cx="303294" cy="3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Opera - notícias e pesquisa: Amazon.com.br: Amazon Appstore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04" y="2249737"/>
            <a:ext cx="358591" cy="3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Comparativo entre o Internet Explorer 9 e seus concorrentes ...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39" y="1774234"/>
            <a:ext cx="391430" cy="3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/>
          <p:cNvSpPr txBox="1"/>
          <p:nvPr/>
        </p:nvSpPr>
        <p:spPr>
          <a:xfrm>
            <a:off x="4064450" y="1128470"/>
            <a:ext cx="290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Notebook/Desktop/Celular com navegador para acessar o site</a:t>
            </a: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03" y="1133087"/>
            <a:ext cx="634717" cy="634717"/>
          </a:xfrm>
          <a:prstGeom prst="rect">
            <a:avLst/>
          </a:prstGeom>
        </p:spPr>
      </p:pic>
      <p:pic>
        <p:nvPicPr>
          <p:cNvPr id="56" name="Picture 2" descr="Wi-Fi – Wikipédia, a enciclopédia livr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150" y="1592474"/>
            <a:ext cx="872818" cy="5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de Seta Reta 56"/>
          <p:cNvCxnSpPr>
            <a:stCxn id="41" idx="3"/>
            <a:endCxn id="55" idx="1"/>
          </p:cNvCxnSpPr>
          <p:nvPr/>
        </p:nvCxnSpPr>
        <p:spPr>
          <a:xfrm>
            <a:off x="7119652" y="1432202"/>
            <a:ext cx="1626951" cy="18244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361263" y="66505"/>
            <a:ext cx="25140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PARA CLIENTE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ícone sinal de wifi, router, ponto de acesso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51" y="697329"/>
            <a:ext cx="716022" cy="71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ícone sinal de wifi, router, ponto de acess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13" y="4009219"/>
            <a:ext cx="893524" cy="8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87" y="4231388"/>
            <a:ext cx="1675880" cy="1440477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01" y="4038507"/>
            <a:ext cx="612000" cy="612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0" r="67817"/>
          <a:stretch/>
        </p:blipFill>
        <p:spPr>
          <a:xfrm>
            <a:off x="11278221" y="4545011"/>
            <a:ext cx="438978" cy="612000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9" t="-3162" r="33835" b="22944"/>
          <a:stretch/>
        </p:blipFill>
        <p:spPr>
          <a:xfrm>
            <a:off x="11515632" y="3955925"/>
            <a:ext cx="434601" cy="614436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9" t="19070"/>
          <a:stretch/>
        </p:blipFill>
        <p:spPr>
          <a:xfrm>
            <a:off x="9982597" y="4484779"/>
            <a:ext cx="448645" cy="612000"/>
          </a:xfrm>
          <a:prstGeom prst="rect">
            <a:avLst/>
          </a:prstGeom>
        </p:spPr>
      </p:pic>
      <p:pic>
        <p:nvPicPr>
          <p:cNvPr id="1026" name="Picture 2" descr="ícone dbs, mysql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69" y="2157524"/>
            <a:ext cx="992066" cy="9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1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2020-04-07T19:46:01Z</dcterms:created>
  <dcterms:modified xsi:type="dcterms:W3CDTF">2020-04-08T20:59:49Z</dcterms:modified>
</cp:coreProperties>
</file>