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0AAE-2512-5EFC-4F45-E4D7ACDFA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FFD93-F7A8-2FBF-060F-D85EEA850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78C6-B039-410D-0B9E-281C57E1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3799-EECB-E155-1C6E-5F1964C7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5BA8-7CB3-0D46-CAC6-75F6A243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6BB8-9327-4B99-DDF8-41CD5BBC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45395-70A1-5F18-90D9-EA0C2D050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54C6-40CF-FE23-67C0-671AA703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8EB6-66CA-24B7-56F6-0C5770F0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7DE4-6801-3509-9762-171E347B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A9F07-2CFB-BB7F-E437-CCE194795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DE3D-D996-FA64-0656-CD758E146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112-024A-9FD5-2267-C82274DF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1ED3-D255-3C89-D1EB-BF7C46B3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65D2-C2FF-F197-E72B-6741150D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6224-DD63-3C6A-9DC0-5AB07F6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39B5-3870-4EE0-0FDB-5E2FFB8F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5A7D-84F5-0640-9422-9057B578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7FE8-61DD-28FA-3775-C47BBDF0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D1E3-40E5-EFA1-19BE-5F88ED46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EDEB-CDE6-B05C-7F53-DCFD1035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571E-2526-D3DC-A7B0-64FA5279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2F99-822C-14FD-6E26-5E460890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DAB7-C04C-67EE-D86B-6AC4A941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D11A-5B94-307C-44DD-3A24F59C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79BF-A6FF-2A34-17BD-2A79E36B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F562-6843-203E-A90E-2219DFD78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B045-EA08-E6A0-FFBC-E322B902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C4ECC-491D-EA9D-3D92-DAAE4622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98AD-E3D2-C2DB-DFE1-1B8B1709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593F5-29FF-E8BA-5AE2-40B21F0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005A-7CB7-EE7E-02FA-8EFE4295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CC1D5-FCE2-1D9F-1DF7-F77DF214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A525-397A-EE65-18D1-C61F3DBE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A9A2A-46CB-53C9-B2C0-F3AC902B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4681-B087-0D26-A709-2D5A0848B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6E9C0-D612-9B92-7B4D-DB9DA887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39259-1718-DB54-16C3-9AD217E2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C1AE4-29D9-7C3F-8BE7-BB0A7B1C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7DB0-9A6A-1BB6-A5E3-E56BCADA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697B1-D965-619B-3924-6F778F90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DFBFD-6357-460B-D47C-DEEAF7C6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5397A-239E-8F88-187A-EC7D92C7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9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44F6-4F0C-DC4D-8333-911E422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0E09C-53CA-D400-01B2-3100B346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398BE-EC94-D3AA-EFDA-BCF529F7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9E15-67DB-AA6B-7796-9517200A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5A4C-463E-5607-CB87-80764FAC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2DC72-6561-67B5-7A2A-89CD0D4B9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2A9C-AE6A-CE38-78D4-7206A202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327BD-CD1D-9BFA-A3AC-5FED7802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B89C-4A16-DA37-44C0-934FD5E0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918F-9BF2-F1B3-BC41-AC8E9ED9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A9E9-2102-395F-8616-E80E6C82C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95564-9788-72B9-FE19-6DCB17368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3A51C-7B9C-DE19-4FD6-DFEE33E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CBDB-EDEF-86BC-431F-DB9ECACF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2BEC8-5F3B-D888-C8AB-A1E576EA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B9E57-3E8C-6D52-836B-47F9A9B2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EDED-5E94-7514-C6E3-07AD9DDC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6777-DCD8-51B9-F5E4-3F9F029B8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1B31C-EEE3-A640-94FA-933F5E27086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97FE-CE51-FEF7-07DF-36E3CFAEF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C266-8BC6-022E-8EDD-C76F9BE02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6FD39-0D79-2D4C-A06A-A98C3790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D424-B583-1E59-1424-FCC99F365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MGMT474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BB2E-61B6-31F3-1085-33D093B34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1: 01_introduction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115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0226-00D0-104F-3861-AF7414A8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7167-A209-EACA-3193-8EFEFDA2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Check-in: </a:t>
            </a:r>
            <a:r>
              <a:rPr lang="en-US" dirty="0" err="1"/>
              <a:t>IClicker</a:t>
            </a:r>
            <a:endParaRPr lang="en-US" dirty="0"/>
          </a:p>
          <a:p>
            <a:r>
              <a:rPr lang="en-US" dirty="0"/>
              <a:t>Open the course Brightspace page</a:t>
            </a:r>
          </a:p>
          <a:p>
            <a:r>
              <a:rPr lang="en-US" dirty="0"/>
              <a:t>Open the lecture slides</a:t>
            </a:r>
          </a:p>
          <a:p>
            <a:r>
              <a:rPr lang="en-US" dirty="0"/>
              <a:t>Open Microsoft Copilot</a:t>
            </a:r>
          </a:p>
          <a:p>
            <a:r>
              <a:rPr lang="en-US" dirty="0"/>
              <a:t>Open the book lab (Google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72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53D6-0C8C-D14A-3DDC-04C93CD5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9BF1-5269-1085-4D79-4DE99702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AI (Microsoft Copilot):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What is Statistical Learning?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Present the response you got to your right/left classmate. Do your understanding converge?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 your participation response.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F540-0BCE-485A-C396-F0477E2C5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A53-E7B5-EBBB-0108-DB6EE11E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C75E-C01F-EA01-08AF-3DE27A49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pairs, ask AI: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 the context of Statistical Learning, what is the difference between </a:t>
            </a:r>
            <a:r>
              <a:rPr lang="en-US" b="1" dirty="0"/>
              <a:t>supervised</a:t>
            </a:r>
            <a:r>
              <a:rPr lang="en-US" dirty="0"/>
              <a:t> and </a:t>
            </a:r>
            <a:r>
              <a:rPr lang="en-US" b="1" dirty="0"/>
              <a:t>unsupervised</a:t>
            </a:r>
            <a:r>
              <a:rPr lang="en-US" dirty="0"/>
              <a:t> learning?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 your participation response.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5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9038-7546-BBA5-2719-3C9DD55D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1A74-25AA-B650-9924-449A8CD1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pairs, ask AI: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 the context of Statistical Learning, what is the curse of dimensionality?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 your participation response.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8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4586-960B-D392-2975-73EF72316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848-D8E3-4D6A-A786-FC23FCA6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2EFF-7DFA-DCD1-A67C-9607EA1E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pairs, ask AI: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 the context of Statistical Learning, what is the difference between overfitting and underfitting?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 your participation response.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5A709-E907-F2D7-30C7-943654FAA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4FDB-B533-9185-F436-9B58B2C3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2BAF-3C62-F914-C32C-A9A3263A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pairs, ask AI: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 the context of Statistical Learning, why is it generally more reliable to assess model accuracy using test data rather than training data?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 your participation response.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1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9B252-D7C2-F6FB-002B-C105678E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965E-07B9-9CEA-0A15-C73CE06F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DA56-AF54-CD80-3CBD-A425310B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pairs, ask AI: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 the context of Statistical Learning, what is the fundamental difference between a regression problem and a classification problem in supervised learning, based on the nature of the outcome variable?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 your participation response.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2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2EF7C-103D-D8F5-9076-589D0428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06FE-0CE2-D3BD-E9CA-AF478D7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86CD-E149-FD9A-66D6-F8B9A196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Cover the topic book lab.</a:t>
            </a:r>
          </a:p>
          <a:p>
            <a:endParaRPr lang="en-US" dirty="0"/>
          </a:p>
          <a:p>
            <a:r>
              <a:rPr lang="en-US" dirty="0"/>
              <a:t>Submit the next quiz – and the previous one if you didn’t and still have time.</a:t>
            </a:r>
          </a:p>
          <a:p>
            <a:endParaRPr lang="en-US" dirty="0"/>
          </a:p>
          <a:p>
            <a:r>
              <a:rPr lang="en-US" dirty="0"/>
              <a:t>Submit the homework.</a:t>
            </a:r>
          </a:p>
          <a:p>
            <a:endParaRPr lang="en-US" dirty="0"/>
          </a:p>
          <a:p>
            <a:r>
              <a:rPr lang="en-US" dirty="0"/>
              <a:t>Listen to the podcast (before the beginning of each topic).</a:t>
            </a:r>
          </a:p>
          <a:p>
            <a:endParaRPr lang="en-US" dirty="0"/>
          </a:p>
          <a:p>
            <a:r>
              <a:rPr lang="en-US" dirty="0"/>
              <a:t>Check the required readings (before the beginning of each topic)</a:t>
            </a:r>
          </a:p>
          <a:p>
            <a:endParaRPr lang="en-US" dirty="0"/>
          </a:p>
          <a:p>
            <a:r>
              <a:rPr lang="en-US" dirty="0"/>
              <a:t>Check the lecture slides (before the beginning of each topic)</a:t>
            </a:r>
          </a:p>
        </p:txBody>
      </p:sp>
    </p:spTree>
    <p:extLst>
      <p:ext uri="{BB962C8B-B14F-4D97-AF65-F5344CB8AC3E}">
        <p14:creationId xmlns:p14="http://schemas.microsoft.com/office/powerpoint/2010/main" val="254140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303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MGMT474</vt:lpstr>
      <vt:lpstr>Lecture routine</vt:lpstr>
      <vt:lpstr>Participation</vt:lpstr>
      <vt:lpstr>Participation</vt:lpstr>
      <vt:lpstr>Participation</vt:lpstr>
      <vt:lpstr>Participation</vt:lpstr>
      <vt:lpstr>Participation</vt:lpstr>
      <vt:lpstr>Participation</vt:lpstr>
      <vt:lpstr>Week routine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 Cordeiro Moreira</dc:creator>
  <cp:lastModifiedBy>Davi Cordeiro Moreira</cp:lastModifiedBy>
  <cp:revision>2</cp:revision>
  <dcterms:created xsi:type="dcterms:W3CDTF">2025-08-28T12:51:44Z</dcterms:created>
  <dcterms:modified xsi:type="dcterms:W3CDTF">2025-08-28T13:49:21Z</dcterms:modified>
</cp:coreProperties>
</file>