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5" r:id="rId4"/>
    <p:sldId id="266" r:id="rId5"/>
    <p:sldId id="267" r:id="rId6"/>
    <p:sldId id="268" r:id="rId7"/>
    <p:sldId id="261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9"/>
    <p:restoredTop sz="94703"/>
  </p:normalViewPr>
  <p:slideViewPr>
    <p:cSldViewPr snapToGrid="0">
      <p:cViewPr varScale="1">
        <p:scale>
          <a:sx n="123" d="100"/>
          <a:sy n="123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AD773-74FF-CA4C-96EB-7BB5EEF138C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361F6-7D99-5848-96DD-B02874A64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8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361F6-7D99-5848-96DD-B02874A645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AAEF-62F8-B0D9-90C5-A4582F72F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A5D6B-D2B0-9E88-5DD3-29E07B537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0DD1F-6FC6-EC33-04C0-3B078022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2057-EF57-8A49-BBCF-C8CF47FB926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FC377-1E01-AF45-1B59-C8F8D4B5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C843C-E202-6969-71F8-F29696294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21F-2B26-A047-A683-CAA2EEE7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7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FF4D-8E76-D0E8-E2BA-B00778B2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D6F7-70CE-99CC-085B-678666643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9C9D5-CDE7-7552-8330-FA79BE89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2057-EF57-8A49-BBCF-C8CF47FB926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63B4A-76D0-D945-460A-47B81E9F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55292-A087-EF51-65D9-F6600F29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21F-2B26-A047-A683-CAA2EEE7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0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A7A01-7034-044B-C6F5-038DB8E78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8FE56-8A5A-FF5F-DAE7-5AD01B0CA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2764B-422A-4B5F-40FD-A7FBEE9C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2057-EF57-8A49-BBCF-C8CF47FB926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0F52C-9D70-5E70-D908-7D751A5D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373A4-8B46-DB4E-77F6-DAF1CAC2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21F-2B26-A047-A683-CAA2EEE7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7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AB26-7253-A5A9-0DF6-0DD9CC72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4E740-A40E-544A-AD2A-84E093B3F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D407D-57C3-E553-5169-A17C5EF7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2057-EF57-8A49-BBCF-C8CF47FB926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CEE0D-2B86-E062-F93D-2BADD11A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21892-C475-D486-4FF0-E3E727B3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21F-2B26-A047-A683-CAA2EEE7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52B9-6BA4-8221-942B-7FEBF6669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AD7B7-F6D4-7E0F-F5ED-C2EB90A14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87975-8354-794E-06A0-EF7938D6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2057-EF57-8A49-BBCF-C8CF47FB926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90EE8-AD5A-273E-3A0E-B0CA522D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1FD72-B217-EC6E-A580-AAE14A11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21F-2B26-A047-A683-CAA2EEE7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3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574B-D4D4-5B73-0B79-C7DF4B6D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A1B1-A9C1-06E4-12F5-BA50E765F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E3A78-FD75-118E-9179-F3AFEFD1E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E1186-4AD6-FC42-5419-23618C67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2057-EF57-8A49-BBCF-C8CF47FB926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DE09A-7F41-9A8F-FF33-13852B2E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1925-B97A-407D-9385-81D745B9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21F-2B26-A047-A683-CAA2EEE7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3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570D-34AB-BB0B-94D7-56D4F265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06A46-99BB-A7E0-8E4D-89796EB8D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907EC-5931-A337-05BD-20BF8F5D8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C6524-1627-7522-460F-78A48A246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5A4E2-F2FD-CB33-1D20-924F3851D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DE230-0ADC-B2B1-7DDD-1CEB1786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2057-EF57-8A49-BBCF-C8CF47FB926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B8BCE-029C-6F9C-B5DE-5EBAC1F0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F3590E-B704-46CD-D79C-E26B30CE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21F-2B26-A047-A683-CAA2EEE7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3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AAE4-D4AC-9EFE-571D-BE6D70C7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47162-286B-257A-EDEA-1CBA2C4E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2057-EF57-8A49-BBCF-C8CF47FB926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5D646-E021-4F7D-3511-44A7680F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A3133-5DBB-13FA-2564-7BB35FE1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21F-2B26-A047-A683-CAA2EEE7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0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0B2AC-F364-D0AA-3E7B-9104BB65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2057-EF57-8A49-BBCF-C8CF47FB926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24448-DECD-B16A-81CA-8821C6F9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55D95-AC90-6C7A-0D2B-6D45218D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21F-2B26-A047-A683-CAA2EEE7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2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8A1A-CAB6-2921-2300-1A5D8C36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DA7F-0B81-E5BF-4C49-8E2A7BE12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7B61F-B34F-F89B-1E5D-8ED0C05A2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1C3ED-D961-368C-43CA-37998712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2057-EF57-8A49-BBCF-C8CF47FB926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CC74D-C751-B924-46D0-AB652B6F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5436-6D38-86CA-F9E5-5BEF2E18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21F-2B26-A047-A683-CAA2EEE7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5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3E9C-F11F-B0C7-4273-1AB4BC03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0D5A1-35EE-7CAF-7AE9-F450A47DC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DB89E-C778-9B20-3C0B-49C6B8805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B101-8FB6-89F4-A50F-0D6C7C99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2057-EF57-8A49-BBCF-C8CF47FB926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FEF1B-7B47-0BE0-06F7-CA0532E7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5B77A-2596-DDD9-E35D-C8F198FA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D21F-2B26-A047-A683-CAA2EEE7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4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01D6E-1CEF-EDDA-8FD7-07CA4033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E8997-F52E-559A-CBCA-EF272709E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5797D-589F-8711-A19A-1F75F786F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02057-EF57-8A49-BBCF-C8CF47FB926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6017B-57D1-D482-0E76-FABFA8808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8BF14-7766-DBFE-6398-7851D2BCC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B2D21F-2B26-A047-A683-CAA2EEE7F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7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4ED3DD-DBA2-6A07-E37D-9EA8C0EA8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42" y="1551708"/>
            <a:ext cx="5633358" cy="14027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184E1C-E7EB-6815-143F-F8DA510EA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42" y="2998649"/>
            <a:ext cx="5436754" cy="2173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7108BE-32CB-EC2A-D1AA-65A41E15BE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0254"/>
          <a:stretch/>
        </p:blipFill>
        <p:spPr bwMode="auto">
          <a:xfrm>
            <a:off x="6359232" y="315193"/>
            <a:ext cx="5498523" cy="3665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661432C-24EB-0C2D-9A80-1037565F74D2}"/>
              </a:ext>
            </a:extLst>
          </p:cNvPr>
          <p:cNvGrpSpPr/>
          <p:nvPr/>
        </p:nvGrpSpPr>
        <p:grpSpPr>
          <a:xfrm>
            <a:off x="7227620" y="687614"/>
            <a:ext cx="3921822" cy="6139213"/>
            <a:chOff x="6905502" y="666832"/>
            <a:chExt cx="3776353" cy="596502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390A3CE-5BED-4B65-CA0C-02DD23F1E7C5}"/>
                </a:ext>
              </a:extLst>
            </p:cNvPr>
            <p:cNvGrpSpPr/>
            <p:nvPr/>
          </p:nvGrpSpPr>
          <p:grpSpPr>
            <a:xfrm>
              <a:off x="6905502" y="666832"/>
              <a:ext cx="3776353" cy="5255986"/>
              <a:chOff x="6905502" y="666832"/>
              <a:chExt cx="4405982" cy="668101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34479F6-70D8-CEF2-43EC-37F8D61DFF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1739" r="23485"/>
              <a:stretch/>
            </p:blipFill>
            <p:spPr bwMode="auto">
              <a:xfrm>
                <a:off x="6905502" y="666832"/>
                <a:ext cx="4405982" cy="347654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AA64F39-3011-AD88-E042-6E402A062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5502" y="4143376"/>
                <a:ext cx="3766416" cy="3204472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86511F2-CF8D-6F64-37BC-E62B4B2D7B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24233"/>
            <a:stretch/>
          </p:blipFill>
          <p:spPr bwMode="auto">
            <a:xfrm>
              <a:off x="6905503" y="5985595"/>
              <a:ext cx="2622962" cy="646258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5A163CC-D21F-921B-AC49-253B21B0E15D}"/>
              </a:ext>
            </a:extLst>
          </p:cNvPr>
          <p:cNvSpPr/>
          <p:nvPr/>
        </p:nvSpPr>
        <p:spPr>
          <a:xfrm>
            <a:off x="924791" y="2743200"/>
            <a:ext cx="1818409" cy="211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1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701E2-29E0-2A78-37C5-460B55A0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42BD29-6947-8902-A720-869838BA0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254"/>
          <a:stretch/>
        </p:blipFill>
        <p:spPr bwMode="auto">
          <a:xfrm>
            <a:off x="155860" y="159330"/>
            <a:ext cx="5498523" cy="3665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C01446B-A369-A303-27A4-42BD5C76E916}"/>
              </a:ext>
            </a:extLst>
          </p:cNvPr>
          <p:cNvGrpSpPr/>
          <p:nvPr/>
        </p:nvGrpSpPr>
        <p:grpSpPr>
          <a:xfrm>
            <a:off x="1024248" y="531751"/>
            <a:ext cx="3921822" cy="6139213"/>
            <a:chOff x="6905502" y="666832"/>
            <a:chExt cx="3776353" cy="59650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345C81-6AED-1DEE-6301-D294A1778B63}"/>
                </a:ext>
              </a:extLst>
            </p:cNvPr>
            <p:cNvGrpSpPr/>
            <p:nvPr/>
          </p:nvGrpSpPr>
          <p:grpSpPr>
            <a:xfrm>
              <a:off x="6905502" y="666832"/>
              <a:ext cx="3776353" cy="5255986"/>
              <a:chOff x="6905502" y="666832"/>
              <a:chExt cx="4405982" cy="668101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A9F5CF8-4997-9011-1D2A-8B5B1BD617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1739" r="23485"/>
              <a:stretch/>
            </p:blipFill>
            <p:spPr bwMode="auto">
              <a:xfrm>
                <a:off x="6905502" y="666832"/>
                <a:ext cx="4405982" cy="347654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7F7F747-F4E4-3F08-AA92-9CD9E3CD12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5502" y="4143376"/>
                <a:ext cx="3766416" cy="3204472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9E0B52A-AB75-BA68-D84B-BEAC8809A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4233"/>
            <a:stretch/>
          </p:blipFill>
          <p:spPr bwMode="auto">
            <a:xfrm>
              <a:off x="6905503" y="5985595"/>
              <a:ext cx="2622962" cy="646258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73F4C71-15B4-1B4B-7446-1F026DCDC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807" y="674007"/>
            <a:ext cx="6787890" cy="587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3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9D0E6-2F5E-65BF-0C2C-3A411BF30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CE6C82-A33A-0171-3246-983EC89DF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254"/>
          <a:stretch/>
        </p:blipFill>
        <p:spPr bwMode="auto">
          <a:xfrm>
            <a:off x="155860" y="159330"/>
            <a:ext cx="5498523" cy="3665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9D0B9AC-DB9B-4033-A1BD-181BC00B30A6}"/>
              </a:ext>
            </a:extLst>
          </p:cNvPr>
          <p:cNvGrpSpPr/>
          <p:nvPr/>
        </p:nvGrpSpPr>
        <p:grpSpPr>
          <a:xfrm>
            <a:off x="1024248" y="531751"/>
            <a:ext cx="3921822" cy="6139213"/>
            <a:chOff x="6905502" y="666832"/>
            <a:chExt cx="3776353" cy="59650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63E4A76-0D6F-9F1A-2850-EF06623086F1}"/>
                </a:ext>
              </a:extLst>
            </p:cNvPr>
            <p:cNvGrpSpPr/>
            <p:nvPr/>
          </p:nvGrpSpPr>
          <p:grpSpPr>
            <a:xfrm>
              <a:off x="6905502" y="666832"/>
              <a:ext cx="3776353" cy="5255986"/>
              <a:chOff x="6905502" y="666832"/>
              <a:chExt cx="4405982" cy="668101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C0ACBDE-E410-B47E-BAF3-ABD9D94CAC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1739" r="23485"/>
              <a:stretch/>
            </p:blipFill>
            <p:spPr bwMode="auto">
              <a:xfrm>
                <a:off x="6905502" y="666832"/>
                <a:ext cx="4405982" cy="347654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CAF294A-5391-8024-354E-BB4E5FF89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5502" y="4143376"/>
                <a:ext cx="3766416" cy="3204472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FE598F1-FB2A-48CC-9E80-94AD6CB9EF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4233"/>
            <a:stretch/>
          </p:blipFill>
          <p:spPr bwMode="auto">
            <a:xfrm>
              <a:off x="6905503" y="5985595"/>
              <a:ext cx="2622962" cy="646258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F80DE7A-3574-845D-366F-FAB2D047F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383" y="782783"/>
            <a:ext cx="6072146" cy="20539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611818-6BE4-B0E4-5B91-D6C670017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2638" y="3041103"/>
            <a:ext cx="6636068" cy="33908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9E83EC-67ED-12D1-4E6D-279034FBC767}"/>
              </a:ext>
            </a:extLst>
          </p:cNvPr>
          <p:cNvSpPr/>
          <p:nvPr/>
        </p:nvSpPr>
        <p:spPr>
          <a:xfrm>
            <a:off x="5396606" y="1830561"/>
            <a:ext cx="6636068" cy="4601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9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290E6-0C74-713A-0E3E-1DBC0BDCB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AE629A-2273-244B-A1A7-86607C3C1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254"/>
          <a:stretch/>
        </p:blipFill>
        <p:spPr bwMode="auto">
          <a:xfrm>
            <a:off x="155860" y="159330"/>
            <a:ext cx="5498523" cy="3665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1B38D03-BAA0-72B4-6A82-EF0DCF6D13E8}"/>
              </a:ext>
            </a:extLst>
          </p:cNvPr>
          <p:cNvGrpSpPr/>
          <p:nvPr/>
        </p:nvGrpSpPr>
        <p:grpSpPr>
          <a:xfrm>
            <a:off x="1024248" y="531751"/>
            <a:ext cx="3921822" cy="6139213"/>
            <a:chOff x="6905502" y="666832"/>
            <a:chExt cx="3776353" cy="59650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ED4F65C-772C-0404-716D-86B46CD4892D}"/>
                </a:ext>
              </a:extLst>
            </p:cNvPr>
            <p:cNvGrpSpPr/>
            <p:nvPr/>
          </p:nvGrpSpPr>
          <p:grpSpPr>
            <a:xfrm>
              <a:off x="6905502" y="666832"/>
              <a:ext cx="3776353" cy="5255986"/>
              <a:chOff x="6905502" y="666832"/>
              <a:chExt cx="4405982" cy="668101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722AC6F-34C8-0151-E8B4-BDEB12F645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1739" r="23485"/>
              <a:stretch/>
            </p:blipFill>
            <p:spPr bwMode="auto">
              <a:xfrm>
                <a:off x="6905502" y="666832"/>
                <a:ext cx="4405982" cy="347654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FB49665-D887-5757-B5F5-1DE711E1E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5502" y="4143376"/>
                <a:ext cx="3766416" cy="3204472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4F3D7E4-EB57-DC99-6FB4-A5B51BE621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4233"/>
            <a:stretch/>
          </p:blipFill>
          <p:spPr bwMode="auto">
            <a:xfrm>
              <a:off x="6905503" y="5985595"/>
              <a:ext cx="2622962" cy="646258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7631B6A-BF8B-8E87-5CFD-96AE13A8D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383" y="782783"/>
            <a:ext cx="6072146" cy="20539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5A302A-4337-476B-2FDB-46396F8DE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2638" y="3041103"/>
            <a:ext cx="6636068" cy="33908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118E86-CD07-4C5F-9652-3A51C5F2946D}"/>
              </a:ext>
            </a:extLst>
          </p:cNvPr>
          <p:cNvSpPr/>
          <p:nvPr/>
        </p:nvSpPr>
        <p:spPr>
          <a:xfrm>
            <a:off x="5396606" y="2358736"/>
            <a:ext cx="6636068" cy="4073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2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D1DBF-4618-582D-A895-D785CE688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2640A-5634-9EB3-B998-910BCA993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254"/>
          <a:stretch/>
        </p:blipFill>
        <p:spPr bwMode="auto">
          <a:xfrm>
            <a:off x="155860" y="159330"/>
            <a:ext cx="5498523" cy="3665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0575BC6-DC00-3DD2-FE94-DF91E39072D7}"/>
              </a:ext>
            </a:extLst>
          </p:cNvPr>
          <p:cNvGrpSpPr/>
          <p:nvPr/>
        </p:nvGrpSpPr>
        <p:grpSpPr>
          <a:xfrm>
            <a:off x="1024248" y="531751"/>
            <a:ext cx="3921822" cy="6139213"/>
            <a:chOff x="6905502" y="666832"/>
            <a:chExt cx="3776353" cy="59650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6DCAD1-D65C-6495-3055-D65F3037E2AF}"/>
                </a:ext>
              </a:extLst>
            </p:cNvPr>
            <p:cNvGrpSpPr/>
            <p:nvPr/>
          </p:nvGrpSpPr>
          <p:grpSpPr>
            <a:xfrm>
              <a:off x="6905502" y="666832"/>
              <a:ext cx="3776353" cy="5255986"/>
              <a:chOff x="6905502" y="666832"/>
              <a:chExt cx="4405982" cy="668101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380D82E-982C-4EF8-6081-3362046D9E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1739" r="23485"/>
              <a:stretch/>
            </p:blipFill>
            <p:spPr bwMode="auto">
              <a:xfrm>
                <a:off x="6905502" y="666832"/>
                <a:ext cx="4405982" cy="347654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50C73CA-BE50-1B66-22A8-A0A3CB7B30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5502" y="4143376"/>
                <a:ext cx="3766416" cy="3204472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C5947D-FE2C-74F0-BC81-8EC9D7F81A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4233"/>
            <a:stretch/>
          </p:blipFill>
          <p:spPr bwMode="auto">
            <a:xfrm>
              <a:off x="6905503" y="5985595"/>
              <a:ext cx="2622962" cy="646258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9B54DBB-13BD-35B5-43D0-7BF5539CB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383" y="782783"/>
            <a:ext cx="6072146" cy="20539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19909E-F5BC-CAD7-3CD6-61A2713AE8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2638" y="3041103"/>
            <a:ext cx="6636068" cy="33908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91F854-2406-6C84-9145-F7F01426A8F5}"/>
              </a:ext>
            </a:extLst>
          </p:cNvPr>
          <p:cNvSpPr/>
          <p:nvPr/>
        </p:nvSpPr>
        <p:spPr>
          <a:xfrm>
            <a:off x="5396606" y="3041100"/>
            <a:ext cx="6636068" cy="33908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1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5FD31-37B7-A108-8745-D36D4E6C1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E016B0-04EE-4B09-C0E9-0FD9D97B45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254"/>
          <a:stretch/>
        </p:blipFill>
        <p:spPr bwMode="auto">
          <a:xfrm>
            <a:off x="155860" y="159330"/>
            <a:ext cx="5498523" cy="3665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70E3CA3-89C4-3322-BAA7-477C6DA00590}"/>
              </a:ext>
            </a:extLst>
          </p:cNvPr>
          <p:cNvGrpSpPr/>
          <p:nvPr/>
        </p:nvGrpSpPr>
        <p:grpSpPr>
          <a:xfrm>
            <a:off x="1024248" y="531751"/>
            <a:ext cx="3921822" cy="6139213"/>
            <a:chOff x="6905502" y="666832"/>
            <a:chExt cx="3776353" cy="59650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F047A2C-09B1-975D-999A-BA30B54F3634}"/>
                </a:ext>
              </a:extLst>
            </p:cNvPr>
            <p:cNvGrpSpPr/>
            <p:nvPr/>
          </p:nvGrpSpPr>
          <p:grpSpPr>
            <a:xfrm>
              <a:off x="6905502" y="666832"/>
              <a:ext cx="3776353" cy="5255986"/>
              <a:chOff x="6905502" y="666832"/>
              <a:chExt cx="4405982" cy="668101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1F61779-59A5-824A-5C58-81DBC69BA5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1739" r="23485"/>
              <a:stretch/>
            </p:blipFill>
            <p:spPr bwMode="auto">
              <a:xfrm>
                <a:off x="6905502" y="666832"/>
                <a:ext cx="4405982" cy="347654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65A9C32-CE7A-AFC6-99FE-38FDE9D1E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5502" y="4143376"/>
                <a:ext cx="3766416" cy="3204472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31C3135-665C-93B2-BFEA-883EA6BCD0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4233"/>
            <a:stretch/>
          </p:blipFill>
          <p:spPr bwMode="auto">
            <a:xfrm>
              <a:off x="6905503" y="5985595"/>
              <a:ext cx="2622962" cy="646258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5F70F46-170D-EFD5-DE70-B68CC7E60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383" y="782783"/>
            <a:ext cx="6072146" cy="20539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BB4A3F-017E-5408-7001-C6D99003C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2638" y="3041103"/>
            <a:ext cx="6636068" cy="33908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ED52752-FE05-2F56-C8B8-D10CB5CF6DBE}"/>
              </a:ext>
            </a:extLst>
          </p:cNvPr>
          <p:cNvSpPr/>
          <p:nvPr/>
        </p:nvSpPr>
        <p:spPr>
          <a:xfrm>
            <a:off x="5396606" y="4520045"/>
            <a:ext cx="6636068" cy="19119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9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5244F-CDEF-D8EA-BD2E-B70B274CD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877202-508E-A7CB-8F75-C17CF722DF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254"/>
          <a:stretch/>
        </p:blipFill>
        <p:spPr bwMode="auto">
          <a:xfrm>
            <a:off x="155860" y="159330"/>
            <a:ext cx="5498523" cy="3665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9424BCB-EB49-92F6-E1EA-8F262A364CA1}"/>
              </a:ext>
            </a:extLst>
          </p:cNvPr>
          <p:cNvGrpSpPr/>
          <p:nvPr/>
        </p:nvGrpSpPr>
        <p:grpSpPr>
          <a:xfrm>
            <a:off x="1024248" y="531751"/>
            <a:ext cx="3921822" cy="6139213"/>
            <a:chOff x="6905502" y="666832"/>
            <a:chExt cx="3776353" cy="59650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035D6E2-F3B5-FDA6-33E0-50ED668E8B64}"/>
                </a:ext>
              </a:extLst>
            </p:cNvPr>
            <p:cNvGrpSpPr/>
            <p:nvPr/>
          </p:nvGrpSpPr>
          <p:grpSpPr>
            <a:xfrm>
              <a:off x="6905502" y="666832"/>
              <a:ext cx="3776353" cy="5255986"/>
              <a:chOff x="6905502" y="666832"/>
              <a:chExt cx="4405982" cy="668101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EACFE55-7948-CEFF-EE75-2663840625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1739" r="23485"/>
              <a:stretch/>
            </p:blipFill>
            <p:spPr bwMode="auto">
              <a:xfrm>
                <a:off x="6905502" y="666832"/>
                <a:ext cx="4405982" cy="347654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4D7DF8F-67D6-6996-4E8E-19969E6E3A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5502" y="4143376"/>
                <a:ext cx="3766416" cy="3204472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56B4137-E05D-A1A8-24AC-20BE3F7796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4233"/>
            <a:stretch/>
          </p:blipFill>
          <p:spPr bwMode="auto">
            <a:xfrm>
              <a:off x="6905503" y="5985595"/>
              <a:ext cx="2622962" cy="646258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6D8C38C-FAB2-FC77-15B9-B9CEB9269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383" y="782783"/>
            <a:ext cx="6072146" cy="20539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1526B7-DA07-789A-740A-B83BA2D8F5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2638" y="3041103"/>
            <a:ext cx="6636068" cy="339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6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F670DD-88C0-023C-7D96-59D7F805C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254"/>
          <a:stretch/>
        </p:blipFill>
        <p:spPr bwMode="auto">
          <a:xfrm>
            <a:off x="155860" y="159330"/>
            <a:ext cx="5498523" cy="3665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EE7B75A-FBDE-CD02-C145-4EF3D04A0519}"/>
              </a:ext>
            </a:extLst>
          </p:cNvPr>
          <p:cNvGrpSpPr/>
          <p:nvPr/>
        </p:nvGrpSpPr>
        <p:grpSpPr>
          <a:xfrm>
            <a:off x="1024248" y="531751"/>
            <a:ext cx="3921822" cy="6139213"/>
            <a:chOff x="6905502" y="666832"/>
            <a:chExt cx="3776353" cy="59650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1E6D97-9461-DB62-DAAE-DABB25CE04FA}"/>
                </a:ext>
              </a:extLst>
            </p:cNvPr>
            <p:cNvGrpSpPr/>
            <p:nvPr/>
          </p:nvGrpSpPr>
          <p:grpSpPr>
            <a:xfrm>
              <a:off x="6905502" y="666832"/>
              <a:ext cx="3776353" cy="5255986"/>
              <a:chOff x="6905502" y="666832"/>
              <a:chExt cx="4405982" cy="668101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F02F3D7-B851-9A0D-F78A-28DA46AF45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1739" r="23485"/>
              <a:stretch/>
            </p:blipFill>
            <p:spPr bwMode="auto">
              <a:xfrm>
                <a:off x="6905502" y="666832"/>
                <a:ext cx="4405982" cy="347654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0A1D7DD-617C-D3D2-2779-61487024F6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5502" y="4143376"/>
                <a:ext cx="3766416" cy="3204472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39B07D3-7891-478C-FF19-986CB35016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4233"/>
            <a:stretch/>
          </p:blipFill>
          <p:spPr bwMode="auto">
            <a:xfrm>
              <a:off x="6905503" y="5985595"/>
              <a:ext cx="2622962" cy="646258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4DB4D2B-96BF-B225-CEF6-7714C2A1E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807" y="674007"/>
            <a:ext cx="6787890" cy="58768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E59250B-C594-23FF-61EB-B3E34D81A1DB}"/>
              </a:ext>
            </a:extLst>
          </p:cNvPr>
          <p:cNvSpPr/>
          <p:nvPr/>
        </p:nvSpPr>
        <p:spPr>
          <a:xfrm>
            <a:off x="4946070" y="2286000"/>
            <a:ext cx="7086604" cy="4145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1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386EA-2697-932A-8ED6-3C417B1C2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6B9B80-B50D-756A-A308-565119870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254"/>
          <a:stretch/>
        </p:blipFill>
        <p:spPr bwMode="auto">
          <a:xfrm>
            <a:off x="155860" y="159330"/>
            <a:ext cx="5498523" cy="3665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4C76475-78EF-92BC-EFC8-C7133F31D422}"/>
              </a:ext>
            </a:extLst>
          </p:cNvPr>
          <p:cNvGrpSpPr/>
          <p:nvPr/>
        </p:nvGrpSpPr>
        <p:grpSpPr>
          <a:xfrm>
            <a:off x="1024248" y="531751"/>
            <a:ext cx="3921822" cy="6139213"/>
            <a:chOff x="6905502" y="666832"/>
            <a:chExt cx="3776353" cy="59650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E526667-F48E-D37A-AEC6-6E5C265CABAB}"/>
                </a:ext>
              </a:extLst>
            </p:cNvPr>
            <p:cNvGrpSpPr/>
            <p:nvPr/>
          </p:nvGrpSpPr>
          <p:grpSpPr>
            <a:xfrm>
              <a:off x="6905502" y="666832"/>
              <a:ext cx="3776353" cy="5255986"/>
              <a:chOff x="6905502" y="666832"/>
              <a:chExt cx="4405982" cy="668101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9033132-B895-C3B5-08E7-AEB44A1069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1739" r="23485"/>
              <a:stretch/>
            </p:blipFill>
            <p:spPr bwMode="auto">
              <a:xfrm>
                <a:off x="6905502" y="666832"/>
                <a:ext cx="4405982" cy="347654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44EBA28-90D3-C4BD-7D09-7D2F1316DA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5502" y="4143376"/>
                <a:ext cx="3766416" cy="3204472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7898619-FA1C-CE6D-7813-9A88760606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4233"/>
            <a:stretch/>
          </p:blipFill>
          <p:spPr bwMode="auto">
            <a:xfrm>
              <a:off x="6905503" y="5985595"/>
              <a:ext cx="2622962" cy="646258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F3E39-B34F-6D38-899B-CBE7A7A42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807" y="674007"/>
            <a:ext cx="6787890" cy="58768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11BA088-6610-918B-EF9A-3683AAEF1A13}"/>
              </a:ext>
            </a:extLst>
          </p:cNvPr>
          <p:cNvSpPr/>
          <p:nvPr/>
        </p:nvSpPr>
        <p:spPr>
          <a:xfrm>
            <a:off x="4946070" y="3429000"/>
            <a:ext cx="7086604" cy="3002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9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149CD-630B-1506-5C8D-58B43E569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7198EE-2C62-45DE-0B91-D29214E6FB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254"/>
          <a:stretch/>
        </p:blipFill>
        <p:spPr bwMode="auto">
          <a:xfrm>
            <a:off x="155860" y="159330"/>
            <a:ext cx="5498523" cy="3665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E53120D-BE82-45BE-FC97-604BB87E9327}"/>
              </a:ext>
            </a:extLst>
          </p:cNvPr>
          <p:cNvGrpSpPr/>
          <p:nvPr/>
        </p:nvGrpSpPr>
        <p:grpSpPr>
          <a:xfrm>
            <a:off x="1024248" y="531751"/>
            <a:ext cx="3921822" cy="6139213"/>
            <a:chOff x="6905502" y="666832"/>
            <a:chExt cx="3776353" cy="59650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6C3738-7C1A-0DD5-9356-094C188F109D}"/>
                </a:ext>
              </a:extLst>
            </p:cNvPr>
            <p:cNvGrpSpPr/>
            <p:nvPr/>
          </p:nvGrpSpPr>
          <p:grpSpPr>
            <a:xfrm>
              <a:off x="6905502" y="666832"/>
              <a:ext cx="3776353" cy="5255986"/>
              <a:chOff x="6905502" y="666832"/>
              <a:chExt cx="4405982" cy="668101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BE71220-00D6-8867-3019-05FED0B3EB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1739" r="23485"/>
              <a:stretch/>
            </p:blipFill>
            <p:spPr bwMode="auto">
              <a:xfrm>
                <a:off x="6905502" y="666832"/>
                <a:ext cx="4405982" cy="3476544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D793138-75FB-2C31-ED8A-188AFC1D2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5502" y="4143376"/>
                <a:ext cx="3766416" cy="3204472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E7C482-14A3-26E2-42F9-6D83957FE1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4233"/>
            <a:stretch/>
          </p:blipFill>
          <p:spPr bwMode="auto">
            <a:xfrm>
              <a:off x="6905503" y="5985595"/>
              <a:ext cx="2622962" cy="646258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81C460C-C586-5963-46CD-A7C4F5EC4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807" y="674007"/>
            <a:ext cx="6787890" cy="58768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75DE9C-6625-2001-739E-6675DD101A40}"/>
              </a:ext>
            </a:extLst>
          </p:cNvPr>
          <p:cNvSpPr/>
          <p:nvPr/>
        </p:nvSpPr>
        <p:spPr>
          <a:xfrm>
            <a:off x="4946070" y="5766839"/>
            <a:ext cx="7086604" cy="665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3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</Words>
  <Application>Microsoft Macintosh PowerPoint</Application>
  <PresentationFormat>Widescreen</PresentationFormat>
  <Paragraphs>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 Cordeiro Moreira</dc:creator>
  <cp:lastModifiedBy>Davi Cordeiro Moreira</cp:lastModifiedBy>
  <cp:revision>3</cp:revision>
  <dcterms:created xsi:type="dcterms:W3CDTF">2025-03-10T16:00:10Z</dcterms:created>
  <dcterms:modified xsi:type="dcterms:W3CDTF">2025-03-17T16:53:05Z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2025-03-10T16:04:18Z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4bb05ba8-2e15-467e-a3df-a9f6ad983b97</vt:lpwstr>
  </property>
  <property fmtid="{D5CDD505-2E9C-101B-9397-08002B2CF9AE}" pid="8" name="MSIP_Label_4044bd30-2ed7-4c9d-9d12-46200872a97b_ContentBits">
    <vt:lpwstr>0</vt:lpwstr>
  </property>
  <property fmtid="{D5CDD505-2E9C-101B-9397-08002B2CF9AE}" pid="9" name="MSIP_Label_4044bd30-2ed7-4c9d-9d12-46200872a97b_Tag">
    <vt:lpwstr>50, 3, 0, 1</vt:lpwstr>
  </property>
</Properties>
</file>