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03"/>
  </p:normalViewPr>
  <p:slideViewPr>
    <p:cSldViewPr snapToGrid="0">
      <p:cViewPr varScale="1">
        <p:scale>
          <a:sx n="125" d="100"/>
          <a:sy n="125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D773-74FF-CA4C-96EB-7BB5EEF138C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61F6-7D99-5848-96DD-B02874A6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361F6-7D99-5848-96DD-B02874A64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AAEF-62F8-B0D9-90C5-A4582F72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5D6B-D2B0-9E88-5DD3-29E07B537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DD1F-6FC6-EC33-04C0-3B07802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377-1E01-AF45-1B59-C8F8D4B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843C-E202-6969-71F8-F2969629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F4D-8E76-D0E8-E2BA-B00778B2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D6F7-70CE-99CC-085B-678666643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C9D5-CDE7-7552-8330-FA79BE8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3B4A-76D0-D945-460A-47B81E9F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5292-A087-EF51-65D9-F6600F2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A7A01-7034-044B-C6F5-038DB8E7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FE56-8A5A-FF5F-DAE7-5AD01B0C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764B-422A-4B5F-40FD-A7FBEE9C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F52C-9D70-5E70-D908-7D751A5D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73A4-8B46-DB4E-77F6-DAF1CAC2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AB26-7253-A5A9-0DF6-0DD9CC72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E740-A40E-544A-AD2A-84E093B3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07D-57C3-E553-5169-A17C5EF7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EE0D-2B86-E062-F93D-2BADD11A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1892-C475-D486-4FF0-E3E727B3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52B9-6BA4-8221-942B-7FEBF666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D7B7-F6D4-7E0F-F5ED-C2EB90A1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7975-8354-794E-06A0-EF7938D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0EE8-AD5A-273E-3A0E-B0CA522D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D72-B217-EC6E-A580-AAE14A11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74B-D4D4-5B73-0B79-C7DF4B6D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A1B1-A9C1-06E4-12F5-BA50E765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E3A78-FD75-118E-9179-F3AFEFD1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1186-4AD6-FC42-5419-23618C6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E09A-7F41-9A8F-FF33-13852B2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1925-B97A-407D-9385-81D745B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570D-34AB-BB0B-94D7-56D4F265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6A46-99BB-A7E0-8E4D-89796EB8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07EC-5931-A337-05BD-20BF8F5D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C6524-1627-7522-460F-78A48A24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5A4E2-F2FD-CB33-1D20-924F3851D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DE230-0ADC-B2B1-7DDD-1CEB178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8BCE-029C-6F9C-B5DE-5EBAC1F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3590E-B704-46CD-D79C-E26B30CE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AAE4-D4AC-9EFE-571D-BE6D70C7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47162-286B-257A-EDEA-1CBA2C4E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D646-E021-4F7D-3511-44A7680F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A3133-5DBB-13FA-2564-7BB35FE1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0B2AC-F364-D0AA-3E7B-9104BB65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4448-DECD-B16A-81CA-8821C6F9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5D95-AC90-6C7A-0D2B-6D45218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8A1A-CAB6-2921-2300-1A5D8C3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DA7F-0B81-E5BF-4C49-8E2A7BE1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7B61F-B34F-F89B-1E5D-8ED0C05A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C3ED-D961-368C-43CA-3799871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C74D-C751-B924-46D0-AB652B6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5436-6D38-86CA-F9E5-5BEF2E18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3E9C-F11F-B0C7-4273-1AB4BC03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0D5A1-35EE-7CAF-7AE9-F450A47D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B89E-C778-9B20-3C0B-49C6B880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B101-8FB6-89F4-A50F-0D6C7C9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EF1B-7B47-0BE0-06F7-CA0532E7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B77A-2596-DDD9-E35D-C8F198FA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01D6E-1CEF-EDDA-8FD7-07CA403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8997-F52E-559A-CBCA-EF272709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797D-589F-8711-A19A-1F75F786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02057-EF57-8A49-BBCF-C8CF47FB9260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017B-57D1-D482-0E76-FABFA8808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BF14-7766-DBFE-6398-7851D2BC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7AB65-688D-D861-C333-FACA4A33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4925"/>
            <a:ext cx="7772400" cy="64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3593E-2C5E-A69D-ACD4-C0337F3B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6193"/>
            <a:ext cx="7772400" cy="52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127CE-A55D-6807-A551-4114AC84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794"/>
          <a:stretch/>
        </p:blipFill>
        <p:spPr>
          <a:xfrm>
            <a:off x="3482414" y="5540188"/>
            <a:ext cx="5227171" cy="1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3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766E-3EB1-0C0F-93DA-516279F7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7181B-876B-1FCF-B9A4-D25461F7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065"/>
            <a:ext cx="7772400" cy="52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7090D-20FD-B11A-6750-E024D71D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31"/>
          <a:stretch/>
        </p:blipFill>
        <p:spPr>
          <a:xfrm>
            <a:off x="3782358" y="5538687"/>
            <a:ext cx="5227171" cy="128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599DD-9406-351B-1960-7C4C02E7E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589EDD-C2AB-4175-A65C-C30AD50E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4436"/>
            <a:ext cx="7772400" cy="59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F1348-745B-A365-453A-991EF00A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E554B-B7FA-68C2-C1A2-A3EEC058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53" y="156383"/>
            <a:ext cx="7772400" cy="4501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A3E3A-7DA9-2871-DAF8-54D07CA5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93" y="4968470"/>
            <a:ext cx="7554276" cy="11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Cordeiro Moreira</dc:creator>
  <cp:lastModifiedBy>Davi Cordeiro Moreira</cp:lastModifiedBy>
  <cp:revision>2</cp:revision>
  <dcterms:created xsi:type="dcterms:W3CDTF">2025-03-10T16:00:10Z</dcterms:created>
  <dcterms:modified xsi:type="dcterms:W3CDTF">2025-03-10T22:07:46Z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2025-03-10T16:04:18Z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4bb05ba8-2e15-467e-a3df-a9f6ad983b97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50, 3, 0, 1</vt:lpwstr>
  </property>
</Properties>
</file>