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108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2D6DA-D112-1BD3-22DF-AA71FE979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098E17-D175-CBAB-0BF7-7DEEE4CFE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AAAA39-1363-46CF-06E0-C684CB37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8BE-C808-4BE7-81CA-FEB3FB2538A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D3B402-488E-066C-30E0-0A2F6794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EE2325-BF4A-018A-385F-C1193345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A55-FBFA-40C0-9B28-4B49A85DD7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66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63D91-D0B5-B204-E689-6C0FBC12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45EA9C-CB0E-2BEE-F5FD-83AFF902F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B54994-15B5-FC42-00DD-75547A8C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8BE-C808-4BE7-81CA-FEB3FB2538A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98C217-5338-EE82-C909-5EEA87E4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BB0FDC-4E73-4823-6150-76028E6B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A55-FBFA-40C0-9B28-4B49A85DD7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06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D53071-9013-BD4A-37B4-51CC7AD15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6C94D3-C3F4-D24C-6CED-B6D00AC17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8911D6-4CCD-DFE9-759F-56E298A2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8BE-C808-4BE7-81CA-FEB3FB2538A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FFE0EA-AD82-3A5B-2440-FC762426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FF08D8-6D64-BE38-E19D-9B637ED2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A55-FBFA-40C0-9B28-4B49A85DD7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74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E5FF1-49A0-57B2-4CEC-48B0C988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A2C790-5601-20D3-F424-E24860E0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B76099-875D-7218-C87D-F54A812C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8BE-C808-4BE7-81CA-FEB3FB2538A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3B0300-DAB5-8BBE-9CD9-7A18EB37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BC9EC4-9031-85E8-7281-E6361673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A55-FBFA-40C0-9B28-4B49A85DD7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4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738E6-DB61-5088-9905-D76D0A29F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F33205-833B-137B-454D-DADF2811B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4129FA-93BB-E3E0-D632-C4874B9C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8BE-C808-4BE7-81CA-FEB3FB2538A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3DF653-7DB7-B7ED-8B6B-B8E4981B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72053E-CF11-154C-DC64-60C44EEF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A55-FBFA-40C0-9B28-4B49A85DD7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75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F7AC2-2E59-EADE-5062-C604B704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C9113B-B3C5-EED6-D77A-CD87A62D4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DB04EC-3332-927F-649A-028B4D9C2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459012-0B04-F908-7A2B-8533E109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8BE-C808-4BE7-81CA-FEB3FB2538A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CF3FFC-E9EC-2D08-4033-E427CFA7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F7DC16-F8FC-4D33-9583-355436C1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A55-FBFA-40C0-9B28-4B49A85DD7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50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835C5-81C3-10D7-2A8C-96B6B73D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F37E03-F00E-64C8-6DEF-8D0ECFB69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445410-E275-F1D3-492F-A73B5F50D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235954-A3E3-8BB8-8EDA-58D74259F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185BC1-7964-1057-DA93-9D5B09C7D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AB3CD1-A34A-4463-B046-BDA318F8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8BE-C808-4BE7-81CA-FEB3FB2538A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7F0E0F-E7E3-05A5-D8E0-179B523A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D9ED54-5690-AFC1-3064-A6E18DF6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A55-FBFA-40C0-9B28-4B49A85DD7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90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A1FBA-FBBA-A67C-260F-4011FDF0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12949C-A82C-80AE-87C4-71B06BF9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8BE-C808-4BE7-81CA-FEB3FB2538A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6E0ADD-2D17-06E6-0CCA-96B781A4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DEDD27-D60E-C369-5B9B-15B550CD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A55-FBFA-40C0-9B28-4B49A85DD7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20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0BCD41-5C04-C2B0-86A3-CBC9A840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8BE-C808-4BE7-81CA-FEB3FB2538A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F5F7A9-A74B-949C-BAB5-A193B14B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E84244-D1D6-B2EB-8DF1-CF93589A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A55-FBFA-40C0-9B28-4B49A85DD7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05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CEAFC-4D42-D699-A07C-2A6B1F21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46ACA3-1D99-8376-617D-701108AE9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FC0E9B-7903-C716-0C86-1F36BB809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D154F-C346-9656-B3A5-59B0D2C3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8BE-C808-4BE7-81CA-FEB3FB2538A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9B4371-2658-AFE1-7407-30B8B103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B7E5E8-68F9-2FC4-1642-5D0A60A2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A55-FBFA-40C0-9B28-4B49A85DD7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97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57DFC-D492-6B9A-23A6-FDF16BA6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AB7CD1-7430-70FD-D987-E9CCAC7CA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55AE7A-95E7-2C6F-0A90-481AA1F72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59CBEE-E70C-A410-B301-943A1010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8BE-C808-4BE7-81CA-FEB3FB2538A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5B25BC-77E4-53E9-2393-99E3C6AD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398264-40A3-5AA5-967A-24D5B10A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A55-FBFA-40C0-9B28-4B49A85DD7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59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D03D8D-0BFD-88C3-2FFC-371607B2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F65D59-5558-E686-D1C5-6F69B3A9B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F29535-2950-EC8E-3E94-DF7037D2D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058BE-C808-4BE7-81CA-FEB3FB2538A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F52EB-94FB-B32A-11CF-D1EBA4359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37F255-FA10-4D04-DD6B-DF1B3725D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DA55-FBFA-40C0-9B28-4B49A85DD7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19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90940-56C0-D582-9397-52069AC8D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B38809-0A1C-CE10-43D6-C7650D877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D53C0D-0B12-4CA3-BA6B-39BCF715D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70" y="639838"/>
            <a:ext cx="8916173" cy="557832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5B769F1-8F96-EB2C-9AAE-281F45944781}"/>
              </a:ext>
            </a:extLst>
          </p:cNvPr>
          <p:cNvSpPr/>
          <p:nvPr/>
        </p:nvSpPr>
        <p:spPr>
          <a:xfrm>
            <a:off x="4959163" y="3366667"/>
            <a:ext cx="2924175" cy="690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Conta de luz, mês frios vão ter mais gastos</a:t>
            </a:r>
          </a:p>
        </p:txBody>
      </p:sp>
    </p:spTree>
    <p:extLst>
      <p:ext uri="{BB962C8B-B14F-4D97-AF65-F5344CB8AC3E}">
        <p14:creationId xmlns:p14="http://schemas.microsoft.com/office/powerpoint/2010/main" val="181768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A4B58-649D-4F3F-7D45-895C59E35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FE106-224C-B2E7-7265-6C10F4E6C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371A08-9DF2-BB38-8DBE-79B8E561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A7E362-9079-9133-2BA0-7E2591F0E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12" y="639838"/>
            <a:ext cx="8916173" cy="557832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1ECAACC-090C-B010-7C07-D25AFA35B3E2}"/>
              </a:ext>
            </a:extLst>
          </p:cNvPr>
          <p:cNvSpPr/>
          <p:nvPr/>
        </p:nvSpPr>
        <p:spPr>
          <a:xfrm>
            <a:off x="4472547" y="3832832"/>
            <a:ext cx="2924175" cy="690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Mortalidade infantil, varia a população</a:t>
            </a:r>
          </a:p>
        </p:txBody>
      </p:sp>
    </p:spTree>
    <p:extLst>
      <p:ext uri="{BB962C8B-B14F-4D97-AF65-F5344CB8AC3E}">
        <p14:creationId xmlns:p14="http://schemas.microsoft.com/office/powerpoint/2010/main" val="314039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D163F-74D1-C2FE-4BB3-3A0FE28F9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AFBE1-409D-17CF-6F30-0222858DB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33D082-B95E-F13F-11FE-718B33489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053EE0-2630-7C25-1C6A-5D00DB09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12" y="639838"/>
            <a:ext cx="8916173" cy="557832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9884124-680D-72AB-2064-6732B5F5272C}"/>
              </a:ext>
            </a:extLst>
          </p:cNvPr>
          <p:cNvSpPr/>
          <p:nvPr/>
        </p:nvSpPr>
        <p:spPr>
          <a:xfrm>
            <a:off x="4212570" y="4307962"/>
            <a:ext cx="2924175" cy="690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PIB -&gt; moeda valia mais ou menos</a:t>
            </a:r>
          </a:p>
        </p:txBody>
      </p:sp>
    </p:spTree>
    <p:extLst>
      <p:ext uri="{BB962C8B-B14F-4D97-AF65-F5344CB8AC3E}">
        <p14:creationId xmlns:p14="http://schemas.microsoft.com/office/powerpoint/2010/main" val="38588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7BC38-48A7-4CA9-419F-C8C7A5FF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Modele aditivo e multiplicativo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B9EA50-4036-4F17-D718-EC557BBB2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Y = T + S + I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Y = T S I</a:t>
            </a:r>
          </a:p>
        </p:txBody>
      </p:sp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84AE53B0-E9C9-7F7F-05F9-7619B82EB400}"/>
              </a:ext>
            </a:extLst>
          </p:cNvPr>
          <p:cNvSpPr/>
          <p:nvPr/>
        </p:nvSpPr>
        <p:spPr>
          <a:xfrm>
            <a:off x="3361765" y="1707776"/>
            <a:ext cx="3612776" cy="61856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0FE3442-6ACA-6960-EEA5-C960BB791B1C}"/>
              </a:ext>
            </a:extLst>
          </p:cNvPr>
          <p:cNvSpPr/>
          <p:nvPr/>
        </p:nvSpPr>
        <p:spPr>
          <a:xfrm>
            <a:off x="7413812" y="1690688"/>
            <a:ext cx="3810000" cy="381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 T em R$ e S em R$ e I em R$, para uma série que analisa R$. Mais indicado quando a amplitude ao longo do tempo não </a:t>
            </a:r>
            <a:r>
              <a:rPr lang="pt-BR" dirty="0" err="1"/>
              <a:t>variiar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07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9AB87-AD63-4466-D4D0-F850819CE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0CAD3-7DC6-0126-89E7-28A8E03E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Modele aditivo e multiplicativo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DF8397-3B58-B240-C91F-6A3E8038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Y = T + S + I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Y = T S I</a:t>
            </a:r>
          </a:p>
        </p:txBody>
      </p:sp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2D71BAA0-A75A-7C10-E76F-002DAA308C65}"/>
              </a:ext>
            </a:extLst>
          </p:cNvPr>
          <p:cNvSpPr/>
          <p:nvPr/>
        </p:nvSpPr>
        <p:spPr>
          <a:xfrm>
            <a:off x="3056965" y="3286405"/>
            <a:ext cx="3612776" cy="61856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73C20BE-61C5-3EE7-5AF5-CE01AFBD88C0}"/>
              </a:ext>
            </a:extLst>
          </p:cNvPr>
          <p:cNvSpPr/>
          <p:nvPr/>
        </p:nvSpPr>
        <p:spPr>
          <a:xfrm>
            <a:off x="7413812" y="1690688"/>
            <a:ext cx="3810000" cy="381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 T em R$ e S em % e I em %, para uma série que analisa R$. Mais indicado quando a amplitude ao longo do tempo variar</a:t>
            </a:r>
          </a:p>
        </p:txBody>
      </p:sp>
    </p:spTree>
    <p:extLst>
      <p:ext uri="{BB962C8B-B14F-4D97-AF65-F5344CB8AC3E}">
        <p14:creationId xmlns:p14="http://schemas.microsoft.com/office/powerpoint/2010/main" val="276366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E2471-CD2F-A0A9-48C5-A0AC8A67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Identificar tendencia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41A7F3-50DC-DBB8-C47C-EF3B364CA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regressão para tendencia (problema com erro padrão)</a:t>
            </a:r>
          </a:p>
          <a:p>
            <a:r>
              <a:rPr lang="pt-BR" dirty="0"/>
              <a:t>Média móveis (exemplo: média móvel dos últimos 7 dias de COVID)</a:t>
            </a:r>
          </a:p>
        </p:txBody>
      </p:sp>
    </p:spTree>
    <p:extLst>
      <p:ext uri="{BB962C8B-B14F-4D97-AF65-F5344CB8AC3E}">
        <p14:creationId xmlns:p14="http://schemas.microsoft.com/office/powerpoint/2010/main" val="347671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FF51C-E6B9-19B2-2B8D-A2D66AAA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Venda em 24 meses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261D8-825E-8651-598C-D44B903A4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765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076EB-0A8E-8EB5-EAA5-6F4175F6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13786F-F2EB-9235-B5FB-4E6E85759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Média móvel</a:t>
            </a:r>
          </a:p>
          <a:p>
            <a:r>
              <a:rPr lang="pt-BR" dirty="0"/>
              <a:t>Filter(y, c(1/2k, rep(1/k, k-1), 1/2k))</a:t>
            </a:r>
          </a:p>
        </p:txBody>
      </p:sp>
    </p:spTree>
    <p:extLst>
      <p:ext uri="{BB962C8B-B14F-4D97-AF65-F5344CB8AC3E}">
        <p14:creationId xmlns:p14="http://schemas.microsoft.com/office/powerpoint/2010/main" val="1737827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168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Modele aditivo e multiplicativo</vt:lpstr>
      <vt:lpstr>Modele aditivo e multiplicativo</vt:lpstr>
      <vt:lpstr>Identificar tendencia</vt:lpstr>
      <vt:lpstr>Venda em 24 meses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 Rocha Faria</dc:creator>
  <cp:lastModifiedBy>Davi Rocha Faria</cp:lastModifiedBy>
  <cp:revision>2</cp:revision>
  <dcterms:created xsi:type="dcterms:W3CDTF">2024-02-26T12:59:14Z</dcterms:created>
  <dcterms:modified xsi:type="dcterms:W3CDTF">2024-03-01T02:07:40Z</dcterms:modified>
</cp:coreProperties>
</file>