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08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16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55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169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6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80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82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408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79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159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56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0419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9D89-4DB1-5807-62B4-302ACA67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8D1F-2F6B-3A8D-8C1C-A74DD6ACC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99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9223-2FD8-031E-A6D4-7644F3F4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4387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6A5-6077-52B4-5583-7A922E8E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Respons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F428E-C6CF-D8F7-0412-929682A4DAB3}"/>
              </a:ext>
            </a:extLst>
          </p:cNvPr>
          <p:cNvSpPr txBox="1"/>
          <p:nvPr/>
        </p:nvSpPr>
        <p:spPr>
          <a:xfrm>
            <a:off x="1003570" y="1690688"/>
            <a:ext cx="103502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public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da-DK" b="0" dirty="0">
                <a:solidFill>
                  <a:srgbClr val="4EC9B0"/>
                </a:solidFill>
                <a:effectLst/>
                <a:latin typeface="Cascadia Code" panose="020B0609020000020004" pitchFamily="49" charset="0"/>
              </a:rPr>
              <a:t>ConsoleColor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)[] </a:t>
            </a:r>
            <a:r>
              <a:rPr lang="da-DK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NewGuess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guess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		 </a:t>
            </a:r>
            <a:r>
              <a:rPr lang="da-DK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// ... //</a:t>
            </a:r>
            <a:b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</a:b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for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&lt; </a:t>
            </a:r>
            <a:r>
              <a:rPr lang="da-DK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5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++)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guessChars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 ==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goalChars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])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{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   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 = (</a:t>
            </a:r>
            <a:r>
              <a:rPr lang="da-DK" b="0" dirty="0">
                <a:solidFill>
                  <a:srgbClr val="4EC9B0"/>
                </a:solidFill>
                <a:effectLst/>
                <a:latin typeface="Cascadia Code" panose="020B0609020000020004" pitchFamily="49" charset="0"/>
              </a:rPr>
              <a:t>ConsoleColor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da-DK" b="0" dirty="0">
                <a:solidFill>
                  <a:srgbClr val="4FC1FF"/>
                </a:solidFill>
                <a:effectLst/>
                <a:latin typeface="Cascadia Code" panose="020B0609020000020004" pitchFamily="49" charset="0"/>
              </a:rPr>
              <a:t>Green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guessChars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]);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   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goalChars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 = </a:t>
            </a:r>
            <a:r>
              <a:rPr lang="da-DK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' '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continue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}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r>
              <a:rPr lang="da-DK" dirty="0">
                <a:solidFill>
                  <a:srgbClr val="D4D4D4"/>
                </a:solidFill>
                <a:latin typeface="Cascadia Code" panose="020B0609020000020004" pitchFamily="49" charset="0"/>
              </a:rPr>
              <a:t>		 </a:t>
            </a:r>
            <a:r>
              <a:rPr lang="da-DK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/* </a:t>
            </a:r>
          </a:p>
          <a:p>
            <a:r>
              <a:rPr lang="da-DK" dirty="0">
                <a:solidFill>
                  <a:srgbClr val="6A9955"/>
                </a:solidFill>
                <a:latin typeface="Cascadia Code" panose="020B0609020000020004" pitchFamily="49" charset="0"/>
              </a:rPr>
              <a:t>         *</a:t>
            </a:r>
            <a:r>
              <a:rPr lang="da-DK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Håntering af dele af gættet der ikke er perfekt</a:t>
            </a:r>
          </a:p>
          <a:p>
            <a:r>
              <a:rPr lang="da-DK" dirty="0">
                <a:solidFill>
                  <a:srgbClr val="6A9955"/>
                </a:solidFill>
                <a:latin typeface="Cascadia Code" panose="020B0609020000020004" pitchFamily="49" charset="0"/>
              </a:rPr>
              <a:t>		  */</a:t>
            </a:r>
            <a:endParaRPr lang="da-DK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042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904B-BB27-C512-C821-5C0769D6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Visning af gættets resultat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DBB6-2713-49DB-9D34-0445BE11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public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ShowGuessResult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da-DK" sz="1800" b="0" dirty="0">
                <a:solidFill>
                  <a:srgbClr val="4EC9B0"/>
                </a:solidFill>
                <a:effectLst/>
                <a:latin typeface="Cascadia Code" panose="020B0609020000020004" pitchFamily="49" charset="0"/>
              </a:rPr>
              <a:t>ConsoleColor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)[]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var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nortmalBackground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foreach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var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subResult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in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subResult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Item1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da-DK" sz="18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Write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subResult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Item2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</a:b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nortmalBackground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WriteLine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sz="18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""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pPr marL="0" indent="0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58696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7446-A06B-FCD1-B62F-4C7E07E9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Forbedringer/udvidelser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BE97-9CAD-9EAD-506B-CFC1F31F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Rigtig gui</a:t>
            </a:r>
          </a:p>
          <a:p>
            <a:r>
              <a:rPr lang="da-DK" dirty="0"/>
              <a:t>Kun valide ord som input</a:t>
            </a:r>
          </a:p>
          <a:p>
            <a:r>
              <a:rPr lang="da-DK" dirty="0"/>
              <a:t>Mastermind?</a:t>
            </a:r>
          </a:p>
        </p:txBody>
      </p:sp>
    </p:spTree>
    <p:extLst>
      <p:ext uri="{BB962C8B-B14F-4D97-AF65-F5344CB8AC3E}">
        <p14:creationId xmlns:p14="http://schemas.microsoft.com/office/powerpoint/2010/main" val="377565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35D-E975-1A54-D37B-6E935D4D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Reflektioner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0EAA-EEED-9BFE-61C6-1B8F5DB6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Tilgang</a:t>
            </a:r>
          </a:p>
          <a:p>
            <a:pPr lvl="1"/>
            <a:r>
              <a:rPr lang="da-DK" dirty="0"/>
              <a:t>MVC er lit overkill for project størrelsen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09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</TotalTime>
  <Words>190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Cascadia Code</vt:lpstr>
      <vt:lpstr>Office Theme</vt:lpstr>
      <vt:lpstr>Wordle</vt:lpstr>
      <vt:lpstr>Demo</vt:lpstr>
      <vt:lpstr>Respons</vt:lpstr>
      <vt:lpstr>Visning af gættets resultat</vt:lpstr>
      <vt:lpstr>Forbedringer/udvidelser</vt:lpstr>
      <vt:lpstr>Reflektioner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Ajken Hansen</dc:creator>
  <cp:lastModifiedBy>David Ajken Hansen</cp:lastModifiedBy>
  <cp:revision>3</cp:revision>
  <dcterms:created xsi:type="dcterms:W3CDTF">2025-03-07T08:21:39Z</dcterms:created>
  <dcterms:modified xsi:type="dcterms:W3CDTF">2025-03-07T13:24:57Z</dcterms:modified>
</cp:coreProperties>
</file>