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aven Pro" panose="020B0604020202020204" charset="0"/>
      <p:regular r:id="rId11"/>
      <p:bold r:id="rId12"/>
    </p:embeddedFont>
    <p:embeddedFont>
      <p:font typeface="Nunito" pitchFamily="2"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800" b="1"/>
              <a:t>Texto digitado</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Estudo de caso</a:t>
            </a:r>
            <a:endParaRPr sz="1200"/>
          </a:p>
          <a:p>
            <a:pPr marL="0" lvl="0" indent="0" algn="l" rtl="0">
              <a:spcBef>
                <a:spcPts val="0"/>
              </a:spcBef>
              <a:spcAft>
                <a:spcPts val="0"/>
              </a:spcAft>
              <a:buNone/>
            </a:pPr>
            <a:r>
              <a:rPr lang="pt-BR" sz="1200"/>
              <a:t>Empresa de compartilhamento de bicicletas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Tarefa de negócios</a:t>
            </a:r>
            <a:endParaRPr sz="1200"/>
          </a:p>
          <a:p>
            <a:pPr marL="0" lvl="0" indent="0" algn="l" rtl="0">
              <a:spcBef>
                <a:spcPts val="0"/>
              </a:spcBef>
              <a:spcAft>
                <a:spcPts val="0"/>
              </a:spcAft>
              <a:buNone/>
            </a:pPr>
            <a:r>
              <a:rPr lang="pt-BR" sz="1200"/>
              <a:t>Analisar o conjunto de dados com vista a identificar diferenças entre usuários casuais e membros do sistema de compartilhamento quanto à utilização das bicicletas.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Análise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A quantidade de viagens de cada tipo de bicicleta foi idêntica.</a:t>
            </a:r>
            <a:endParaRPr sz="1200"/>
          </a:p>
          <a:p>
            <a:pPr marL="0" lvl="0" indent="0" algn="l" rtl="0">
              <a:spcBef>
                <a:spcPts val="0"/>
              </a:spcBef>
              <a:spcAft>
                <a:spcPts val="0"/>
              </a:spcAft>
              <a:buNone/>
            </a:pPr>
            <a:r>
              <a:rPr lang="pt-BR" sz="1200"/>
              <a:t> </a:t>
            </a:r>
            <a:endParaRPr sz="1200"/>
          </a:p>
          <a:p>
            <a:pPr marL="0" lvl="0" indent="0" algn="l" rtl="0">
              <a:spcBef>
                <a:spcPts val="0"/>
              </a:spcBef>
              <a:spcAft>
                <a:spcPts val="0"/>
              </a:spcAft>
              <a:buNone/>
            </a:pPr>
            <a:r>
              <a:rPr lang="pt-BR" sz="1200"/>
              <a:t>Em relação à quantidade de viagens por tipo de usuário (membro e casual), a proporção foi de quase 2 para 1.</a:t>
            </a:r>
            <a:endParaRPr sz="1200"/>
          </a:p>
          <a:p>
            <a:pPr marL="0" lvl="0" indent="0" algn="l" rtl="0">
              <a:spcBef>
                <a:spcPts val="0"/>
              </a:spcBef>
              <a:spcAft>
                <a:spcPts val="0"/>
              </a:spcAft>
              <a:buNone/>
            </a:pPr>
            <a:r>
              <a:rPr lang="pt-BR" sz="1200"/>
              <a:t> </a:t>
            </a:r>
            <a:endParaRPr sz="1200"/>
          </a:p>
          <a:p>
            <a:pPr marL="0" lvl="0" indent="0" algn="l" rtl="0">
              <a:spcBef>
                <a:spcPts val="0"/>
              </a:spcBef>
              <a:spcAft>
                <a:spcPts val="0"/>
              </a:spcAft>
              <a:buNone/>
            </a:pPr>
            <a:r>
              <a:rPr lang="pt-BR" sz="1200"/>
              <a:t>Há um certo equilíbrio na utilização de bicicletas convencionais e elétricas.</a:t>
            </a:r>
            <a:endParaRPr sz="1200"/>
          </a:p>
          <a:p>
            <a:pPr marL="0" lvl="0" indent="0" algn="l" rtl="0">
              <a:spcBef>
                <a:spcPts val="0"/>
              </a:spcBef>
              <a:spcAft>
                <a:spcPts val="0"/>
              </a:spcAft>
              <a:buNone/>
            </a:pPr>
            <a:r>
              <a:rPr lang="pt-BR" sz="1200"/>
              <a:t> </a:t>
            </a:r>
            <a:endParaRPr sz="1200"/>
          </a:p>
          <a:p>
            <a:pPr marL="0" lvl="0" indent="0" algn="l" rtl="0">
              <a:spcBef>
                <a:spcPts val="0"/>
              </a:spcBef>
              <a:spcAft>
                <a:spcPts val="0"/>
              </a:spcAft>
              <a:buNone/>
            </a:pPr>
            <a:r>
              <a:rPr lang="pt-BR" sz="1200"/>
              <a:t>O tempo médio de utilização dos usuários casuais é cerca de 30% maior em bicicletas elétricas e 166% maior em bicicletas convencionais.</a:t>
            </a:r>
            <a:endParaRPr sz="1200"/>
          </a:p>
          <a:p>
            <a:pPr marL="0" lvl="0" indent="0" algn="l" rtl="0">
              <a:spcBef>
                <a:spcPts val="0"/>
              </a:spcBef>
              <a:spcAft>
                <a:spcPts val="0"/>
              </a:spcAft>
              <a:buNone/>
            </a:pPr>
            <a:r>
              <a:rPr lang="pt-BR" sz="1200"/>
              <a:t> </a:t>
            </a:r>
            <a:endParaRPr sz="1200"/>
          </a:p>
          <a:p>
            <a:pPr marL="0" lvl="0" indent="0" algn="l" rtl="0">
              <a:spcBef>
                <a:spcPts val="0"/>
              </a:spcBef>
              <a:spcAft>
                <a:spcPts val="0"/>
              </a:spcAft>
              <a:buNone/>
            </a:pPr>
            <a:r>
              <a:rPr lang="pt-BR" sz="1200"/>
              <a:t>Há uma frequência de retirada e devolução da bicicleta na mesma estação entre os usuários casuais, fato não observado para os membros.</a:t>
            </a:r>
            <a:endParaRPr sz="1200"/>
          </a:p>
          <a:p>
            <a:pPr marL="0" lvl="0" indent="0" algn="l" rtl="0">
              <a:spcBef>
                <a:spcPts val="0"/>
              </a:spcBef>
              <a:spcAft>
                <a:spcPts val="0"/>
              </a:spcAft>
              <a:buNone/>
            </a:pPr>
            <a:r>
              <a:rPr lang="pt-BR" sz="1200"/>
              <a:t> </a:t>
            </a:r>
            <a:endParaRPr sz="1200"/>
          </a:p>
          <a:p>
            <a:pPr marL="0" lvl="0" indent="0" algn="l" rtl="0">
              <a:spcBef>
                <a:spcPts val="0"/>
              </a:spcBef>
              <a:spcAft>
                <a:spcPts val="0"/>
              </a:spcAft>
              <a:buNone/>
            </a:pPr>
            <a:r>
              <a:rPr lang="pt-BR" sz="1200"/>
              <a:t>Há uma redução significativa no período do inverno, tanto para bicicletas convencionais quanto para bicicletas elétricas, com maior intensidade no grupo dos usuários casuais, o que sugere que os usuários casuais se sentem menos encorajados a utilizar bicicletas durante os meses mais frios do ano.</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Os usuários membros também tiveram redução significativa na utilização das bicicletas nos meses do inverno, porém em grau um pouco menor.</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Há maior utilização das bicicletas por parte dos usuários casuais em finais de semana, principalmente no sábado, enquanto que usuários membros  fazem uso de bicicletas principalmente durante a semana.</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Os usuários casuais utilizam mais bicicletas elétricas durante os dias de semana e mais bicicletas convencionais no final de semana.</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Os usuários membros realizam as viagens em bem menos tempo do que os usuários casuais, principalmente quando utilizam bicicletas convencionais. </a:t>
            </a:r>
            <a:endParaRPr sz="1200"/>
          </a:p>
          <a:p>
            <a:pPr marL="0" lvl="0" indent="0" algn="l" rtl="0">
              <a:spcBef>
                <a:spcPts val="0"/>
              </a:spcBef>
              <a:spcAft>
                <a:spcPts val="0"/>
              </a:spcAft>
              <a:buNone/>
            </a:pPr>
            <a:r>
              <a:rPr lang="pt-BR" sz="1200"/>
              <a:t> </a:t>
            </a:r>
            <a:endParaRPr sz="1200"/>
          </a:p>
          <a:p>
            <a:pPr marL="0" lvl="0" indent="0" algn="l" rtl="0">
              <a:spcBef>
                <a:spcPts val="0"/>
              </a:spcBef>
              <a:spcAft>
                <a:spcPts val="0"/>
              </a:spcAft>
              <a:buNone/>
            </a:pPr>
            <a:r>
              <a:rPr lang="pt-BR" sz="1200"/>
              <a:t>Os usuários casuais tendem a utilizar as bicicletas em horário comercial, com aumento no decorrer do dia, havendo maior demanda no final do dia.</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Os usuários membros têm forte utilização já no período entre 6 e 9h, havendo uma ligeira redução entre 9 e 12h, voltando a subir no período entre 12 e 15h, alcançando o pico entre 15 e 18h.</a:t>
            </a:r>
            <a:endParaRPr sz="1200"/>
          </a:p>
          <a:p>
            <a:pPr marL="0" lvl="0" indent="0" algn="l" rtl="0">
              <a:spcBef>
                <a:spcPts val="0"/>
              </a:spcBef>
              <a:spcAft>
                <a:spcPts val="0"/>
              </a:spcAft>
              <a:buNone/>
            </a:pPr>
            <a:r>
              <a:rPr lang="pt-BR" sz="1200"/>
              <a:t> </a:t>
            </a:r>
            <a:endParaRPr sz="1200"/>
          </a:p>
          <a:p>
            <a:pPr marL="0" lvl="0" indent="0" algn="l" rtl="0">
              <a:spcBef>
                <a:spcPts val="0"/>
              </a:spcBef>
              <a:spcAft>
                <a:spcPts val="0"/>
              </a:spcAft>
              <a:buNone/>
            </a:pPr>
            <a:r>
              <a:rPr lang="pt-BR" sz="1200"/>
              <a:t>Surpreendente, o horário em que as viagens são mais longas, em bicicletas convencionais, é o compreendido entre 0 e 3h da manhã.</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Recomendações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BR" sz="1200"/>
              <a:t>1.	Focalizar as campanhas no bem-estar, na vida saudável e prática regular de exercícios ao ar livre;</a:t>
            </a:r>
            <a:endParaRPr sz="1200"/>
          </a:p>
          <a:p>
            <a:pPr marL="0" lvl="0" indent="0" algn="l" rtl="0">
              <a:spcBef>
                <a:spcPts val="0"/>
              </a:spcBef>
              <a:spcAft>
                <a:spcPts val="0"/>
              </a:spcAft>
              <a:buNone/>
            </a:pPr>
            <a:r>
              <a:rPr lang="pt-BR" sz="1200"/>
              <a:t>2.	Realizar campanhas de adesão em períodos do ano de maior procura, evitando os meses de inverno;</a:t>
            </a:r>
            <a:endParaRPr sz="1200"/>
          </a:p>
          <a:p>
            <a:pPr marL="0" lvl="0" indent="0" algn="l" rtl="0">
              <a:spcBef>
                <a:spcPts val="0"/>
              </a:spcBef>
              <a:spcAft>
                <a:spcPts val="0"/>
              </a:spcAft>
              <a:buNone/>
            </a:pPr>
            <a:r>
              <a:rPr lang="pt-BR" sz="1200"/>
              <a:t>3.	Concentrar as abordagens em finais de semana, das 9 às 18h, ou nos dias de semana no horário das 12 às 18h.</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SLIDES_API71462927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SLIDES_API71462927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SLIDES_API71462927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SLIDES_API71462927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SLIDES_API71462927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SLIDES_API71462927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SLIDES_API71462927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SLIDES_API71462927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SLIDES_API71462927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SLIDES_API71462927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SLIDES_API71462927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SLIDES_API71462927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SLIDES_API71462927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SLIDES_API71462927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Paragraph v1">
  <p:cSld name="TITLE_AND_BODY_1">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566250" y="408150"/>
            <a:ext cx="80115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800"/>
              <a:buNone/>
              <a:defRPr>
                <a:solidFill>
                  <a:schemeClr val="dk2"/>
                </a:solidFill>
              </a:defRPr>
            </a:lvl2pPr>
            <a:lvl3pPr lvl="2">
              <a:spcBef>
                <a:spcPts val="0"/>
              </a:spcBef>
              <a:spcAft>
                <a:spcPts val="0"/>
              </a:spcAft>
              <a:buClr>
                <a:schemeClr val="dk2"/>
              </a:buClr>
              <a:buSzPts val="2800"/>
              <a:buNone/>
              <a:defRPr>
                <a:solidFill>
                  <a:schemeClr val="dk2"/>
                </a:solidFill>
              </a:defRPr>
            </a:lvl3pPr>
            <a:lvl4pPr lvl="3">
              <a:spcBef>
                <a:spcPts val="0"/>
              </a:spcBef>
              <a:spcAft>
                <a:spcPts val="0"/>
              </a:spcAft>
              <a:buClr>
                <a:schemeClr val="dk2"/>
              </a:buClr>
              <a:buSzPts val="2800"/>
              <a:buNone/>
              <a:defRPr>
                <a:solidFill>
                  <a:schemeClr val="dk2"/>
                </a:solidFill>
              </a:defRPr>
            </a:lvl4pPr>
            <a:lvl5pPr lvl="4">
              <a:spcBef>
                <a:spcPts val="0"/>
              </a:spcBef>
              <a:spcAft>
                <a:spcPts val="0"/>
              </a:spcAft>
              <a:buClr>
                <a:schemeClr val="dk2"/>
              </a:buClr>
              <a:buSzPts val="2800"/>
              <a:buNone/>
              <a:defRPr>
                <a:solidFill>
                  <a:schemeClr val="dk2"/>
                </a:solidFill>
              </a:defRPr>
            </a:lvl5pPr>
            <a:lvl6pPr lvl="5">
              <a:spcBef>
                <a:spcPts val="0"/>
              </a:spcBef>
              <a:spcAft>
                <a:spcPts val="0"/>
              </a:spcAft>
              <a:buClr>
                <a:schemeClr val="dk2"/>
              </a:buClr>
              <a:buSzPts val="2800"/>
              <a:buNone/>
              <a:defRPr>
                <a:solidFill>
                  <a:schemeClr val="dk2"/>
                </a:solidFill>
              </a:defRPr>
            </a:lvl6pPr>
            <a:lvl7pPr lvl="6">
              <a:spcBef>
                <a:spcPts val="0"/>
              </a:spcBef>
              <a:spcAft>
                <a:spcPts val="0"/>
              </a:spcAft>
              <a:buClr>
                <a:schemeClr val="dk2"/>
              </a:buClr>
              <a:buSzPts val="2800"/>
              <a:buNone/>
              <a:defRPr>
                <a:solidFill>
                  <a:schemeClr val="dk2"/>
                </a:solidFill>
              </a:defRPr>
            </a:lvl7pPr>
            <a:lvl8pPr lvl="7">
              <a:spcBef>
                <a:spcPts val="0"/>
              </a:spcBef>
              <a:spcAft>
                <a:spcPts val="0"/>
              </a:spcAft>
              <a:buClr>
                <a:schemeClr val="dk2"/>
              </a:buClr>
              <a:buSzPts val="2800"/>
              <a:buNone/>
              <a:defRPr>
                <a:solidFill>
                  <a:schemeClr val="dk2"/>
                </a:solidFill>
              </a:defRPr>
            </a:lvl8pPr>
            <a:lvl9pPr lvl="8">
              <a:spcBef>
                <a:spcPts val="0"/>
              </a:spcBef>
              <a:spcAft>
                <a:spcPts val="0"/>
              </a:spcAft>
              <a:buClr>
                <a:schemeClr val="dk2"/>
              </a:buClr>
              <a:buSzPts val="2800"/>
              <a:buNone/>
              <a:defRPr>
                <a:solidFill>
                  <a:schemeClr val="dk2"/>
                </a:solidFill>
              </a:defRPr>
            </a:lvl9pPr>
          </a:lstStyle>
          <a:p>
            <a:endParaRPr/>
          </a:p>
        </p:txBody>
      </p:sp>
      <p:sp>
        <p:nvSpPr>
          <p:cNvPr id="275" name="Google Shape;275;p13"/>
          <p:cNvSpPr txBox="1">
            <a:spLocks noGrp="1"/>
          </p:cNvSpPr>
          <p:nvPr>
            <p:ph type="body" idx="1"/>
          </p:nvPr>
        </p:nvSpPr>
        <p:spPr>
          <a:xfrm>
            <a:off x="566250" y="959700"/>
            <a:ext cx="7777200" cy="2766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76" name="Google Shape;276;p13"/>
          <p:cNvSpPr/>
          <p:nvPr/>
        </p:nvSpPr>
        <p:spPr>
          <a:xfrm>
            <a:off x="0" y="0"/>
            <a:ext cx="9144000" cy="5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3"/>
          <p:cNvGrpSpPr/>
          <p:nvPr/>
        </p:nvGrpSpPr>
        <p:grpSpPr>
          <a:xfrm rot="-1130019">
            <a:off x="8622930" y="2671723"/>
            <a:ext cx="283268" cy="228061"/>
            <a:chOff x="2924280" y="3067200"/>
            <a:chExt cx="733320" cy="590400"/>
          </a:xfrm>
        </p:grpSpPr>
        <p:sp>
          <p:nvSpPr>
            <p:cNvPr id="278" name="Google Shape;278;p13"/>
            <p:cNvSpPr/>
            <p:nvPr/>
          </p:nvSpPr>
          <p:spPr>
            <a:xfrm>
              <a:off x="2924280" y="306720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13"/>
            <p:cNvSpPr/>
            <p:nvPr/>
          </p:nvSpPr>
          <p:spPr>
            <a:xfrm>
              <a:off x="292428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13"/>
            <p:cNvSpPr/>
            <p:nvPr/>
          </p:nvSpPr>
          <p:spPr>
            <a:xfrm>
              <a:off x="3229200" y="306720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13"/>
            <p:cNvSpPr/>
            <p:nvPr/>
          </p:nvSpPr>
          <p:spPr>
            <a:xfrm>
              <a:off x="3229200" y="339084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13"/>
            <p:cNvSpPr/>
            <p:nvPr/>
          </p:nvSpPr>
          <p:spPr>
            <a:xfrm>
              <a:off x="3143520" y="321948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13"/>
            <p:cNvSpPr/>
            <p:nvPr/>
          </p:nvSpPr>
          <p:spPr>
            <a:xfrm>
              <a:off x="3143520" y="354312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13"/>
            <p:cNvSpPr/>
            <p:nvPr/>
          </p:nvSpPr>
          <p:spPr>
            <a:xfrm>
              <a:off x="3543120" y="306720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13"/>
            <p:cNvSpPr/>
            <p:nvPr/>
          </p:nvSpPr>
          <p:spPr>
            <a:xfrm>
              <a:off x="354312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13"/>
            <p:cNvSpPr/>
            <p:nvPr/>
          </p:nvSpPr>
          <p:spPr>
            <a:xfrm>
              <a:off x="3457440" y="321948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13"/>
            <p:cNvSpPr/>
            <p:nvPr/>
          </p:nvSpPr>
          <p:spPr>
            <a:xfrm>
              <a:off x="3457440" y="354312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13"/>
            <p:cNvSpPr/>
            <p:nvPr/>
          </p:nvSpPr>
          <p:spPr>
            <a:xfrm>
              <a:off x="308628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13"/>
            <p:cNvSpPr/>
            <p:nvPr/>
          </p:nvSpPr>
          <p:spPr>
            <a:xfrm>
              <a:off x="308628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13"/>
            <p:cNvSpPr/>
            <p:nvPr/>
          </p:nvSpPr>
          <p:spPr>
            <a:xfrm>
              <a:off x="300060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13"/>
            <p:cNvSpPr/>
            <p:nvPr/>
          </p:nvSpPr>
          <p:spPr>
            <a:xfrm>
              <a:off x="300060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13"/>
            <p:cNvSpPr/>
            <p:nvPr/>
          </p:nvSpPr>
          <p:spPr>
            <a:xfrm>
              <a:off x="340056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13"/>
            <p:cNvSpPr/>
            <p:nvPr/>
          </p:nvSpPr>
          <p:spPr>
            <a:xfrm>
              <a:off x="340056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13"/>
            <p:cNvSpPr/>
            <p:nvPr/>
          </p:nvSpPr>
          <p:spPr>
            <a:xfrm>
              <a:off x="331488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13"/>
            <p:cNvSpPr/>
            <p:nvPr/>
          </p:nvSpPr>
          <p:spPr>
            <a:xfrm>
              <a:off x="331488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96" name="Google Shape;296;p13"/>
          <p:cNvPicPr preferRelativeResize="0"/>
          <p:nvPr/>
        </p:nvPicPr>
        <p:blipFill rotWithShape="1">
          <a:blip r:embed="rId2">
            <a:alphaModFix/>
          </a:blip>
          <a:srcRect/>
          <a:stretch/>
        </p:blipFill>
        <p:spPr>
          <a:xfrm>
            <a:off x="5932061" y="4439904"/>
            <a:ext cx="812897" cy="382530"/>
          </a:xfrm>
          <a:prstGeom prst="rect">
            <a:avLst/>
          </a:prstGeom>
          <a:noFill/>
          <a:ln>
            <a:noFill/>
          </a:ln>
        </p:spPr>
      </p:pic>
      <p:grpSp>
        <p:nvGrpSpPr>
          <p:cNvPr id="297" name="Google Shape;297;p13"/>
          <p:cNvGrpSpPr/>
          <p:nvPr/>
        </p:nvGrpSpPr>
        <p:grpSpPr>
          <a:xfrm rot="1248258">
            <a:off x="-41105" y="408086"/>
            <a:ext cx="283271" cy="228063"/>
            <a:chOff x="1552680" y="3067200"/>
            <a:chExt cx="733320" cy="590400"/>
          </a:xfrm>
        </p:grpSpPr>
        <p:sp>
          <p:nvSpPr>
            <p:cNvPr id="298" name="Google Shape;298;p13"/>
            <p:cNvSpPr/>
            <p:nvPr/>
          </p:nvSpPr>
          <p:spPr>
            <a:xfrm>
              <a:off x="1552680" y="306720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13"/>
            <p:cNvSpPr/>
            <p:nvPr/>
          </p:nvSpPr>
          <p:spPr>
            <a:xfrm>
              <a:off x="155268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 name="Google Shape;300;p13"/>
            <p:cNvSpPr/>
            <p:nvPr/>
          </p:nvSpPr>
          <p:spPr>
            <a:xfrm>
              <a:off x="1857600" y="306720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13"/>
            <p:cNvSpPr/>
            <p:nvPr/>
          </p:nvSpPr>
          <p:spPr>
            <a:xfrm>
              <a:off x="1857600" y="339084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13"/>
            <p:cNvSpPr/>
            <p:nvPr/>
          </p:nvSpPr>
          <p:spPr>
            <a:xfrm>
              <a:off x="1771920" y="321948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13"/>
            <p:cNvSpPr/>
            <p:nvPr/>
          </p:nvSpPr>
          <p:spPr>
            <a:xfrm>
              <a:off x="1771920" y="354312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13"/>
            <p:cNvSpPr/>
            <p:nvPr/>
          </p:nvSpPr>
          <p:spPr>
            <a:xfrm>
              <a:off x="2171520" y="306720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13"/>
            <p:cNvSpPr/>
            <p:nvPr/>
          </p:nvSpPr>
          <p:spPr>
            <a:xfrm>
              <a:off x="217152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13"/>
            <p:cNvSpPr/>
            <p:nvPr/>
          </p:nvSpPr>
          <p:spPr>
            <a:xfrm>
              <a:off x="2085840" y="321948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13"/>
            <p:cNvSpPr/>
            <p:nvPr/>
          </p:nvSpPr>
          <p:spPr>
            <a:xfrm>
              <a:off x="2085840" y="354312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13"/>
            <p:cNvSpPr/>
            <p:nvPr/>
          </p:nvSpPr>
          <p:spPr>
            <a:xfrm>
              <a:off x="171468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13"/>
            <p:cNvSpPr/>
            <p:nvPr/>
          </p:nvSpPr>
          <p:spPr>
            <a:xfrm>
              <a:off x="171468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13"/>
            <p:cNvSpPr/>
            <p:nvPr/>
          </p:nvSpPr>
          <p:spPr>
            <a:xfrm>
              <a:off x="162900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13"/>
            <p:cNvSpPr/>
            <p:nvPr/>
          </p:nvSpPr>
          <p:spPr>
            <a:xfrm>
              <a:off x="162900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13"/>
            <p:cNvSpPr/>
            <p:nvPr/>
          </p:nvSpPr>
          <p:spPr>
            <a:xfrm>
              <a:off x="202896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13"/>
            <p:cNvSpPr/>
            <p:nvPr/>
          </p:nvSpPr>
          <p:spPr>
            <a:xfrm>
              <a:off x="202896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13"/>
            <p:cNvSpPr/>
            <p:nvPr/>
          </p:nvSpPr>
          <p:spPr>
            <a:xfrm>
              <a:off x="194328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13"/>
            <p:cNvSpPr/>
            <p:nvPr/>
          </p:nvSpPr>
          <p:spPr>
            <a:xfrm>
              <a:off x="194328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16" name="Google Shape;316;p13"/>
          <p:cNvSpPr/>
          <p:nvPr/>
        </p:nvSpPr>
        <p:spPr>
          <a:xfrm>
            <a:off x="8487396" y="1506158"/>
            <a:ext cx="97337" cy="91775"/>
          </a:xfrm>
          <a:custGeom>
            <a:avLst/>
            <a:gdLst/>
            <a:ahLst/>
            <a:cxnLst/>
            <a:rect l="l" t="t" r="r" b="b"/>
            <a:pathLst>
              <a:path w="700" h="660" extrusionOk="0">
                <a:moveTo>
                  <a:pt x="396" y="0"/>
                </a:moveTo>
                <a:lnTo>
                  <a:pt x="399" y="0"/>
                </a:lnTo>
                <a:lnTo>
                  <a:pt x="402" y="1"/>
                </a:lnTo>
                <a:lnTo>
                  <a:pt x="404" y="1"/>
                </a:lnTo>
                <a:lnTo>
                  <a:pt x="406" y="2"/>
                </a:lnTo>
                <a:lnTo>
                  <a:pt x="409" y="3"/>
                </a:lnTo>
                <a:lnTo>
                  <a:pt x="411" y="5"/>
                </a:lnTo>
                <a:lnTo>
                  <a:pt x="413" y="6"/>
                </a:lnTo>
                <a:lnTo>
                  <a:pt x="415" y="8"/>
                </a:lnTo>
                <a:lnTo>
                  <a:pt x="416" y="10"/>
                </a:lnTo>
                <a:lnTo>
                  <a:pt x="418" y="12"/>
                </a:lnTo>
                <a:lnTo>
                  <a:pt x="419" y="14"/>
                </a:lnTo>
                <a:lnTo>
                  <a:pt x="420" y="16"/>
                </a:lnTo>
                <a:lnTo>
                  <a:pt x="421" y="19"/>
                </a:lnTo>
                <a:lnTo>
                  <a:pt x="422" y="21"/>
                </a:lnTo>
                <a:lnTo>
                  <a:pt x="422" y="24"/>
                </a:lnTo>
                <a:lnTo>
                  <a:pt x="422" y="27"/>
                </a:lnTo>
                <a:lnTo>
                  <a:pt x="422" y="295"/>
                </a:lnTo>
                <a:lnTo>
                  <a:pt x="652" y="162"/>
                </a:lnTo>
                <a:lnTo>
                  <a:pt x="655" y="161"/>
                </a:lnTo>
                <a:lnTo>
                  <a:pt x="657" y="160"/>
                </a:lnTo>
                <a:lnTo>
                  <a:pt x="660" y="159"/>
                </a:lnTo>
                <a:lnTo>
                  <a:pt x="662" y="159"/>
                </a:lnTo>
                <a:lnTo>
                  <a:pt x="665" y="158"/>
                </a:lnTo>
                <a:lnTo>
                  <a:pt x="668" y="158"/>
                </a:lnTo>
                <a:lnTo>
                  <a:pt x="670" y="159"/>
                </a:lnTo>
                <a:lnTo>
                  <a:pt x="673" y="159"/>
                </a:lnTo>
                <a:lnTo>
                  <a:pt x="675" y="160"/>
                </a:lnTo>
                <a:lnTo>
                  <a:pt x="677" y="161"/>
                </a:lnTo>
                <a:lnTo>
                  <a:pt x="680" y="162"/>
                </a:lnTo>
                <a:lnTo>
                  <a:pt x="682" y="164"/>
                </a:lnTo>
                <a:lnTo>
                  <a:pt x="684" y="165"/>
                </a:lnTo>
                <a:lnTo>
                  <a:pt x="686" y="167"/>
                </a:lnTo>
                <a:lnTo>
                  <a:pt x="688" y="169"/>
                </a:lnTo>
                <a:lnTo>
                  <a:pt x="689" y="172"/>
                </a:lnTo>
                <a:lnTo>
                  <a:pt x="690" y="174"/>
                </a:lnTo>
                <a:lnTo>
                  <a:pt x="691" y="177"/>
                </a:lnTo>
                <a:lnTo>
                  <a:pt x="692" y="179"/>
                </a:lnTo>
                <a:lnTo>
                  <a:pt x="692" y="182"/>
                </a:lnTo>
                <a:lnTo>
                  <a:pt x="693" y="184"/>
                </a:lnTo>
                <a:lnTo>
                  <a:pt x="693" y="187"/>
                </a:lnTo>
                <a:lnTo>
                  <a:pt x="692" y="189"/>
                </a:lnTo>
                <a:lnTo>
                  <a:pt x="692" y="192"/>
                </a:lnTo>
                <a:lnTo>
                  <a:pt x="691" y="194"/>
                </a:lnTo>
                <a:lnTo>
                  <a:pt x="690" y="197"/>
                </a:lnTo>
                <a:lnTo>
                  <a:pt x="689" y="199"/>
                </a:lnTo>
                <a:lnTo>
                  <a:pt x="687" y="201"/>
                </a:lnTo>
                <a:lnTo>
                  <a:pt x="685" y="203"/>
                </a:lnTo>
                <a:lnTo>
                  <a:pt x="684" y="205"/>
                </a:lnTo>
                <a:lnTo>
                  <a:pt x="681" y="206"/>
                </a:lnTo>
                <a:lnTo>
                  <a:pt x="679" y="208"/>
                </a:lnTo>
                <a:lnTo>
                  <a:pt x="501" y="311"/>
                </a:lnTo>
                <a:lnTo>
                  <a:pt x="673" y="311"/>
                </a:lnTo>
                <a:lnTo>
                  <a:pt x="676" y="311"/>
                </a:lnTo>
                <a:lnTo>
                  <a:pt x="679" y="311"/>
                </a:lnTo>
                <a:lnTo>
                  <a:pt x="681" y="312"/>
                </a:lnTo>
                <a:lnTo>
                  <a:pt x="684" y="313"/>
                </a:lnTo>
                <a:lnTo>
                  <a:pt x="686" y="314"/>
                </a:lnTo>
                <a:lnTo>
                  <a:pt x="688" y="315"/>
                </a:lnTo>
                <a:lnTo>
                  <a:pt x="690" y="316"/>
                </a:lnTo>
                <a:lnTo>
                  <a:pt x="692" y="318"/>
                </a:lnTo>
                <a:lnTo>
                  <a:pt x="694" y="320"/>
                </a:lnTo>
                <a:lnTo>
                  <a:pt x="695" y="322"/>
                </a:lnTo>
                <a:lnTo>
                  <a:pt x="697" y="324"/>
                </a:lnTo>
                <a:lnTo>
                  <a:pt x="698" y="326"/>
                </a:lnTo>
                <a:lnTo>
                  <a:pt x="699" y="329"/>
                </a:lnTo>
                <a:lnTo>
                  <a:pt x="699" y="331"/>
                </a:lnTo>
                <a:lnTo>
                  <a:pt x="700" y="334"/>
                </a:lnTo>
                <a:lnTo>
                  <a:pt x="700" y="336"/>
                </a:lnTo>
                <a:lnTo>
                  <a:pt x="700" y="339"/>
                </a:lnTo>
                <a:lnTo>
                  <a:pt x="699" y="342"/>
                </a:lnTo>
                <a:lnTo>
                  <a:pt x="699" y="344"/>
                </a:lnTo>
                <a:lnTo>
                  <a:pt x="698" y="347"/>
                </a:lnTo>
                <a:lnTo>
                  <a:pt x="697" y="349"/>
                </a:lnTo>
                <a:lnTo>
                  <a:pt x="695" y="351"/>
                </a:lnTo>
                <a:lnTo>
                  <a:pt x="694" y="353"/>
                </a:lnTo>
                <a:lnTo>
                  <a:pt x="692" y="355"/>
                </a:lnTo>
                <a:lnTo>
                  <a:pt x="690" y="357"/>
                </a:lnTo>
                <a:lnTo>
                  <a:pt x="688" y="359"/>
                </a:lnTo>
                <a:lnTo>
                  <a:pt x="686" y="360"/>
                </a:lnTo>
                <a:lnTo>
                  <a:pt x="684" y="361"/>
                </a:lnTo>
                <a:lnTo>
                  <a:pt x="681" y="362"/>
                </a:lnTo>
                <a:lnTo>
                  <a:pt x="679" y="363"/>
                </a:lnTo>
                <a:lnTo>
                  <a:pt x="676" y="363"/>
                </a:lnTo>
                <a:lnTo>
                  <a:pt x="673" y="363"/>
                </a:lnTo>
                <a:lnTo>
                  <a:pt x="466" y="363"/>
                </a:lnTo>
                <a:lnTo>
                  <a:pt x="576" y="472"/>
                </a:lnTo>
                <a:lnTo>
                  <a:pt x="578" y="474"/>
                </a:lnTo>
                <a:lnTo>
                  <a:pt x="580" y="477"/>
                </a:lnTo>
                <a:lnTo>
                  <a:pt x="581" y="479"/>
                </a:lnTo>
                <a:lnTo>
                  <a:pt x="582" y="481"/>
                </a:lnTo>
                <a:lnTo>
                  <a:pt x="583" y="484"/>
                </a:lnTo>
                <a:lnTo>
                  <a:pt x="584" y="486"/>
                </a:lnTo>
                <a:lnTo>
                  <a:pt x="584" y="489"/>
                </a:lnTo>
                <a:lnTo>
                  <a:pt x="584" y="491"/>
                </a:lnTo>
                <a:lnTo>
                  <a:pt x="584" y="494"/>
                </a:lnTo>
                <a:lnTo>
                  <a:pt x="584" y="496"/>
                </a:lnTo>
                <a:lnTo>
                  <a:pt x="583" y="499"/>
                </a:lnTo>
                <a:lnTo>
                  <a:pt x="582" y="501"/>
                </a:lnTo>
                <a:lnTo>
                  <a:pt x="581" y="504"/>
                </a:lnTo>
                <a:lnTo>
                  <a:pt x="580" y="506"/>
                </a:lnTo>
                <a:lnTo>
                  <a:pt x="578" y="508"/>
                </a:lnTo>
                <a:lnTo>
                  <a:pt x="576" y="510"/>
                </a:lnTo>
                <a:lnTo>
                  <a:pt x="574" y="512"/>
                </a:lnTo>
                <a:lnTo>
                  <a:pt x="572" y="514"/>
                </a:lnTo>
                <a:lnTo>
                  <a:pt x="570" y="515"/>
                </a:lnTo>
                <a:lnTo>
                  <a:pt x="568" y="516"/>
                </a:lnTo>
                <a:lnTo>
                  <a:pt x="565" y="517"/>
                </a:lnTo>
                <a:lnTo>
                  <a:pt x="563" y="517"/>
                </a:lnTo>
                <a:lnTo>
                  <a:pt x="560" y="518"/>
                </a:lnTo>
                <a:lnTo>
                  <a:pt x="558" y="518"/>
                </a:lnTo>
                <a:lnTo>
                  <a:pt x="555" y="518"/>
                </a:lnTo>
                <a:lnTo>
                  <a:pt x="553" y="517"/>
                </a:lnTo>
                <a:lnTo>
                  <a:pt x="550" y="517"/>
                </a:lnTo>
                <a:lnTo>
                  <a:pt x="548" y="516"/>
                </a:lnTo>
                <a:lnTo>
                  <a:pt x="546" y="515"/>
                </a:lnTo>
                <a:lnTo>
                  <a:pt x="543" y="514"/>
                </a:lnTo>
                <a:lnTo>
                  <a:pt x="541" y="512"/>
                </a:lnTo>
                <a:lnTo>
                  <a:pt x="539" y="510"/>
                </a:lnTo>
                <a:lnTo>
                  <a:pt x="422" y="393"/>
                </a:lnTo>
                <a:lnTo>
                  <a:pt x="422" y="633"/>
                </a:lnTo>
                <a:lnTo>
                  <a:pt x="422" y="636"/>
                </a:lnTo>
                <a:lnTo>
                  <a:pt x="422" y="639"/>
                </a:lnTo>
                <a:lnTo>
                  <a:pt x="421" y="641"/>
                </a:lnTo>
                <a:lnTo>
                  <a:pt x="420" y="644"/>
                </a:lnTo>
                <a:lnTo>
                  <a:pt x="419" y="646"/>
                </a:lnTo>
                <a:lnTo>
                  <a:pt x="418" y="648"/>
                </a:lnTo>
                <a:lnTo>
                  <a:pt x="417" y="650"/>
                </a:lnTo>
                <a:lnTo>
                  <a:pt x="415" y="652"/>
                </a:lnTo>
                <a:lnTo>
                  <a:pt x="413" y="654"/>
                </a:lnTo>
                <a:lnTo>
                  <a:pt x="411" y="655"/>
                </a:lnTo>
                <a:lnTo>
                  <a:pt x="409" y="657"/>
                </a:lnTo>
                <a:lnTo>
                  <a:pt x="407" y="658"/>
                </a:lnTo>
                <a:lnTo>
                  <a:pt x="404" y="659"/>
                </a:lnTo>
                <a:lnTo>
                  <a:pt x="402" y="659"/>
                </a:lnTo>
                <a:lnTo>
                  <a:pt x="399" y="660"/>
                </a:lnTo>
                <a:lnTo>
                  <a:pt x="396" y="660"/>
                </a:lnTo>
                <a:lnTo>
                  <a:pt x="394" y="660"/>
                </a:lnTo>
                <a:lnTo>
                  <a:pt x="391" y="659"/>
                </a:lnTo>
                <a:lnTo>
                  <a:pt x="389" y="659"/>
                </a:lnTo>
                <a:lnTo>
                  <a:pt x="386" y="658"/>
                </a:lnTo>
                <a:lnTo>
                  <a:pt x="384" y="657"/>
                </a:lnTo>
                <a:lnTo>
                  <a:pt x="382" y="655"/>
                </a:lnTo>
                <a:lnTo>
                  <a:pt x="379" y="654"/>
                </a:lnTo>
                <a:lnTo>
                  <a:pt x="378" y="652"/>
                </a:lnTo>
                <a:lnTo>
                  <a:pt x="376" y="650"/>
                </a:lnTo>
                <a:lnTo>
                  <a:pt x="374" y="648"/>
                </a:lnTo>
                <a:lnTo>
                  <a:pt x="373" y="646"/>
                </a:lnTo>
                <a:lnTo>
                  <a:pt x="372" y="644"/>
                </a:lnTo>
                <a:lnTo>
                  <a:pt x="371" y="641"/>
                </a:lnTo>
                <a:lnTo>
                  <a:pt x="370" y="639"/>
                </a:lnTo>
                <a:lnTo>
                  <a:pt x="370" y="636"/>
                </a:lnTo>
                <a:lnTo>
                  <a:pt x="369" y="633"/>
                </a:lnTo>
                <a:lnTo>
                  <a:pt x="369" y="386"/>
                </a:lnTo>
                <a:lnTo>
                  <a:pt x="119" y="531"/>
                </a:lnTo>
                <a:lnTo>
                  <a:pt x="117" y="532"/>
                </a:lnTo>
                <a:lnTo>
                  <a:pt x="114" y="533"/>
                </a:lnTo>
                <a:lnTo>
                  <a:pt x="112" y="534"/>
                </a:lnTo>
                <a:lnTo>
                  <a:pt x="109" y="534"/>
                </a:lnTo>
                <a:lnTo>
                  <a:pt x="107" y="535"/>
                </a:lnTo>
                <a:lnTo>
                  <a:pt x="104" y="535"/>
                </a:lnTo>
                <a:lnTo>
                  <a:pt x="101" y="534"/>
                </a:lnTo>
                <a:lnTo>
                  <a:pt x="99" y="534"/>
                </a:lnTo>
                <a:lnTo>
                  <a:pt x="97" y="533"/>
                </a:lnTo>
                <a:lnTo>
                  <a:pt x="94" y="532"/>
                </a:lnTo>
                <a:lnTo>
                  <a:pt x="92" y="531"/>
                </a:lnTo>
                <a:lnTo>
                  <a:pt x="90" y="529"/>
                </a:lnTo>
                <a:lnTo>
                  <a:pt x="88" y="528"/>
                </a:lnTo>
                <a:lnTo>
                  <a:pt x="86" y="526"/>
                </a:lnTo>
                <a:lnTo>
                  <a:pt x="84" y="524"/>
                </a:lnTo>
                <a:lnTo>
                  <a:pt x="83" y="521"/>
                </a:lnTo>
                <a:lnTo>
                  <a:pt x="82" y="519"/>
                </a:lnTo>
                <a:lnTo>
                  <a:pt x="81" y="516"/>
                </a:lnTo>
                <a:lnTo>
                  <a:pt x="80" y="514"/>
                </a:lnTo>
                <a:lnTo>
                  <a:pt x="80" y="511"/>
                </a:lnTo>
                <a:lnTo>
                  <a:pt x="79" y="509"/>
                </a:lnTo>
                <a:lnTo>
                  <a:pt x="80" y="506"/>
                </a:lnTo>
                <a:lnTo>
                  <a:pt x="80" y="503"/>
                </a:lnTo>
                <a:lnTo>
                  <a:pt x="80" y="501"/>
                </a:lnTo>
                <a:lnTo>
                  <a:pt x="81" y="499"/>
                </a:lnTo>
                <a:lnTo>
                  <a:pt x="82" y="496"/>
                </a:lnTo>
                <a:lnTo>
                  <a:pt x="83" y="494"/>
                </a:lnTo>
                <a:lnTo>
                  <a:pt x="85" y="492"/>
                </a:lnTo>
                <a:lnTo>
                  <a:pt x="87" y="490"/>
                </a:lnTo>
                <a:lnTo>
                  <a:pt x="88" y="488"/>
                </a:lnTo>
                <a:lnTo>
                  <a:pt x="91" y="487"/>
                </a:lnTo>
                <a:lnTo>
                  <a:pt x="93" y="485"/>
                </a:lnTo>
                <a:lnTo>
                  <a:pt x="305" y="363"/>
                </a:lnTo>
                <a:lnTo>
                  <a:pt x="27" y="363"/>
                </a:lnTo>
                <a:lnTo>
                  <a:pt x="24" y="363"/>
                </a:lnTo>
                <a:lnTo>
                  <a:pt x="21" y="363"/>
                </a:lnTo>
                <a:lnTo>
                  <a:pt x="19" y="362"/>
                </a:lnTo>
                <a:lnTo>
                  <a:pt x="16" y="361"/>
                </a:lnTo>
                <a:lnTo>
                  <a:pt x="14" y="360"/>
                </a:lnTo>
                <a:lnTo>
                  <a:pt x="12" y="359"/>
                </a:lnTo>
                <a:lnTo>
                  <a:pt x="10" y="357"/>
                </a:lnTo>
                <a:lnTo>
                  <a:pt x="8" y="355"/>
                </a:lnTo>
                <a:lnTo>
                  <a:pt x="6" y="353"/>
                </a:lnTo>
                <a:lnTo>
                  <a:pt x="5" y="351"/>
                </a:lnTo>
                <a:lnTo>
                  <a:pt x="3" y="349"/>
                </a:lnTo>
                <a:lnTo>
                  <a:pt x="2" y="347"/>
                </a:lnTo>
                <a:lnTo>
                  <a:pt x="1" y="344"/>
                </a:lnTo>
                <a:lnTo>
                  <a:pt x="1" y="342"/>
                </a:lnTo>
                <a:lnTo>
                  <a:pt x="0" y="339"/>
                </a:lnTo>
                <a:lnTo>
                  <a:pt x="0" y="336"/>
                </a:lnTo>
                <a:lnTo>
                  <a:pt x="0" y="334"/>
                </a:lnTo>
                <a:lnTo>
                  <a:pt x="1" y="331"/>
                </a:lnTo>
                <a:lnTo>
                  <a:pt x="1" y="329"/>
                </a:lnTo>
                <a:lnTo>
                  <a:pt x="2" y="326"/>
                </a:lnTo>
                <a:lnTo>
                  <a:pt x="3" y="324"/>
                </a:lnTo>
                <a:lnTo>
                  <a:pt x="5" y="322"/>
                </a:lnTo>
                <a:lnTo>
                  <a:pt x="6" y="320"/>
                </a:lnTo>
                <a:lnTo>
                  <a:pt x="8" y="318"/>
                </a:lnTo>
                <a:lnTo>
                  <a:pt x="10" y="316"/>
                </a:lnTo>
                <a:lnTo>
                  <a:pt x="12" y="315"/>
                </a:lnTo>
                <a:lnTo>
                  <a:pt x="14" y="314"/>
                </a:lnTo>
                <a:lnTo>
                  <a:pt x="16" y="313"/>
                </a:lnTo>
                <a:lnTo>
                  <a:pt x="19" y="312"/>
                </a:lnTo>
                <a:lnTo>
                  <a:pt x="21" y="311"/>
                </a:lnTo>
                <a:lnTo>
                  <a:pt x="24" y="311"/>
                </a:lnTo>
                <a:lnTo>
                  <a:pt x="27" y="311"/>
                </a:lnTo>
                <a:lnTo>
                  <a:pt x="340" y="311"/>
                </a:lnTo>
                <a:lnTo>
                  <a:pt x="170" y="141"/>
                </a:lnTo>
                <a:lnTo>
                  <a:pt x="168" y="139"/>
                </a:lnTo>
                <a:lnTo>
                  <a:pt x="166" y="136"/>
                </a:lnTo>
                <a:lnTo>
                  <a:pt x="165" y="134"/>
                </a:lnTo>
                <a:lnTo>
                  <a:pt x="164" y="132"/>
                </a:lnTo>
                <a:lnTo>
                  <a:pt x="163" y="129"/>
                </a:lnTo>
                <a:lnTo>
                  <a:pt x="163" y="127"/>
                </a:lnTo>
                <a:lnTo>
                  <a:pt x="162" y="124"/>
                </a:lnTo>
                <a:lnTo>
                  <a:pt x="162" y="122"/>
                </a:lnTo>
                <a:lnTo>
                  <a:pt x="162" y="119"/>
                </a:lnTo>
                <a:lnTo>
                  <a:pt x="163" y="117"/>
                </a:lnTo>
                <a:lnTo>
                  <a:pt x="163" y="114"/>
                </a:lnTo>
                <a:lnTo>
                  <a:pt x="164" y="112"/>
                </a:lnTo>
                <a:lnTo>
                  <a:pt x="165" y="109"/>
                </a:lnTo>
                <a:lnTo>
                  <a:pt x="166" y="107"/>
                </a:lnTo>
                <a:lnTo>
                  <a:pt x="168" y="105"/>
                </a:lnTo>
                <a:lnTo>
                  <a:pt x="170" y="103"/>
                </a:lnTo>
                <a:lnTo>
                  <a:pt x="172" y="101"/>
                </a:lnTo>
                <a:lnTo>
                  <a:pt x="174" y="99"/>
                </a:lnTo>
                <a:lnTo>
                  <a:pt x="176" y="98"/>
                </a:lnTo>
                <a:lnTo>
                  <a:pt x="178" y="97"/>
                </a:lnTo>
                <a:lnTo>
                  <a:pt x="181" y="96"/>
                </a:lnTo>
                <a:lnTo>
                  <a:pt x="183" y="96"/>
                </a:lnTo>
                <a:lnTo>
                  <a:pt x="186" y="95"/>
                </a:lnTo>
                <a:lnTo>
                  <a:pt x="188" y="95"/>
                </a:lnTo>
                <a:lnTo>
                  <a:pt x="191" y="95"/>
                </a:lnTo>
                <a:lnTo>
                  <a:pt x="193" y="96"/>
                </a:lnTo>
                <a:lnTo>
                  <a:pt x="196" y="96"/>
                </a:lnTo>
                <a:lnTo>
                  <a:pt x="198" y="97"/>
                </a:lnTo>
                <a:lnTo>
                  <a:pt x="200" y="98"/>
                </a:lnTo>
                <a:lnTo>
                  <a:pt x="203" y="100"/>
                </a:lnTo>
                <a:lnTo>
                  <a:pt x="205" y="101"/>
                </a:lnTo>
                <a:lnTo>
                  <a:pt x="207" y="103"/>
                </a:lnTo>
                <a:lnTo>
                  <a:pt x="369" y="266"/>
                </a:lnTo>
                <a:lnTo>
                  <a:pt x="369" y="27"/>
                </a:lnTo>
                <a:lnTo>
                  <a:pt x="370" y="24"/>
                </a:lnTo>
                <a:lnTo>
                  <a:pt x="370" y="21"/>
                </a:lnTo>
                <a:lnTo>
                  <a:pt x="371" y="19"/>
                </a:lnTo>
                <a:lnTo>
                  <a:pt x="372" y="16"/>
                </a:lnTo>
                <a:lnTo>
                  <a:pt x="373" y="14"/>
                </a:lnTo>
                <a:lnTo>
                  <a:pt x="374" y="12"/>
                </a:lnTo>
                <a:lnTo>
                  <a:pt x="376" y="10"/>
                </a:lnTo>
                <a:lnTo>
                  <a:pt x="377" y="8"/>
                </a:lnTo>
                <a:lnTo>
                  <a:pt x="379" y="6"/>
                </a:lnTo>
                <a:lnTo>
                  <a:pt x="381" y="5"/>
                </a:lnTo>
                <a:lnTo>
                  <a:pt x="384" y="3"/>
                </a:lnTo>
                <a:lnTo>
                  <a:pt x="386" y="2"/>
                </a:lnTo>
                <a:lnTo>
                  <a:pt x="388" y="1"/>
                </a:lnTo>
                <a:lnTo>
                  <a:pt x="391" y="1"/>
                </a:lnTo>
                <a:lnTo>
                  <a:pt x="394" y="0"/>
                </a:lnTo>
                <a:lnTo>
                  <a:pt x="39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13"/>
          <p:cNvSpPr/>
          <p:nvPr/>
        </p:nvSpPr>
        <p:spPr>
          <a:xfrm rot="-901326">
            <a:off x="163966" y="3129626"/>
            <a:ext cx="191811" cy="160802"/>
          </a:xfrm>
          <a:custGeom>
            <a:avLst/>
            <a:gdLst/>
            <a:ahLst/>
            <a:cxnLst/>
            <a:rect l="l" t="t" r="r" b="b"/>
            <a:pathLst>
              <a:path w="1033" h="866" extrusionOk="0">
                <a:moveTo>
                  <a:pt x="976" y="167"/>
                </a:moveTo>
                <a:lnTo>
                  <a:pt x="989" y="182"/>
                </a:lnTo>
                <a:lnTo>
                  <a:pt x="1001" y="197"/>
                </a:lnTo>
                <a:lnTo>
                  <a:pt x="1011" y="214"/>
                </a:lnTo>
                <a:lnTo>
                  <a:pt x="1019" y="231"/>
                </a:lnTo>
                <a:lnTo>
                  <a:pt x="1025" y="249"/>
                </a:lnTo>
                <a:lnTo>
                  <a:pt x="1029" y="267"/>
                </a:lnTo>
                <a:lnTo>
                  <a:pt x="1032" y="286"/>
                </a:lnTo>
                <a:lnTo>
                  <a:pt x="1033" y="304"/>
                </a:lnTo>
                <a:lnTo>
                  <a:pt x="1032" y="323"/>
                </a:lnTo>
                <a:lnTo>
                  <a:pt x="1029" y="341"/>
                </a:lnTo>
                <a:lnTo>
                  <a:pt x="1025" y="359"/>
                </a:lnTo>
                <a:lnTo>
                  <a:pt x="1019" y="377"/>
                </a:lnTo>
                <a:lnTo>
                  <a:pt x="1011" y="394"/>
                </a:lnTo>
                <a:lnTo>
                  <a:pt x="1001" y="411"/>
                </a:lnTo>
                <a:lnTo>
                  <a:pt x="989" y="427"/>
                </a:lnTo>
                <a:lnTo>
                  <a:pt x="976" y="441"/>
                </a:lnTo>
                <a:lnTo>
                  <a:pt x="551" y="866"/>
                </a:lnTo>
                <a:lnTo>
                  <a:pt x="65" y="380"/>
                </a:lnTo>
                <a:lnTo>
                  <a:pt x="50" y="363"/>
                </a:lnTo>
                <a:lnTo>
                  <a:pt x="36" y="345"/>
                </a:lnTo>
                <a:lnTo>
                  <a:pt x="25" y="326"/>
                </a:lnTo>
                <a:lnTo>
                  <a:pt x="16" y="306"/>
                </a:lnTo>
                <a:lnTo>
                  <a:pt x="9" y="286"/>
                </a:lnTo>
                <a:lnTo>
                  <a:pt x="4" y="265"/>
                </a:lnTo>
                <a:lnTo>
                  <a:pt x="1" y="244"/>
                </a:lnTo>
                <a:lnTo>
                  <a:pt x="0" y="222"/>
                </a:lnTo>
                <a:lnTo>
                  <a:pt x="1" y="201"/>
                </a:lnTo>
                <a:lnTo>
                  <a:pt x="4" y="180"/>
                </a:lnTo>
                <a:lnTo>
                  <a:pt x="9" y="159"/>
                </a:lnTo>
                <a:lnTo>
                  <a:pt x="16" y="138"/>
                </a:lnTo>
                <a:lnTo>
                  <a:pt x="25" y="119"/>
                </a:lnTo>
                <a:lnTo>
                  <a:pt x="36" y="100"/>
                </a:lnTo>
                <a:lnTo>
                  <a:pt x="50" y="82"/>
                </a:lnTo>
                <a:lnTo>
                  <a:pt x="65" y="65"/>
                </a:lnTo>
                <a:lnTo>
                  <a:pt x="82" y="50"/>
                </a:lnTo>
                <a:lnTo>
                  <a:pt x="100" y="36"/>
                </a:lnTo>
                <a:lnTo>
                  <a:pt x="119" y="25"/>
                </a:lnTo>
                <a:lnTo>
                  <a:pt x="139" y="16"/>
                </a:lnTo>
                <a:lnTo>
                  <a:pt x="159" y="9"/>
                </a:lnTo>
                <a:lnTo>
                  <a:pt x="180" y="4"/>
                </a:lnTo>
                <a:lnTo>
                  <a:pt x="201" y="1"/>
                </a:lnTo>
                <a:lnTo>
                  <a:pt x="222" y="0"/>
                </a:lnTo>
                <a:lnTo>
                  <a:pt x="244" y="1"/>
                </a:lnTo>
                <a:lnTo>
                  <a:pt x="265" y="4"/>
                </a:lnTo>
                <a:lnTo>
                  <a:pt x="286" y="9"/>
                </a:lnTo>
                <a:lnTo>
                  <a:pt x="306" y="16"/>
                </a:lnTo>
                <a:lnTo>
                  <a:pt x="326" y="25"/>
                </a:lnTo>
                <a:lnTo>
                  <a:pt x="345" y="36"/>
                </a:lnTo>
                <a:lnTo>
                  <a:pt x="363" y="50"/>
                </a:lnTo>
                <a:lnTo>
                  <a:pt x="380" y="65"/>
                </a:lnTo>
                <a:lnTo>
                  <a:pt x="592" y="277"/>
                </a:lnTo>
                <a:lnTo>
                  <a:pt x="702" y="167"/>
                </a:lnTo>
                <a:lnTo>
                  <a:pt x="717" y="154"/>
                </a:lnTo>
                <a:lnTo>
                  <a:pt x="732" y="142"/>
                </a:lnTo>
                <a:lnTo>
                  <a:pt x="749" y="133"/>
                </a:lnTo>
                <a:lnTo>
                  <a:pt x="766" y="125"/>
                </a:lnTo>
                <a:lnTo>
                  <a:pt x="784" y="118"/>
                </a:lnTo>
                <a:lnTo>
                  <a:pt x="802" y="114"/>
                </a:lnTo>
                <a:lnTo>
                  <a:pt x="820" y="111"/>
                </a:lnTo>
                <a:lnTo>
                  <a:pt x="839" y="111"/>
                </a:lnTo>
                <a:lnTo>
                  <a:pt x="857" y="111"/>
                </a:lnTo>
                <a:lnTo>
                  <a:pt x="876" y="114"/>
                </a:lnTo>
                <a:lnTo>
                  <a:pt x="894" y="118"/>
                </a:lnTo>
                <a:lnTo>
                  <a:pt x="912" y="125"/>
                </a:lnTo>
                <a:lnTo>
                  <a:pt x="929" y="133"/>
                </a:lnTo>
                <a:lnTo>
                  <a:pt x="946" y="142"/>
                </a:lnTo>
                <a:lnTo>
                  <a:pt x="961" y="154"/>
                </a:lnTo>
                <a:lnTo>
                  <a:pt x="976" y="167"/>
                </a:lnTo>
                <a:close/>
              </a:path>
            </a:pathLst>
          </a:custGeom>
          <a:solidFill>
            <a:srgbClr val="729FC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13"/>
          <p:cNvSpPr/>
          <p:nvPr/>
        </p:nvSpPr>
        <p:spPr>
          <a:xfrm>
            <a:off x="7589850" y="215375"/>
            <a:ext cx="229951" cy="192772"/>
          </a:xfrm>
          <a:custGeom>
            <a:avLst/>
            <a:gdLst/>
            <a:ahLst/>
            <a:cxnLst/>
            <a:rect l="l" t="t" r="r" b="b"/>
            <a:pathLst>
              <a:path w="1033" h="866" extrusionOk="0">
                <a:moveTo>
                  <a:pt x="976" y="167"/>
                </a:moveTo>
                <a:lnTo>
                  <a:pt x="989" y="182"/>
                </a:lnTo>
                <a:lnTo>
                  <a:pt x="1001" y="197"/>
                </a:lnTo>
                <a:lnTo>
                  <a:pt x="1011" y="214"/>
                </a:lnTo>
                <a:lnTo>
                  <a:pt x="1019" y="231"/>
                </a:lnTo>
                <a:lnTo>
                  <a:pt x="1025" y="249"/>
                </a:lnTo>
                <a:lnTo>
                  <a:pt x="1029" y="267"/>
                </a:lnTo>
                <a:lnTo>
                  <a:pt x="1032" y="286"/>
                </a:lnTo>
                <a:lnTo>
                  <a:pt x="1033" y="304"/>
                </a:lnTo>
                <a:lnTo>
                  <a:pt x="1032" y="323"/>
                </a:lnTo>
                <a:lnTo>
                  <a:pt x="1029" y="341"/>
                </a:lnTo>
                <a:lnTo>
                  <a:pt x="1025" y="359"/>
                </a:lnTo>
                <a:lnTo>
                  <a:pt x="1019" y="377"/>
                </a:lnTo>
                <a:lnTo>
                  <a:pt x="1011" y="394"/>
                </a:lnTo>
                <a:lnTo>
                  <a:pt x="1001" y="411"/>
                </a:lnTo>
                <a:lnTo>
                  <a:pt x="989" y="427"/>
                </a:lnTo>
                <a:lnTo>
                  <a:pt x="976" y="441"/>
                </a:lnTo>
                <a:lnTo>
                  <a:pt x="551" y="866"/>
                </a:lnTo>
                <a:lnTo>
                  <a:pt x="65" y="380"/>
                </a:lnTo>
                <a:lnTo>
                  <a:pt x="50" y="363"/>
                </a:lnTo>
                <a:lnTo>
                  <a:pt x="36" y="345"/>
                </a:lnTo>
                <a:lnTo>
                  <a:pt x="25" y="326"/>
                </a:lnTo>
                <a:lnTo>
                  <a:pt x="16" y="306"/>
                </a:lnTo>
                <a:lnTo>
                  <a:pt x="9" y="286"/>
                </a:lnTo>
                <a:lnTo>
                  <a:pt x="4" y="265"/>
                </a:lnTo>
                <a:lnTo>
                  <a:pt x="1" y="244"/>
                </a:lnTo>
                <a:lnTo>
                  <a:pt x="0" y="222"/>
                </a:lnTo>
                <a:lnTo>
                  <a:pt x="1" y="201"/>
                </a:lnTo>
                <a:lnTo>
                  <a:pt x="4" y="180"/>
                </a:lnTo>
                <a:lnTo>
                  <a:pt x="9" y="159"/>
                </a:lnTo>
                <a:lnTo>
                  <a:pt x="16" y="138"/>
                </a:lnTo>
                <a:lnTo>
                  <a:pt x="25" y="119"/>
                </a:lnTo>
                <a:lnTo>
                  <a:pt x="36" y="100"/>
                </a:lnTo>
                <a:lnTo>
                  <a:pt x="50" y="82"/>
                </a:lnTo>
                <a:lnTo>
                  <a:pt x="65" y="65"/>
                </a:lnTo>
                <a:lnTo>
                  <a:pt x="82" y="50"/>
                </a:lnTo>
                <a:lnTo>
                  <a:pt x="100" y="36"/>
                </a:lnTo>
                <a:lnTo>
                  <a:pt x="119" y="25"/>
                </a:lnTo>
                <a:lnTo>
                  <a:pt x="139" y="16"/>
                </a:lnTo>
                <a:lnTo>
                  <a:pt x="159" y="9"/>
                </a:lnTo>
                <a:lnTo>
                  <a:pt x="180" y="4"/>
                </a:lnTo>
                <a:lnTo>
                  <a:pt x="201" y="1"/>
                </a:lnTo>
                <a:lnTo>
                  <a:pt x="222" y="0"/>
                </a:lnTo>
                <a:lnTo>
                  <a:pt x="244" y="1"/>
                </a:lnTo>
                <a:lnTo>
                  <a:pt x="265" y="4"/>
                </a:lnTo>
                <a:lnTo>
                  <a:pt x="286" y="9"/>
                </a:lnTo>
                <a:lnTo>
                  <a:pt x="306" y="16"/>
                </a:lnTo>
                <a:lnTo>
                  <a:pt x="326" y="25"/>
                </a:lnTo>
                <a:lnTo>
                  <a:pt x="345" y="36"/>
                </a:lnTo>
                <a:lnTo>
                  <a:pt x="363" y="50"/>
                </a:lnTo>
                <a:lnTo>
                  <a:pt x="380" y="65"/>
                </a:lnTo>
                <a:lnTo>
                  <a:pt x="592" y="277"/>
                </a:lnTo>
                <a:lnTo>
                  <a:pt x="702" y="167"/>
                </a:lnTo>
                <a:lnTo>
                  <a:pt x="717" y="154"/>
                </a:lnTo>
                <a:lnTo>
                  <a:pt x="732" y="142"/>
                </a:lnTo>
                <a:lnTo>
                  <a:pt x="749" y="133"/>
                </a:lnTo>
                <a:lnTo>
                  <a:pt x="766" y="125"/>
                </a:lnTo>
                <a:lnTo>
                  <a:pt x="784" y="118"/>
                </a:lnTo>
                <a:lnTo>
                  <a:pt x="802" y="114"/>
                </a:lnTo>
                <a:lnTo>
                  <a:pt x="820" y="111"/>
                </a:lnTo>
                <a:lnTo>
                  <a:pt x="839" y="111"/>
                </a:lnTo>
                <a:lnTo>
                  <a:pt x="857" y="111"/>
                </a:lnTo>
                <a:lnTo>
                  <a:pt x="876" y="114"/>
                </a:lnTo>
                <a:lnTo>
                  <a:pt x="894" y="118"/>
                </a:lnTo>
                <a:lnTo>
                  <a:pt x="912" y="125"/>
                </a:lnTo>
                <a:lnTo>
                  <a:pt x="929" y="133"/>
                </a:lnTo>
                <a:lnTo>
                  <a:pt x="946" y="142"/>
                </a:lnTo>
                <a:lnTo>
                  <a:pt x="961" y="154"/>
                </a:lnTo>
                <a:lnTo>
                  <a:pt x="976" y="16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13"/>
          <p:cNvSpPr/>
          <p:nvPr/>
        </p:nvSpPr>
        <p:spPr>
          <a:xfrm rot="812444">
            <a:off x="2271125" y="4788550"/>
            <a:ext cx="229951" cy="192771"/>
          </a:xfrm>
          <a:custGeom>
            <a:avLst/>
            <a:gdLst/>
            <a:ahLst/>
            <a:cxnLst/>
            <a:rect l="l" t="t" r="r" b="b"/>
            <a:pathLst>
              <a:path w="1033" h="866" extrusionOk="0">
                <a:moveTo>
                  <a:pt x="976" y="167"/>
                </a:moveTo>
                <a:lnTo>
                  <a:pt x="989" y="182"/>
                </a:lnTo>
                <a:lnTo>
                  <a:pt x="1001" y="197"/>
                </a:lnTo>
                <a:lnTo>
                  <a:pt x="1011" y="214"/>
                </a:lnTo>
                <a:lnTo>
                  <a:pt x="1019" y="231"/>
                </a:lnTo>
                <a:lnTo>
                  <a:pt x="1025" y="249"/>
                </a:lnTo>
                <a:lnTo>
                  <a:pt x="1029" y="267"/>
                </a:lnTo>
                <a:lnTo>
                  <a:pt x="1032" y="286"/>
                </a:lnTo>
                <a:lnTo>
                  <a:pt x="1033" y="304"/>
                </a:lnTo>
                <a:lnTo>
                  <a:pt x="1032" y="323"/>
                </a:lnTo>
                <a:lnTo>
                  <a:pt x="1029" y="341"/>
                </a:lnTo>
                <a:lnTo>
                  <a:pt x="1025" y="359"/>
                </a:lnTo>
                <a:lnTo>
                  <a:pt x="1019" y="377"/>
                </a:lnTo>
                <a:lnTo>
                  <a:pt x="1011" y="394"/>
                </a:lnTo>
                <a:lnTo>
                  <a:pt x="1001" y="411"/>
                </a:lnTo>
                <a:lnTo>
                  <a:pt x="989" y="427"/>
                </a:lnTo>
                <a:lnTo>
                  <a:pt x="976" y="441"/>
                </a:lnTo>
                <a:lnTo>
                  <a:pt x="551" y="866"/>
                </a:lnTo>
                <a:lnTo>
                  <a:pt x="65" y="380"/>
                </a:lnTo>
                <a:lnTo>
                  <a:pt x="50" y="363"/>
                </a:lnTo>
                <a:lnTo>
                  <a:pt x="36" y="345"/>
                </a:lnTo>
                <a:lnTo>
                  <a:pt x="25" y="326"/>
                </a:lnTo>
                <a:lnTo>
                  <a:pt x="16" y="306"/>
                </a:lnTo>
                <a:lnTo>
                  <a:pt x="9" y="286"/>
                </a:lnTo>
                <a:lnTo>
                  <a:pt x="4" y="265"/>
                </a:lnTo>
                <a:lnTo>
                  <a:pt x="1" y="244"/>
                </a:lnTo>
                <a:lnTo>
                  <a:pt x="0" y="222"/>
                </a:lnTo>
                <a:lnTo>
                  <a:pt x="1" y="201"/>
                </a:lnTo>
                <a:lnTo>
                  <a:pt x="4" y="180"/>
                </a:lnTo>
                <a:lnTo>
                  <a:pt x="9" y="159"/>
                </a:lnTo>
                <a:lnTo>
                  <a:pt x="16" y="138"/>
                </a:lnTo>
                <a:lnTo>
                  <a:pt x="25" y="119"/>
                </a:lnTo>
                <a:lnTo>
                  <a:pt x="36" y="100"/>
                </a:lnTo>
                <a:lnTo>
                  <a:pt x="50" y="82"/>
                </a:lnTo>
                <a:lnTo>
                  <a:pt x="65" y="65"/>
                </a:lnTo>
                <a:lnTo>
                  <a:pt x="82" y="50"/>
                </a:lnTo>
                <a:lnTo>
                  <a:pt x="100" y="36"/>
                </a:lnTo>
                <a:lnTo>
                  <a:pt x="119" y="25"/>
                </a:lnTo>
                <a:lnTo>
                  <a:pt x="139" y="16"/>
                </a:lnTo>
                <a:lnTo>
                  <a:pt x="159" y="9"/>
                </a:lnTo>
                <a:lnTo>
                  <a:pt x="180" y="4"/>
                </a:lnTo>
                <a:lnTo>
                  <a:pt x="201" y="1"/>
                </a:lnTo>
                <a:lnTo>
                  <a:pt x="222" y="0"/>
                </a:lnTo>
                <a:lnTo>
                  <a:pt x="244" y="1"/>
                </a:lnTo>
                <a:lnTo>
                  <a:pt x="265" y="4"/>
                </a:lnTo>
                <a:lnTo>
                  <a:pt x="286" y="9"/>
                </a:lnTo>
                <a:lnTo>
                  <a:pt x="306" y="16"/>
                </a:lnTo>
                <a:lnTo>
                  <a:pt x="326" y="25"/>
                </a:lnTo>
                <a:lnTo>
                  <a:pt x="345" y="36"/>
                </a:lnTo>
                <a:lnTo>
                  <a:pt x="363" y="50"/>
                </a:lnTo>
                <a:lnTo>
                  <a:pt x="380" y="65"/>
                </a:lnTo>
                <a:lnTo>
                  <a:pt x="592" y="277"/>
                </a:lnTo>
                <a:lnTo>
                  <a:pt x="702" y="167"/>
                </a:lnTo>
                <a:lnTo>
                  <a:pt x="717" y="154"/>
                </a:lnTo>
                <a:lnTo>
                  <a:pt x="732" y="142"/>
                </a:lnTo>
                <a:lnTo>
                  <a:pt x="749" y="133"/>
                </a:lnTo>
                <a:lnTo>
                  <a:pt x="766" y="125"/>
                </a:lnTo>
                <a:lnTo>
                  <a:pt x="784" y="118"/>
                </a:lnTo>
                <a:lnTo>
                  <a:pt x="802" y="114"/>
                </a:lnTo>
                <a:lnTo>
                  <a:pt x="820" y="111"/>
                </a:lnTo>
                <a:lnTo>
                  <a:pt x="839" y="111"/>
                </a:lnTo>
                <a:lnTo>
                  <a:pt x="857" y="111"/>
                </a:lnTo>
                <a:lnTo>
                  <a:pt x="876" y="114"/>
                </a:lnTo>
                <a:lnTo>
                  <a:pt x="894" y="118"/>
                </a:lnTo>
                <a:lnTo>
                  <a:pt x="912" y="125"/>
                </a:lnTo>
                <a:lnTo>
                  <a:pt x="929" y="133"/>
                </a:lnTo>
                <a:lnTo>
                  <a:pt x="946" y="142"/>
                </a:lnTo>
                <a:lnTo>
                  <a:pt x="961" y="154"/>
                </a:lnTo>
                <a:lnTo>
                  <a:pt x="976" y="16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13"/>
          <p:cNvSpPr/>
          <p:nvPr/>
        </p:nvSpPr>
        <p:spPr>
          <a:xfrm>
            <a:off x="8487400" y="4125325"/>
            <a:ext cx="229951" cy="192776"/>
          </a:xfrm>
          <a:custGeom>
            <a:avLst/>
            <a:gdLst/>
            <a:ahLst/>
            <a:cxnLst/>
            <a:rect l="l" t="t" r="r" b="b"/>
            <a:pathLst>
              <a:path w="1033" h="866" extrusionOk="0">
                <a:moveTo>
                  <a:pt x="976" y="167"/>
                </a:moveTo>
                <a:lnTo>
                  <a:pt x="989" y="182"/>
                </a:lnTo>
                <a:lnTo>
                  <a:pt x="1001" y="197"/>
                </a:lnTo>
                <a:lnTo>
                  <a:pt x="1011" y="214"/>
                </a:lnTo>
                <a:lnTo>
                  <a:pt x="1019" y="231"/>
                </a:lnTo>
                <a:lnTo>
                  <a:pt x="1025" y="249"/>
                </a:lnTo>
                <a:lnTo>
                  <a:pt x="1029" y="267"/>
                </a:lnTo>
                <a:lnTo>
                  <a:pt x="1032" y="286"/>
                </a:lnTo>
                <a:lnTo>
                  <a:pt x="1033" y="304"/>
                </a:lnTo>
                <a:lnTo>
                  <a:pt x="1032" y="323"/>
                </a:lnTo>
                <a:lnTo>
                  <a:pt x="1029" y="341"/>
                </a:lnTo>
                <a:lnTo>
                  <a:pt x="1025" y="359"/>
                </a:lnTo>
                <a:lnTo>
                  <a:pt x="1019" y="377"/>
                </a:lnTo>
                <a:lnTo>
                  <a:pt x="1011" y="394"/>
                </a:lnTo>
                <a:lnTo>
                  <a:pt x="1001" y="411"/>
                </a:lnTo>
                <a:lnTo>
                  <a:pt x="989" y="427"/>
                </a:lnTo>
                <a:lnTo>
                  <a:pt x="976" y="441"/>
                </a:lnTo>
                <a:lnTo>
                  <a:pt x="551" y="866"/>
                </a:lnTo>
                <a:lnTo>
                  <a:pt x="65" y="380"/>
                </a:lnTo>
                <a:lnTo>
                  <a:pt x="50" y="363"/>
                </a:lnTo>
                <a:lnTo>
                  <a:pt x="36" y="345"/>
                </a:lnTo>
                <a:lnTo>
                  <a:pt x="25" y="326"/>
                </a:lnTo>
                <a:lnTo>
                  <a:pt x="16" y="306"/>
                </a:lnTo>
                <a:lnTo>
                  <a:pt x="9" y="286"/>
                </a:lnTo>
                <a:lnTo>
                  <a:pt x="4" y="265"/>
                </a:lnTo>
                <a:lnTo>
                  <a:pt x="1" y="244"/>
                </a:lnTo>
                <a:lnTo>
                  <a:pt x="0" y="222"/>
                </a:lnTo>
                <a:lnTo>
                  <a:pt x="1" y="201"/>
                </a:lnTo>
                <a:lnTo>
                  <a:pt x="4" y="180"/>
                </a:lnTo>
                <a:lnTo>
                  <a:pt x="9" y="159"/>
                </a:lnTo>
                <a:lnTo>
                  <a:pt x="16" y="138"/>
                </a:lnTo>
                <a:lnTo>
                  <a:pt x="25" y="119"/>
                </a:lnTo>
                <a:lnTo>
                  <a:pt x="36" y="100"/>
                </a:lnTo>
                <a:lnTo>
                  <a:pt x="50" y="82"/>
                </a:lnTo>
                <a:lnTo>
                  <a:pt x="65" y="65"/>
                </a:lnTo>
                <a:lnTo>
                  <a:pt x="82" y="50"/>
                </a:lnTo>
                <a:lnTo>
                  <a:pt x="100" y="36"/>
                </a:lnTo>
                <a:lnTo>
                  <a:pt x="119" y="25"/>
                </a:lnTo>
                <a:lnTo>
                  <a:pt x="139" y="16"/>
                </a:lnTo>
                <a:lnTo>
                  <a:pt x="159" y="9"/>
                </a:lnTo>
                <a:lnTo>
                  <a:pt x="180" y="4"/>
                </a:lnTo>
                <a:lnTo>
                  <a:pt x="201" y="1"/>
                </a:lnTo>
                <a:lnTo>
                  <a:pt x="222" y="0"/>
                </a:lnTo>
                <a:lnTo>
                  <a:pt x="244" y="1"/>
                </a:lnTo>
                <a:lnTo>
                  <a:pt x="265" y="4"/>
                </a:lnTo>
                <a:lnTo>
                  <a:pt x="286" y="9"/>
                </a:lnTo>
                <a:lnTo>
                  <a:pt x="306" y="16"/>
                </a:lnTo>
                <a:lnTo>
                  <a:pt x="326" y="25"/>
                </a:lnTo>
                <a:lnTo>
                  <a:pt x="345" y="36"/>
                </a:lnTo>
                <a:lnTo>
                  <a:pt x="363" y="50"/>
                </a:lnTo>
                <a:lnTo>
                  <a:pt x="380" y="65"/>
                </a:lnTo>
                <a:lnTo>
                  <a:pt x="592" y="277"/>
                </a:lnTo>
                <a:lnTo>
                  <a:pt x="702" y="167"/>
                </a:lnTo>
                <a:lnTo>
                  <a:pt x="717" y="154"/>
                </a:lnTo>
                <a:lnTo>
                  <a:pt x="732" y="142"/>
                </a:lnTo>
                <a:lnTo>
                  <a:pt x="749" y="133"/>
                </a:lnTo>
                <a:lnTo>
                  <a:pt x="766" y="125"/>
                </a:lnTo>
                <a:lnTo>
                  <a:pt x="784" y="118"/>
                </a:lnTo>
                <a:lnTo>
                  <a:pt x="802" y="114"/>
                </a:lnTo>
                <a:lnTo>
                  <a:pt x="820" y="111"/>
                </a:lnTo>
                <a:lnTo>
                  <a:pt x="839" y="111"/>
                </a:lnTo>
                <a:lnTo>
                  <a:pt x="857" y="111"/>
                </a:lnTo>
                <a:lnTo>
                  <a:pt x="876" y="114"/>
                </a:lnTo>
                <a:lnTo>
                  <a:pt x="894" y="118"/>
                </a:lnTo>
                <a:lnTo>
                  <a:pt x="912" y="125"/>
                </a:lnTo>
                <a:lnTo>
                  <a:pt x="929" y="133"/>
                </a:lnTo>
                <a:lnTo>
                  <a:pt x="946" y="142"/>
                </a:lnTo>
                <a:lnTo>
                  <a:pt x="961" y="154"/>
                </a:lnTo>
                <a:lnTo>
                  <a:pt x="976" y="1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with 4 key metrics v3">
  <p:cSld name="TITLE_AND_BODY_1_2_1_1_1_2">
    <p:spTree>
      <p:nvGrpSpPr>
        <p:cNvPr id="1" name="Shape 321"/>
        <p:cNvGrpSpPr/>
        <p:nvPr/>
      </p:nvGrpSpPr>
      <p:grpSpPr>
        <a:xfrm>
          <a:off x="0" y="0"/>
          <a:ext cx="0" cy="0"/>
          <a:chOff x="0" y="0"/>
          <a:chExt cx="0" cy="0"/>
        </a:xfrm>
      </p:grpSpPr>
      <p:sp>
        <p:nvSpPr>
          <p:cNvPr id="322" name="Google Shape;322;p14"/>
          <p:cNvSpPr txBox="1">
            <a:spLocks noGrp="1"/>
          </p:cNvSpPr>
          <p:nvPr>
            <p:ph type="title"/>
          </p:nvPr>
        </p:nvSpPr>
        <p:spPr>
          <a:xfrm>
            <a:off x="566250" y="445025"/>
            <a:ext cx="80115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800"/>
              <a:buNone/>
              <a:defRPr>
                <a:solidFill>
                  <a:schemeClr val="dk2"/>
                </a:solidFill>
              </a:defRPr>
            </a:lvl2pPr>
            <a:lvl3pPr lvl="2">
              <a:spcBef>
                <a:spcPts val="0"/>
              </a:spcBef>
              <a:spcAft>
                <a:spcPts val="0"/>
              </a:spcAft>
              <a:buClr>
                <a:schemeClr val="dk2"/>
              </a:buClr>
              <a:buSzPts val="2800"/>
              <a:buNone/>
              <a:defRPr>
                <a:solidFill>
                  <a:schemeClr val="dk2"/>
                </a:solidFill>
              </a:defRPr>
            </a:lvl3pPr>
            <a:lvl4pPr lvl="3">
              <a:spcBef>
                <a:spcPts val="0"/>
              </a:spcBef>
              <a:spcAft>
                <a:spcPts val="0"/>
              </a:spcAft>
              <a:buClr>
                <a:schemeClr val="dk2"/>
              </a:buClr>
              <a:buSzPts val="2800"/>
              <a:buNone/>
              <a:defRPr>
                <a:solidFill>
                  <a:schemeClr val="dk2"/>
                </a:solidFill>
              </a:defRPr>
            </a:lvl4pPr>
            <a:lvl5pPr lvl="4">
              <a:spcBef>
                <a:spcPts val="0"/>
              </a:spcBef>
              <a:spcAft>
                <a:spcPts val="0"/>
              </a:spcAft>
              <a:buClr>
                <a:schemeClr val="dk2"/>
              </a:buClr>
              <a:buSzPts val="2800"/>
              <a:buNone/>
              <a:defRPr>
                <a:solidFill>
                  <a:schemeClr val="dk2"/>
                </a:solidFill>
              </a:defRPr>
            </a:lvl5pPr>
            <a:lvl6pPr lvl="5">
              <a:spcBef>
                <a:spcPts val="0"/>
              </a:spcBef>
              <a:spcAft>
                <a:spcPts val="0"/>
              </a:spcAft>
              <a:buClr>
                <a:schemeClr val="dk2"/>
              </a:buClr>
              <a:buSzPts val="2800"/>
              <a:buNone/>
              <a:defRPr>
                <a:solidFill>
                  <a:schemeClr val="dk2"/>
                </a:solidFill>
              </a:defRPr>
            </a:lvl6pPr>
            <a:lvl7pPr lvl="6">
              <a:spcBef>
                <a:spcPts val="0"/>
              </a:spcBef>
              <a:spcAft>
                <a:spcPts val="0"/>
              </a:spcAft>
              <a:buClr>
                <a:schemeClr val="dk2"/>
              </a:buClr>
              <a:buSzPts val="2800"/>
              <a:buNone/>
              <a:defRPr>
                <a:solidFill>
                  <a:schemeClr val="dk2"/>
                </a:solidFill>
              </a:defRPr>
            </a:lvl7pPr>
            <a:lvl8pPr lvl="7">
              <a:spcBef>
                <a:spcPts val="0"/>
              </a:spcBef>
              <a:spcAft>
                <a:spcPts val="0"/>
              </a:spcAft>
              <a:buClr>
                <a:schemeClr val="dk2"/>
              </a:buClr>
              <a:buSzPts val="2800"/>
              <a:buNone/>
              <a:defRPr>
                <a:solidFill>
                  <a:schemeClr val="dk2"/>
                </a:solidFill>
              </a:defRPr>
            </a:lvl8pPr>
            <a:lvl9pPr lvl="8">
              <a:spcBef>
                <a:spcPts val="0"/>
              </a:spcBef>
              <a:spcAft>
                <a:spcPts val="0"/>
              </a:spcAft>
              <a:buClr>
                <a:schemeClr val="dk2"/>
              </a:buClr>
              <a:buSzPts val="2800"/>
              <a:buNone/>
              <a:defRPr>
                <a:solidFill>
                  <a:schemeClr val="dk2"/>
                </a:solidFill>
              </a:defRPr>
            </a:lvl9pPr>
          </a:lstStyle>
          <a:p>
            <a:endParaRPr/>
          </a:p>
        </p:txBody>
      </p:sp>
      <p:sp>
        <p:nvSpPr>
          <p:cNvPr id="323" name="Google Shape;323;p14"/>
          <p:cNvSpPr txBox="1">
            <a:spLocks noGrp="1"/>
          </p:cNvSpPr>
          <p:nvPr>
            <p:ph type="sldNum" idx="12"/>
          </p:nvPr>
        </p:nvSpPr>
        <p:spPr>
          <a:xfrm>
            <a:off x="80290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
        <p:nvSpPr>
          <p:cNvPr id="324" name="Google Shape;324;p14"/>
          <p:cNvSpPr txBox="1">
            <a:spLocks noGrp="1"/>
          </p:cNvSpPr>
          <p:nvPr>
            <p:ph type="body" idx="1"/>
          </p:nvPr>
        </p:nvSpPr>
        <p:spPr>
          <a:xfrm>
            <a:off x="566250" y="2786825"/>
            <a:ext cx="1788000" cy="1016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325" name="Google Shape;325;p14"/>
          <p:cNvSpPr txBox="1">
            <a:spLocks noGrp="1"/>
          </p:cNvSpPr>
          <p:nvPr>
            <p:ph type="subTitle" idx="2"/>
          </p:nvPr>
        </p:nvSpPr>
        <p:spPr>
          <a:xfrm>
            <a:off x="566250" y="1993500"/>
            <a:ext cx="1788000" cy="4344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
              <a:buNone/>
              <a:defRPr>
                <a:solidFill>
                  <a:schemeClr val="accent5"/>
                </a:solidFill>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326" name="Google Shape;326;p14"/>
          <p:cNvSpPr txBox="1">
            <a:spLocks noGrp="1"/>
          </p:cNvSpPr>
          <p:nvPr>
            <p:ph type="body" idx="3"/>
          </p:nvPr>
        </p:nvSpPr>
        <p:spPr>
          <a:xfrm>
            <a:off x="2359050" y="2786825"/>
            <a:ext cx="1788000" cy="1016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327" name="Google Shape;327;p14"/>
          <p:cNvSpPr txBox="1">
            <a:spLocks noGrp="1"/>
          </p:cNvSpPr>
          <p:nvPr>
            <p:ph type="subTitle" idx="4"/>
          </p:nvPr>
        </p:nvSpPr>
        <p:spPr>
          <a:xfrm>
            <a:off x="2359050" y="1993500"/>
            <a:ext cx="1788000" cy="4344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
              <a:buNone/>
              <a:defRPr>
                <a:solidFill>
                  <a:schemeClr val="accent5"/>
                </a:solidFill>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328" name="Google Shape;328;p14"/>
          <p:cNvSpPr txBox="1">
            <a:spLocks noGrp="1"/>
          </p:cNvSpPr>
          <p:nvPr>
            <p:ph type="body" idx="5"/>
          </p:nvPr>
        </p:nvSpPr>
        <p:spPr>
          <a:xfrm>
            <a:off x="4334550" y="2786825"/>
            <a:ext cx="1788000" cy="1016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329" name="Google Shape;329;p14"/>
          <p:cNvSpPr txBox="1">
            <a:spLocks noGrp="1"/>
          </p:cNvSpPr>
          <p:nvPr>
            <p:ph type="subTitle" idx="6"/>
          </p:nvPr>
        </p:nvSpPr>
        <p:spPr>
          <a:xfrm>
            <a:off x="4334550" y="1993500"/>
            <a:ext cx="1788000" cy="4344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
              <a:buNone/>
              <a:defRPr>
                <a:solidFill>
                  <a:schemeClr val="accent5"/>
                </a:solidFill>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330" name="Google Shape;330;p14"/>
          <p:cNvSpPr txBox="1">
            <a:spLocks noGrp="1"/>
          </p:cNvSpPr>
          <p:nvPr>
            <p:ph type="body" idx="7"/>
          </p:nvPr>
        </p:nvSpPr>
        <p:spPr>
          <a:xfrm>
            <a:off x="6310050" y="2786825"/>
            <a:ext cx="1788000" cy="1016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331" name="Google Shape;331;p14"/>
          <p:cNvSpPr txBox="1">
            <a:spLocks noGrp="1"/>
          </p:cNvSpPr>
          <p:nvPr>
            <p:ph type="subTitle" idx="8"/>
          </p:nvPr>
        </p:nvSpPr>
        <p:spPr>
          <a:xfrm>
            <a:off x="6310050" y="1993500"/>
            <a:ext cx="1788000" cy="4344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
              <a:buNone/>
              <a:defRPr>
                <a:solidFill>
                  <a:schemeClr val="accent5"/>
                </a:solidFill>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332" name="Google Shape;332;p14"/>
          <p:cNvSpPr txBox="1">
            <a:spLocks noGrp="1"/>
          </p:cNvSpPr>
          <p:nvPr>
            <p:ph type="title" idx="9"/>
          </p:nvPr>
        </p:nvSpPr>
        <p:spPr>
          <a:xfrm>
            <a:off x="566250" y="445025"/>
            <a:ext cx="80115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800"/>
              <a:buNone/>
              <a:defRPr>
                <a:solidFill>
                  <a:schemeClr val="dk2"/>
                </a:solidFill>
              </a:defRPr>
            </a:lvl2pPr>
            <a:lvl3pPr lvl="2">
              <a:spcBef>
                <a:spcPts val="0"/>
              </a:spcBef>
              <a:spcAft>
                <a:spcPts val="0"/>
              </a:spcAft>
              <a:buClr>
                <a:schemeClr val="dk2"/>
              </a:buClr>
              <a:buSzPts val="2800"/>
              <a:buNone/>
              <a:defRPr>
                <a:solidFill>
                  <a:schemeClr val="dk2"/>
                </a:solidFill>
              </a:defRPr>
            </a:lvl3pPr>
            <a:lvl4pPr lvl="3">
              <a:spcBef>
                <a:spcPts val="0"/>
              </a:spcBef>
              <a:spcAft>
                <a:spcPts val="0"/>
              </a:spcAft>
              <a:buClr>
                <a:schemeClr val="dk2"/>
              </a:buClr>
              <a:buSzPts val="2800"/>
              <a:buNone/>
              <a:defRPr>
                <a:solidFill>
                  <a:schemeClr val="dk2"/>
                </a:solidFill>
              </a:defRPr>
            </a:lvl4pPr>
            <a:lvl5pPr lvl="4">
              <a:spcBef>
                <a:spcPts val="0"/>
              </a:spcBef>
              <a:spcAft>
                <a:spcPts val="0"/>
              </a:spcAft>
              <a:buClr>
                <a:schemeClr val="dk2"/>
              </a:buClr>
              <a:buSzPts val="2800"/>
              <a:buNone/>
              <a:defRPr>
                <a:solidFill>
                  <a:schemeClr val="dk2"/>
                </a:solidFill>
              </a:defRPr>
            </a:lvl5pPr>
            <a:lvl6pPr lvl="5">
              <a:spcBef>
                <a:spcPts val="0"/>
              </a:spcBef>
              <a:spcAft>
                <a:spcPts val="0"/>
              </a:spcAft>
              <a:buClr>
                <a:schemeClr val="dk2"/>
              </a:buClr>
              <a:buSzPts val="2800"/>
              <a:buNone/>
              <a:defRPr>
                <a:solidFill>
                  <a:schemeClr val="dk2"/>
                </a:solidFill>
              </a:defRPr>
            </a:lvl6pPr>
            <a:lvl7pPr lvl="6">
              <a:spcBef>
                <a:spcPts val="0"/>
              </a:spcBef>
              <a:spcAft>
                <a:spcPts val="0"/>
              </a:spcAft>
              <a:buClr>
                <a:schemeClr val="dk2"/>
              </a:buClr>
              <a:buSzPts val="2800"/>
              <a:buNone/>
              <a:defRPr>
                <a:solidFill>
                  <a:schemeClr val="dk2"/>
                </a:solidFill>
              </a:defRPr>
            </a:lvl7pPr>
            <a:lvl8pPr lvl="7">
              <a:spcBef>
                <a:spcPts val="0"/>
              </a:spcBef>
              <a:spcAft>
                <a:spcPts val="0"/>
              </a:spcAft>
              <a:buClr>
                <a:schemeClr val="dk2"/>
              </a:buClr>
              <a:buSzPts val="2800"/>
              <a:buNone/>
              <a:defRPr>
                <a:solidFill>
                  <a:schemeClr val="dk2"/>
                </a:solidFill>
              </a:defRPr>
            </a:lvl8pPr>
            <a:lvl9pPr lvl="8">
              <a:spcBef>
                <a:spcPts val="0"/>
              </a:spcBef>
              <a:spcAft>
                <a:spcPts val="0"/>
              </a:spcAft>
              <a:buClr>
                <a:schemeClr val="dk2"/>
              </a:buClr>
              <a:buSzPts val="2800"/>
              <a:buNone/>
              <a:defRPr>
                <a:solidFill>
                  <a:schemeClr val="dk2"/>
                </a:solidFill>
              </a:defRPr>
            </a:lvl9pPr>
          </a:lstStyle>
          <a:p>
            <a:endParaRPr/>
          </a:p>
        </p:txBody>
      </p:sp>
      <p:sp>
        <p:nvSpPr>
          <p:cNvPr id="333" name="Google Shape;333;p14"/>
          <p:cNvSpPr/>
          <p:nvPr/>
        </p:nvSpPr>
        <p:spPr>
          <a:xfrm>
            <a:off x="8432774" y="-936291"/>
            <a:ext cx="1303061" cy="1551548"/>
          </a:xfrm>
          <a:custGeom>
            <a:avLst/>
            <a:gdLst/>
            <a:ahLst/>
            <a:cxnLst/>
            <a:rect l="l" t="t" r="r" b="b"/>
            <a:pathLst>
              <a:path w="9371" h="11158" extrusionOk="0">
                <a:moveTo>
                  <a:pt x="7688" y="7805"/>
                </a:moveTo>
                <a:lnTo>
                  <a:pt x="8356" y="6798"/>
                </a:lnTo>
                <a:lnTo>
                  <a:pt x="8684" y="6286"/>
                </a:lnTo>
                <a:lnTo>
                  <a:pt x="8974" y="5767"/>
                </a:lnTo>
                <a:lnTo>
                  <a:pt x="9097" y="5505"/>
                </a:lnTo>
                <a:lnTo>
                  <a:pt x="9201" y="5241"/>
                </a:lnTo>
                <a:lnTo>
                  <a:pt x="9284" y="4975"/>
                </a:lnTo>
                <a:lnTo>
                  <a:pt x="9342" y="4707"/>
                </a:lnTo>
                <a:lnTo>
                  <a:pt x="9371" y="4436"/>
                </a:lnTo>
                <a:lnTo>
                  <a:pt x="9369" y="4163"/>
                </a:lnTo>
                <a:lnTo>
                  <a:pt x="9333" y="3888"/>
                </a:lnTo>
                <a:lnTo>
                  <a:pt x="9260" y="3610"/>
                </a:lnTo>
                <a:lnTo>
                  <a:pt x="9152" y="3342"/>
                </a:lnTo>
                <a:lnTo>
                  <a:pt x="9015" y="3098"/>
                </a:lnTo>
                <a:lnTo>
                  <a:pt x="8852" y="2876"/>
                </a:lnTo>
                <a:lnTo>
                  <a:pt x="8666" y="2676"/>
                </a:lnTo>
                <a:lnTo>
                  <a:pt x="8459" y="2493"/>
                </a:lnTo>
                <a:lnTo>
                  <a:pt x="8233" y="2328"/>
                </a:lnTo>
                <a:lnTo>
                  <a:pt x="7991" y="2177"/>
                </a:lnTo>
                <a:lnTo>
                  <a:pt x="7735" y="2039"/>
                </a:lnTo>
                <a:lnTo>
                  <a:pt x="7192" y="1794"/>
                </a:lnTo>
                <a:lnTo>
                  <a:pt x="6621" y="1578"/>
                </a:lnTo>
                <a:lnTo>
                  <a:pt x="5478" y="1171"/>
                </a:lnTo>
                <a:lnTo>
                  <a:pt x="4285" y="657"/>
                </a:lnTo>
                <a:lnTo>
                  <a:pt x="3672" y="394"/>
                </a:lnTo>
                <a:lnTo>
                  <a:pt x="3062" y="174"/>
                </a:lnTo>
                <a:lnTo>
                  <a:pt x="2761" y="91"/>
                </a:lnTo>
                <a:lnTo>
                  <a:pt x="2465" y="31"/>
                </a:lnTo>
                <a:lnTo>
                  <a:pt x="2175" y="0"/>
                </a:lnTo>
                <a:lnTo>
                  <a:pt x="1892" y="1"/>
                </a:lnTo>
                <a:lnTo>
                  <a:pt x="1619" y="39"/>
                </a:lnTo>
                <a:lnTo>
                  <a:pt x="1485" y="73"/>
                </a:lnTo>
                <a:lnTo>
                  <a:pt x="1355" y="118"/>
                </a:lnTo>
                <a:lnTo>
                  <a:pt x="1227" y="174"/>
                </a:lnTo>
                <a:lnTo>
                  <a:pt x="1103" y="243"/>
                </a:lnTo>
                <a:lnTo>
                  <a:pt x="981" y="323"/>
                </a:lnTo>
                <a:lnTo>
                  <a:pt x="863" y="417"/>
                </a:lnTo>
                <a:lnTo>
                  <a:pt x="755" y="519"/>
                </a:lnTo>
                <a:lnTo>
                  <a:pt x="662" y="627"/>
                </a:lnTo>
                <a:lnTo>
                  <a:pt x="583" y="739"/>
                </a:lnTo>
                <a:lnTo>
                  <a:pt x="518" y="855"/>
                </a:lnTo>
                <a:lnTo>
                  <a:pt x="465" y="976"/>
                </a:lnTo>
                <a:lnTo>
                  <a:pt x="425" y="1101"/>
                </a:lnTo>
                <a:lnTo>
                  <a:pt x="395" y="1230"/>
                </a:lnTo>
                <a:lnTo>
                  <a:pt x="375" y="1363"/>
                </a:lnTo>
                <a:lnTo>
                  <a:pt x="364" y="1638"/>
                </a:lnTo>
                <a:lnTo>
                  <a:pt x="385" y="1926"/>
                </a:lnTo>
                <a:lnTo>
                  <a:pt x="431" y="2223"/>
                </a:lnTo>
                <a:lnTo>
                  <a:pt x="497" y="2529"/>
                </a:lnTo>
                <a:lnTo>
                  <a:pt x="826" y="3800"/>
                </a:lnTo>
                <a:lnTo>
                  <a:pt x="895" y="4121"/>
                </a:lnTo>
                <a:lnTo>
                  <a:pt x="945" y="4439"/>
                </a:lnTo>
                <a:lnTo>
                  <a:pt x="970" y="4753"/>
                </a:lnTo>
                <a:lnTo>
                  <a:pt x="965" y="5062"/>
                </a:lnTo>
                <a:lnTo>
                  <a:pt x="931" y="5331"/>
                </a:lnTo>
                <a:lnTo>
                  <a:pt x="871" y="5598"/>
                </a:lnTo>
                <a:lnTo>
                  <a:pt x="792" y="5863"/>
                </a:lnTo>
                <a:lnTo>
                  <a:pt x="698" y="6127"/>
                </a:lnTo>
                <a:lnTo>
                  <a:pt x="273" y="7160"/>
                </a:lnTo>
                <a:lnTo>
                  <a:pt x="99" y="7663"/>
                </a:lnTo>
                <a:lnTo>
                  <a:pt x="40" y="7910"/>
                </a:lnTo>
                <a:lnTo>
                  <a:pt x="5" y="8155"/>
                </a:lnTo>
                <a:lnTo>
                  <a:pt x="0" y="8398"/>
                </a:lnTo>
                <a:lnTo>
                  <a:pt x="30" y="8637"/>
                </a:lnTo>
                <a:lnTo>
                  <a:pt x="60" y="8756"/>
                </a:lnTo>
                <a:lnTo>
                  <a:pt x="100" y="8874"/>
                </a:lnTo>
                <a:lnTo>
                  <a:pt x="151" y="8992"/>
                </a:lnTo>
                <a:lnTo>
                  <a:pt x="214" y="9108"/>
                </a:lnTo>
                <a:lnTo>
                  <a:pt x="386" y="9371"/>
                </a:lnTo>
                <a:lnTo>
                  <a:pt x="579" y="9619"/>
                </a:lnTo>
                <a:lnTo>
                  <a:pt x="791" y="9852"/>
                </a:lnTo>
                <a:lnTo>
                  <a:pt x="1021" y="10068"/>
                </a:lnTo>
                <a:lnTo>
                  <a:pt x="1267" y="10267"/>
                </a:lnTo>
                <a:lnTo>
                  <a:pt x="1528" y="10448"/>
                </a:lnTo>
                <a:lnTo>
                  <a:pt x="1802" y="10610"/>
                </a:lnTo>
                <a:lnTo>
                  <a:pt x="2086" y="10753"/>
                </a:lnTo>
                <a:lnTo>
                  <a:pt x="2380" y="10876"/>
                </a:lnTo>
                <a:lnTo>
                  <a:pt x="2681" y="10977"/>
                </a:lnTo>
                <a:lnTo>
                  <a:pt x="2988" y="11057"/>
                </a:lnTo>
                <a:lnTo>
                  <a:pt x="3300" y="11114"/>
                </a:lnTo>
                <a:lnTo>
                  <a:pt x="3614" y="11148"/>
                </a:lnTo>
                <a:lnTo>
                  <a:pt x="3928" y="11158"/>
                </a:lnTo>
                <a:lnTo>
                  <a:pt x="4242" y="11143"/>
                </a:lnTo>
                <a:lnTo>
                  <a:pt x="4554" y="11102"/>
                </a:lnTo>
                <a:lnTo>
                  <a:pt x="4838" y="11035"/>
                </a:lnTo>
                <a:lnTo>
                  <a:pt x="5105" y="10937"/>
                </a:lnTo>
                <a:lnTo>
                  <a:pt x="5354" y="10812"/>
                </a:lnTo>
                <a:lnTo>
                  <a:pt x="5587" y="10661"/>
                </a:lnTo>
                <a:lnTo>
                  <a:pt x="5806" y="10488"/>
                </a:lnTo>
                <a:lnTo>
                  <a:pt x="6012" y="10295"/>
                </a:lnTo>
                <a:lnTo>
                  <a:pt x="6207" y="10084"/>
                </a:lnTo>
                <a:lnTo>
                  <a:pt x="6392" y="9857"/>
                </a:lnTo>
                <a:lnTo>
                  <a:pt x="6738" y="9370"/>
                </a:lnTo>
                <a:lnTo>
                  <a:pt x="7061" y="8852"/>
                </a:lnTo>
                <a:lnTo>
                  <a:pt x="7688" y="780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34" name="Google Shape;334;p14"/>
          <p:cNvGrpSpPr/>
          <p:nvPr/>
        </p:nvGrpSpPr>
        <p:grpSpPr>
          <a:xfrm rot="504673">
            <a:off x="15151" y="4895968"/>
            <a:ext cx="283248" cy="228045"/>
            <a:chOff x="2924280" y="3067200"/>
            <a:chExt cx="733320" cy="590400"/>
          </a:xfrm>
        </p:grpSpPr>
        <p:sp>
          <p:nvSpPr>
            <p:cNvPr id="335" name="Google Shape;335;p14"/>
            <p:cNvSpPr/>
            <p:nvPr/>
          </p:nvSpPr>
          <p:spPr>
            <a:xfrm>
              <a:off x="2924280" y="306720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14"/>
            <p:cNvSpPr/>
            <p:nvPr/>
          </p:nvSpPr>
          <p:spPr>
            <a:xfrm>
              <a:off x="292428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14"/>
            <p:cNvSpPr/>
            <p:nvPr/>
          </p:nvSpPr>
          <p:spPr>
            <a:xfrm>
              <a:off x="3229200" y="306720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14"/>
            <p:cNvSpPr/>
            <p:nvPr/>
          </p:nvSpPr>
          <p:spPr>
            <a:xfrm>
              <a:off x="3229200" y="339084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14"/>
            <p:cNvSpPr/>
            <p:nvPr/>
          </p:nvSpPr>
          <p:spPr>
            <a:xfrm>
              <a:off x="3143520" y="321948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14"/>
            <p:cNvSpPr/>
            <p:nvPr/>
          </p:nvSpPr>
          <p:spPr>
            <a:xfrm>
              <a:off x="3143520" y="354312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14"/>
            <p:cNvSpPr/>
            <p:nvPr/>
          </p:nvSpPr>
          <p:spPr>
            <a:xfrm>
              <a:off x="3543120" y="306720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14"/>
            <p:cNvSpPr/>
            <p:nvPr/>
          </p:nvSpPr>
          <p:spPr>
            <a:xfrm>
              <a:off x="354312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14"/>
            <p:cNvSpPr/>
            <p:nvPr/>
          </p:nvSpPr>
          <p:spPr>
            <a:xfrm>
              <a:off x="3457440" y="321948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14"/>
            <p:cNvSpPr/>
            <p:nvPr/>
          </p:nvSpPr>
          <p:spPr>
            <a:xfrm>
              <a:off x="3457440" y="354312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14"/>
            <p:cNvSpPr/>
            <p:nvPr/>
          </p:nvSpPr>
          <p:spPr>
            <a:xfrm>
              <a:off x="308628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14"/>
            <p:cNvSpPr/>
            <p:nvPr/>
          </p:nvSpPr>
          <p:spPr>
            <a:xfrm>
              <a:off x="308628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14"/>
            <p:cNvSpPr/>
            <p:nvPr/>
          </p:nvSpPr>
          <p:spPr>
            <a:xfrm>
              <a:off x="300060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14"/>
            <p:cNvSpPr/>
            <p:nvPr/>
          </p:nvSpPr>
          <p:spPr>
            <a:xfrm>
              <a:off x="300060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14"/>
            <p:cNvSpPr/>
            <p:nvPr/>
          </p:nvSpPr>
          <p:spPr>
            <a:xfrm>
              <a:off x="340056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14"/>
            <p:cNvSpPr/>
            <p:nvPr/>
          </p:nvSpPr>
          <p:spPr>
            <a:xfrm>
              <a:off x="340056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14"/>
            <p:cNvSpPr/>
            <p:nvPr/>
          </p:nvSpPr>
          <p:spPr>
            <a:xfrm>
              <a:off x="331488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14"/>
            <p:cNvSpPr/>
            <p:nvPr/>
          </p:nvSpPr>
          <p:spPr>
            <a:xfrm>
              <a:off x="331488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os="357">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4 key metrics v2">
  <p:cSld name="TITLE_AND_BODY_1_2_1_2">
    <p:spTree>
      <p:nvGrpSpPr>
        <p:cNvPr id="1" name="Shape 353"/>
        <p:cNvGrpSpPr/>
        <p:nvPr/>
      </p:nvGrpSpPr>
      <p:grpSpPr>
        <a:xfrm>
          <a:off x="0" y="0"/>
          <a:ext cx="0" cy="0"/>
          <a:chOff x="0" y="0"/>
          <a:chExt cx="0" cy="0"/>
        </a:xfrm>
      </p:grpSpPr>
      <p:sp>
        <p:nvSpPr>
          <p:cNvPr id="354" name="Google Shape;354;p15"/>
          <p:cNvSpPr/>
          <p:nvPr/>
        </p:nvSpPr>
        <p:spPr>
          <a:xfrm rot="10800000">
            <a:off x="0" y="2566200"/>
            <a:ext cx="9144000" cy="257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15"/>
          <p:cNvSpPr/>
          <p:nvPr/>
        </p:nvSpPr>
        <p:spPr>
          <a:xfrm>
            <a:off x="569475" y="1377275"/>
            <a:ext cx="1912800" cy="2850900"/>
          </a:xfrm>
          <a:prstGeom prst="roundRect">
            <a:avLst>
              <a:gd name="adj" fmla="val 16667"/>
            </a:avLst>
          </a:prstGeom>
          <a:solidFill>
            <a:schemeClr val="lt1"/>
          </a:solidFill>
          <a:ln w="9525" cap="flat" cmpd="sng">
            <a:solidFill>
              <a:schemeClr val="accent4"/>
            </a:solidFill>
            <a:prstDash val="solid"/>
            <a:round/>
            <a:headEnd type="none" w="sm" len="sm"/>
            <a:tailEnd type="none" w="sm" len="sm"/>
          </a:ln>
          <a:effectLst>
            <a:outerShdw blurRad="342900" dist="952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txBox="1">
            <a:spLocks noGrp="1"/>
          </p:cNvSpPr>
          <p:nvPr>
            <p:ph type="title"/>
          </p:nvPr>
        </p:nvSpPr>
        <p:spPr>
          <a:xfrm>
            <a:off x="566250" y="445025"/>
            <a:ext cx="80115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800"/>
              <a:buNone/>
              <a:defRPr>
                <a:solidFill>
                  <a:schemeClr val="dk2"/>
                </a:solidFill>
              </a:defRPr>
            </a:lvl2pPr>
            <a:lvl3pPr lvl="2">
              <a:spcBef>
                <a:spcPts val="0"/>
              </a:spcBef>
              <a:spcAft>
                <a:spcPts val="0"/>
              </a:spcAft>
              <a:buClr>
                <a:schemeClr val="dk2"/>
              </a:buClr>
              <a:buSzPts val="2800"/>
              <a:buNone/>
              <a:defRPr>
                <a:solidFill>
                  <a:schemeClr val="dk2"/>
                </a:solidFill>
              </a:defRPr>
            </a:lvl3pPr>
            <a:lvl4pPr lvl="3">
              <a:spcBef>
                <a:spcPts val="0"/>
              </a:spcBef>
              <a:spcAft>
                <a:spcPts val="0"/>
              </a:spcAft>
              <a:buClr>
                <a:schemeClr val="dk2"/>
              </a:buClr>
              <a:buSzPts val="2800"/>
              <a:buNone/>
              <a:defRPr>
                <a:solidFill>
                  <a:schemeClr val="dk2"/>
                </a:solidFill>
              </a:defRPr>
            </a:lvl4pPr>
            <a:lvl5pPr lvl="4">
              <a:spcBef>
                <a:spcPts val="0"/>
              </a:spcBef>
              <a:spcAft>
                <a:spcPts val="0"/>
              </a:spcAft>
              <a:buClr>
                <a:schemeClr val="dk2"/>
              </a:buClr>
              <a:buSzPts val="2800"/>
              <a:buNone/>
              <a:defRPr>
                <a:solidFill>
                  <a:schemeClr val="dk2"/>
                </a:solidFill>
              </a:defRPr>
            </a:lvl5pPr>
            <a:lvl6pPr lvl="5">
              <a:spcBef>
                <a:spcPts val="0"/>
              </a:spcBef>
              <a:spcAft>
                <a:spcPts val="0"/>
              </a:spcAft>
              <a:buClr>
                <a:schemeClr val="dk2"/>
              </a:buClr>
              <a:buSzPts val="2800"/>
              <a:buNone/>
              <a:defRPr>
                <a:solidFill>
                  <a:schemeClr val="dk2"/>
                </a:solidFill>
              </a:defRPr>
            </a:lvl6pPr>
            <a:lvl7pPr lvl="6">
              <a:spcBef>
                <a:spcPts val="0"/>
              </a:spcBef>
              <a:spcAft>
                <a:spcPts val="0"/>
              </a:spcAft>
              <a:buClr>
                <a:schemeClr val="dk2"/>
              </a:buClr>
              <a:buSzPts val="2800"/>
              <a:buNone/>
              <a:defRPr>
                <a:solidFill>
                  <a:schemeClr val="dk2"/>
                </a:solidFill>
              </a:defRPr>
            </a:lvl7pPr>
            <a:lvl8pPr lvl="7">
              <a:spcBef>
                <a:spcPts val="0"/>
              </a:spcBef>
              <a:spcAft>
                <a:spcPts val="0"/>
              </a:spcAft>
              <a:buClr>
                <a:schemeClr val="dk2"/>
              </a:buClr>
              <a:buSzPts val="2800"/>
              <a:buNone/>
              <a:defRPr>
                <a:solidFill>
                  <a:schemeClr val="dk2"/>
                </a:solidFill>
              </a:defRPr>
            </a:lvl8pPr>
            <a:lvl9pPr lvl="8">
              <a:spcBef>
                <a:spcPts val="0"/>
              </a:spcBef>
              <a:spcAft>
                <a:spcPts val="0"/>
              </a:spcAft>
              <a:buClr>
                <a:schemeClr val="dk2"/>
              </a:buClr>
              <a:buSzPts val="2800"/>
              <a:buNone/>
              <a:defRPr>
                <a:solidFill>
                  <a:schemeClr val="dk2"/>
                </a:solidFill>
              </a:defRPr>
            </a:lvl9pPr>
          </a:lstStyle>
          <a:p>
            <a:endParaRPr/>
          </a:p>
        </p:txBody>
      </p:sp>
      <p:sp>
        <p:nvSpPr>
          <p:cNvPr id="357" name="Google Shape;357;p15"/>
          <p:cNvSpPr txBox="1">
            <a:spLocks noGrp="1"/>
          </p:cNvSpPr>
          <p:nvPr>
            <p:ph type="body" idx="1"/>
          </p:nvPr>
        </p:nvSpPr>
        <p:spPr>
          <a:xfrm>
            <a:off x="743141" y="2449762"/>
            <a:ext cx="1551900" cy="10167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358" name="Google Shape;358;p15"/>
          <p:cNvSpPr/>
          <p:nvPr/>
        </p:nvSpPr>
        <p:spPr>
          <a:xfrm>
            <a:off x="566250" y="1958350"/>
            <a:ext cx="81000" cy="39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txBox="1">
            <a:spLocks noGrp="1"/>
          </p:cNvSpPr>
          <p:nvPr>
            <p:ph type="subTitle" idx="2"/>
          </p:nvPr>
        </p:nvSpPr>
        <p:spPr>
          <a:xfrm>
            <a:off x="743141" y="1937950"/>
            <a:ext cx="1551900" cy="43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None/>
              <a:defRPr sz="1200">
                <a:solidFill>
                  <a:schemeClr val="accent5"/>
                </a:solidFill>
              </a:defRPr>
            </a:lvl2pPr>
            <a:lvl3pPr lvl="2">
              <a:spcBef>
                <a:spcPts val="0"/>
              </a:spcBef>
              <a:spcAft>
                <a:spcPts val="0"/>
              </a:spcAft>
              <a:buClr>
                <a:schemeClr val="accent5"/>
              </a:buClr>
              <a:buSzPts val="1200"/>
              <a:buNone/>
              <a:defRPr sz="1200">
                <a:solidFill>
                  <a:schemeClr val="accent5"/>
                </a:solidFill>
              </a:defRPr>
            </a:lvl3pPr>
            <a:lvl4pPr lvl="3">
              <a:spcBef>
                <a:spcPts val="0"/>
              </a:spcBef>
              <a:spcAft>
                <a:spcPts val="0"/>
              </a:spcAft>
              <a:buClr>
                <a:schemeClr val="accent5"/>
              </a:buClr>
              <a:buSzPts val="1200"/>
              <a:buNone/>
              <a:defRPr sz="1200">
                <a:solidFill>
                  <a:schemeClr val="accent5"/>
                </a:solidFill>
              </a:defRPr>
            </a:lvl4pPr>
            <a:lvl5pPr lvl="4">
              <a:spcBef>
                <a:spcPts val="0"/>
              </a:spcBef>
              <a:spcAft>
                <a:spcPts val="0"/>
              </a:spcAft>
              <a:buClr>
                <a:schemeClr val="accent5"/>
              </a:buClr>
              <a:buSzPts val="1200"/>
              <a:buNone/>
              <a:defRPr sz="1200">
                <a:solidFill>
                  <a:schemeClr val="accent5"/>
                </a:solidFill>
              </a:defRPr>
            </a:lvl5pPr>
            <a:lvl6pPr lvl="5">
              <a:spcBef>
                <a:spcPts val="0"/>
              </a:spcBef>
              <a:spcAft>
                <a:spcPts val="0"/>
              </a:spcAft>
              <a:buClr>
                <a:schemeClr val="accent5"/>
              </a:buClr>
              <a:buSzPts val="1200"/>
              <a:buNone/>
              <a:defRPr sz="1200">
                <a:solidFill>
                  <a:schemeClr val="accent5"/>
                </a:solidFill>
              </a:defRPr>
            </a:lvl6pPr>
            <a:lvl7pPr lvl="6">
              <a:spcBef>
                <a:spcPts val="0"/>
              </a:spcBef>
              <a:spcAft>
                <a:spcPts val="0"/>
              </a:spcAft>
              <a:buClr>
                <a:schemeClr val="accent5"/>
              </a:buClr>
              <a:buSzPts val="1200"/>
              <a:buNone/>
              <a:defRPr sz="1200">
                <a:solidFill>
                  <a:schemeClr val="accent5"/>
                </a:solidFill>
              </a:defRPr>
            </a:lvl7pPr>
            <a:lvl8pPr lvl="7">
              <a:spcBef>
                <a:spcPts val="0"/>
              </a:spcBef>
              <a:spcAft>
                <a:spcPts val="0"/>
              </a:spcAft>
              <a:buClr>
                <a:schemeClr val="accent5"/>
              </a:buClr>
              <a:buSzPts val="1200"/>
              <a:buNone/>
              <a:defRPr sz="1200">
                <a:solidFill>
                  <a:schemeClr val="accent5"/>
                </a:solidFill>
              </a:defRPr>
            </a:lvl8pPr>
            <a:lvl9pPr lvl="8">
              <a:spcBef>
                <a:spcPts val="0"/>
              </a:spcBef>
              <a:spcAft>
                <a:spcPts val="0"/>
              </a:spcAft>
              <a:buClr>
                <a:schemeClr val="accent5"/>
              </a:buClr>
              <a:buSzPts val="1200"/>
              <a:buNone/>
              <a:defRPr sz="1200">
                <a:solidFill>
                  <a:schemeClr val="accent5"/>
                </a:solidFill>
              </a:defRPr>
            </a:lvl9pPr>
          </a:lstStyle>
          <a:p>
            <a:endParaRPr/>
          </a:p>
        </p:txBody>
      </p:sp>
      <p:sp>
        <p:nvSpPr>
          <p:cNvPr id="360" name="Google Shape;360;p15"/>
          <p:cNvSpPr/>
          <p:nvPr/>
        </p:nvSpPr>
        <p:spPr>
          <a:xfrm>
            <a:off x="2601283" y="1377275"/>
            <a:ext cx="1912800" cy="2850900"/>
          </a:xfrm>
          <a:prstGeom prst="roundRect">
            <a:avLst>
              <a:gd name="adj" fmla="val 16667"/>
            </a:avLst>
          </a:prstGeom>
          <a:solidFill>
            <a:schemeClr val="lt1"/>
          </a:solidFill>
          <a:ln w="9525" cap="flat" cmpd="sng">
            <a:solidFill>
              <a:schemeClr val="accent4"/>
            </a:solidFill>
            <a:prstDash val="solid"/>
            <a:round/>
            <a:headEnd type="none" w="sm" len="sm"/>
            <a:tailEnd type="none" w="sm" len="sm"/>
          </a:ln>
          <a:effectLst>
            <a:outerShdw blurRad="342900" dist="952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txBox="1">
            <a:spLocks noGrp="1"/>
          </p:cNvSpPr>
          <p:nvPr>
            <p:ph type="body" idx="3"/>
          </p:nvPr>
        </p:nvSpPr>
        <p:spPr>
          <a:xfrm>
            <a:off x="2774948" y="2449762"/>
            <a:ext cx="1551900" cy="10167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362" name="Google Shape;362;p15"/>
          <p:cNvSpPr/>
          <p:nvPr/>
        </p:nvSpPr>
        <p:spPr>
          <a:xfrm>
            <a:off x="2598057" y="1958350"/>
            <a:ext cx="81000" cy="39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txBox="1">
            <a:spLocks noGrp="1"/>
          </p:cNvSpPr>
          <p:nvPr>
            <p:ph type="subTitle" idx="4"/>
          </p:nvPr>
        </p:nvSpPr>
        <p:spPr>
          <a:xfrm>
            <a:off x="2774948" y="1937950"/>
            <a:ext cx="1551900" cy="43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None/>
              <a:defRPr sz="1200">
                <a:solidFill>
                  <a:schemeClr val="accent5"/>
                </a:solidFill>
              </a:defRPr>
            </a:lvl2pPr>
            <a:lvl3pPr lvl="2">
              <a:spcBef>
                <a:spcPts val="0"/>
              </a:spcBef>
              <a:spcAft>
                <a:spcPts val="0"/>
              </a:spcAft>
              <a:buClr>
                <a:schemeClr val="accent5"/>
              </a:buClr>
              <a:buSzPts val="1200"/>
              <a:buNone/>
              <a:defRPr sz="1200">
                <a:solidFill>
                  <a:schemeClr val="accent5"/>
                </a:solidFill>
              </a:defRPr>
            </a:lvl3pPr>
            <a:lvl4pPr lvl="3">
              <a:spcBef>
                <a:spcPts val="0"/>
              </a:spcBef>
              <a:spcAft>
                <a:spcPts val="0"/>
              </a:spcAft>
              <a:buClr>
                <a:schemeClr val="accent5"/>
              </a:buClr>
              <a:buSzPts val="1200"/>
              <a:buNone/>
              <a:defRPr sz="1200">
                <a:solidFill>
                  <a:schemeClr val="accent5"/>
                </a:solidFill>
              </a:defRPr>
            </a:lvl4pPr>
            <a:lvl5pPr lvl="4">
              <a:spcBef>
                <a:spcPts val="0"/>
              </a:spcBef>
              <a:spcAft>
                <a:spcPts val="0"/>
              </a:spcAft>
              <a:buClr>
                <a:schemeClr val="accent5"/>
              </a:buClr>
              <a:buSzPts val="1200"/>
              <a:buNone/>
              <a:defRPr sz="1200">
                <a:solidFill>
                  <a:schemeClr val="accent5"/>
                </a:solidFill>
              </a:defRPr>
            </a:lvl5pPr>
            <a:lvl6pPr lvl="5">
              <a:spcBef>
                <a:spcPts val="0"/>
              </a:spcBef>
              <a:spcAft>
                <a:spcPts val="0"/>
              </a:spcAft>
              <a:buClr>
                <a:schemeClr val="accent5"/>
              </a:buClr>
              <a:buSzPts val="1200"/>
              <a:buNone/>
              <a:defRPr sz="1200">
                <a:solidFill>
                  <a:schemeClr val="accent5"/>
                </a:solidFill>
              </a:defRPr>
            </a:lvl6pPr>
            <a:lvl7pPr lvl="6">
              <a:spcBef>
                <a:spcPts val="0"/>
              </a:spcBef>
              <a:spcAft>
                <a:spcPts val="0"/>
              </a:spcAft>
              <a:buClr>
                <a:schemeClr val="accent5"/>
              </a:buClr>
              <a:buSzPts val="1200"/>
              <a:buNone/>
              <a:defRPr sz="1200">
                <a:solidFill>
                  <a:schemeClr val="accent5"/>
                </a:solidFill>
              </a:defRPr>
            </a:lvl7pPr>
            <a:lvl8pPr lvl="7">
              <a:spcBef>
                <a:spcPts val="0"/>
              </a:spcBef>
              <a:spcAft>
                <a:spcPts val="0"/>
              </a:spcAft>
              <a:buClr>
                <a:schemeClr val="accent5"/>
              </a:buClr>
              <a:buSzPts val="1200"/>
              <a:buNone/>
              <a:defRPr sz="1200">
                <a:solidFill>
                  <a:schemeClr val="accent5"/>
                </a:solidFill>
              </a:defRPr>
            </a:lvl8pPr>
            <a:lvl9pPr lvl="8">
              <a:spcBef>
                <a:spcPts val="0"/>
              </a:spcBef>
              <a:spcAft>
                <a:spcPts val="0"/>
              </a:spcAft>
              <a:buClr>
                <a:schemeClr val="accent5"/>
              </a:buClr>
              <a:buSzPts val="1200"/>
              <a:buNone/>
              <a:defRPr sz="1200">
                <a:solidFill>
                  <a:schemeClr val="accent5"/>
                </a:solidFill>
              </a:defRPr>
            </a:lvl9pPr>
          </a:lstStyle>
          <a:p>
            <a:endParaRPr/>
          </a:p>
        </p:txBody>
      </p:sp>
      <p:sp>
        <p:nvSpPr>
          <p:cNvPr id="364" name="Google Shape;364;p15"/>
          <p:cNvSpPr/>
          <p:nvPr/>
        </p:nvSpPr>
        <p:spPr>
          <a:xfrm>
            <a:off x="4633092" y="1377275"/>
            <a:ext cx="1912800" cy="2850900"/>
          </a:xfrm>
          <a:prstGeom prst="roundRect">
            <a:avLst>
              <a:gd name="adj" fmla="val 16667"/>
            </a:avLst>
          </a:prstGeom>
          <a:solidFill>
            <a:schemeClr val="lt1"/>
          </a:solidFill>
          <a:ln w="9525" cap="flat" cmpd="sng">
            <a:solidFill>
              <a:schemeClr val="accent4"/>
            </a:solidFill>
            <a:prstDash val="solid"/>
            <a:round/>
            <a:headEnd type="none" w="sm" len="sm"/>
            <a:tailEnd type="none" w="sm" len="sm"/>
          </a:ln>
          <a:effectLst>
            <a:outerShdw blurRad="342900" dist="952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txBox="1">
            <a:spLocks noGrp="1"/>
          </p:cNvSpPr>
          <p:nvPr>
            <p:ph type="body" idx="5"/>
          </p:nvPr>
        </p:nvSpPr>
        <p:spPr>
          <a:xfrm>
            <a:off x="4820355" y="2449762"/>
            <a:ext cx="1551900" cy="10167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366" name="Google Shape;366;p15"/>
          <p:cNvSpPr/>
          <p:nvPr/>
        </p:nvSpPr>
        <p:spPr>
          <a:xfrm>
            <a:off x="4629864" y="1958350"/>
            <a:ext cx="81000" cy="39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txBox="1">
            <a:spLocks noGrp="1"/>
          </p:cNvSpPr>
          <p:nvPr>
            <p:ph type="subTitle" idx="6"/>
          </p:nvPr>
        </p:nvSpPr>
        <p:spPr>
          <a:xfrm>
            <a:off x="4820355" y="1937950"/>
            <a:ext cx="1551900" cy="43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None/>
              <a:defRPr sz="1200">
                <a:solidFill>
                  <a:schemeClr val="accent5"/>
                </a:solidFill>
              </a:defRPr>
            </a:lvl2pPr>
            <a:lvl3pPr lvl="2">
              <a:spcBef>
                <a:spcPts val="0"/>
              </a:spcBef>
              <a:spcAft>
                <a:spcPts val="0"/>
              </a:spcAft>
              <a:buClr>
                <a:schemeClr val="accent5"/>
              </a:buClr>
              <a:buSzPts val="1200"/>
              <a:buNone/>
              <a:defRPr sz="1200">
                <a:solidFill>
                  <a:schemeClr val="accent5"/>
                </a:solidFill>
              </a:defRPr>
            </a:lvl3pPr>
            <a:lvl4pPr lvl="3">
              <a:spcBef>
                <a:spcPts val="0"/>
              </a:spcBef>
              <a:spcAft>
                <a:spcPts val="0"/>
              </a:spcAft>
              <a:buClr>
                <a:schemeClr val="accent5"/>
              </a:buClr>
              <a:buSzPts val="1200"/>
              <a:buNone/>
              <a:defRPr sz="1200">
                <a:solidFill>
                  <a:schemeClr val="accent5"/>
                </a:solidFill>
              </a:defRPr>
            </a:lvl4pPr>
            <a:lvl5pPr lvl="4">
              <a:spcBef>
                <a:spcPts val="0"/>
              </a:spcBef>
              <a:spcAft>
                <a:spcPts val="0"/>
              </a:spcAft>
              <a:buClr>
                <a:schemeClr val="accent5"/>
              </a:buClr>
              <a:buSzPts val="1200"/>
              <a:buNone/>
              <a:defRPr sz="1200">
                <a:solidFill>
                  <a:schemeClr val="accent5"/>
                </a:solidFill>
              </a:defRPr>
            </a:lvl5pPr>
            <a:lvl6pPr lvl="5">
              <a:spcBef>
                <a:spcPts val="0"/>
              </a:spcBef>
              <a:spcAft>
                <a:spcPts val="0"/>
              </a:spcAft>
              <a:buClr>
                <a:schemeClr val="accent5"/>
              </a:buClr>
              <a:buSzPts val="1200"/>
              <a:buNone/>
              <a:defRPr sz="1200">
                <a:solidFill>
                  <a:schemeClr val="accent5"/>
                </a:solidFill>
              </a:defRPr>
            </a:lvl6pPr>
            <a:lvl7pPr lvl="6">
              <a:spcBef>
                <a:spcPts val="0"/>
              </a:spcBef>
              <a:spcAft>
                <a:spcPts val="0"/>
              </a:spcAft>
              <a:buClr>
                <a:schemeClr val="accent5"/>
              </a:buClr>
              <a:buSzPts val="1200"/>
              <a:buNone/>
              <a:defRPr sz="1200">
                <a:solidFill>
                  <a:schemeClr val="accent5"/>
                </a:solidFill>
              </a:defRPr>
            </a:lvl7pPr>
            <a:lvl8pPr lvl="7">
              <a:spcBef>
                <a:spcPts val="0"/>
              </a:spcBef>
              <a:spcAft>
                <a:spcPts val="0"/>
              </a:spcAft>
              <a:buClr>
                <a:schemeClr val="accent5"/>
              </a:buClr>
              <a:buSzPts val="1200"/>
              <a:buNone/>
              <a:defRPr sz="1200">
                <a:solidFill>
                  <a:schemeClr val="accent5"/>
                </a:solidFill>
              </a:defRPr>
            </a:lvl8pPr>
            <a:lvl9pPr lvl="8">
              <a:spcBef>
                <a:spcPts val="0"/>
              </a:spcBef>
              <a:spcAft>
                <a:spcPts val="0"/>
              </a:spcAft>
              <a:buClr>
                <a:schemeClr val="accent5"/>
              </a:buClr>
              <a:buSzPts val="1200"/>
              <a:buNone/>
              <a:defRPr sz="1200">
                <a:solidFill>
                  <a:schemeClr val="accent5"/>
                </a:solidFill>
              </a:defRPr>
            </a:lvl9pPr>
          </a:lstStyle>
          <a:p>
            <a:endParaRPr/>
          </a:p>
        </p:txBody>
      </p:sp>
      <p:sp>
        <p:nvSpPr>
          <p:cNvPr id="368" name="Google Shape;368;p15"/>
          <p:cNvSpPr/>
          <p:nvPr/>
        </p:nvSpPr>
        <p:spPr>
          <a:xfrm>
            <a:off x="6664900" y="1377275"/>
            <a:ext cx="1912800" cy="2850900"/>
          </a:xfrm>
          <a:prstGeom prst="roundRect">
            <a:avLst>
              <a:gd name="adj" fmla="val 16667"/>
            </a:avLst>
          </a:prstGeom>
          <a:solidFill>
            <a:schemeClr val="lt1"/>
          </a:solidFill>
          <a:ln w="9525" cap="flat" cmpd="sng">
            <a:solidFill>
              <a:schemeClr val="accent4"/>
            </a:solidFill>
            <a:prstDash val="solid"/>
            <a:round/>
            <a:headEnd type="none" w="sm" len="sm"/>
            <a:tailEnd type="none" w="sm" len="sm"/>
          </a:ln>
          <a:effectLst>
            <a:outerShdw blurRad="342900" dist="952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txBox="1">
            <a:spLocks noGrp="1"/>
          </p:cNvSpPr>
          <p:nvPr>
            <p:ph type="body" idx="7"/>
          </p:nvPr>
        </p:nvSpPr>
        <p:spPr>
          <a:xfrm>
            <a:off x="6852162" y="2449762"/>
            <a:ext cx="1551900" cy="10167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370" name="Google Shape;370;p15"/>
          <p:cNvSpPr/>
          <p:nvPr/>
        </p:nvSpPr>
        <p:spPr>
          <a:xfrm>
            <a:off x="6661671" y="1958350"/>
            <a:ext cx="81000" cy="393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txBox="1">
            <a:spLocks noGrp="1"/>
          </p:cNvSpPr>
          <p:nvPr>
            <p:ph type="subTitle" idx="8"/>
          </p:nvPr>
        </p:nvSpPr>
        <p:spPr>
          <a:xfrm>
            <a:off x="6852162" y="1937950"/>
            <a:ext cx="1551900" cy="43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5"/>
              </a:buClr>
              <a:buSzPts val="1200"/>
              <a:buNone/>
              <a:defRPr sz="1200">
                <a:solidFill>
                  <a:schemeClr val="accent5"/>
                </a:solidFill>
              </a:defRPr>
            </a:lvl1pPr>
            <a:lvl2pPr lvl="1">
              <a:spcBef>
                <a:spcPts val="0"/>
              </a:spcBef>
              <a:spcAft>
                <a:spcPts val="0"/>
              </a:spcAft>
              <a:buClr>
                <a:schemeClr val="accent5"/>
              </a:buClr>
              <a:buSzPts val="1200"/>
              <a:buNone/>
              <a:defRPr sz="1200">
                <a:solidFill>
                  <a:schemeClr val="accent5"/>
                </a:solidFill>
              </a:defRPr>
            </a:lvl2pPr>
            <a:lvl3pPr lvl="2">
              <a:spcBef>
                <a:spcPts val="0"/>
              </a:spcBef>
              <a:spcAft>
                <a:spcPts val="0"/>
              </a:spcAft>
              <a:buClr>
                <a:schemeClr val="accent5"/>
              </a:buClr>
              <a:buSzPts val="1200"/>
              <a:buNone/>
              <a:defRPr sz="1200">
                <a:solidFill>
                  <a:schemeClr val="accent5"/>
                </a:solidFill>
              </a:defRPr>
            </a:lvl3pPr>
            <a:lvl4pPr lvl="3">
              <a:spcBef>
                <a:spcPts val="0"/>
              </a:spcBef>
              <a:spcAft>
                <a:spcPts val="0"/>
              </a:spcAft>
              <a:buClr>
                <a:schemeClr val="accent5"/>
              </a:buClr>
              <a:buSzPts val="1200"/>
              <a:buNone/>
              <a:defRPr sz="1200">
                <a:solidFill>
                  <a:schemeClr val="accent5"/>
                </a:solidFill>
              </a:defRPr>
            </a:lvl4pPr>
            <a:lvl5pPr lvl="4">
              <a:spcBef>
                <a:spcPts val="0"/>
              </a:spcBef>
              <a:spcAft>
                <a:spcPts val="0"/>
              </a:spcAft>
              <a:buClr>
                <a:schemeClr val="accent5"/>
              </a:buClr>
              <a:buSzPts val="1200"/>
              <a:buNone/>
              <a:defRPr sz="1200">
                <a:solidFill>
                  <a:schemeClr val="accent5"/>
                </a:solidFill>
              </a:defRPr>
            </a:lvl5pPr>
            <a:lvl6pPr lvl="5">
              <a:spcBef>
                <a:spcPts val="0"/>
              </a:spcBef>
              <a:spcAft>
                <a:spcPts val="0"/>
              </a:spcAft>
              <a:buClr>
                <a:schemeClr val="accent5"/>
              </a:buClr>
              <a:buSzPts val="1200"/>
              <a:buNone/>
              <a:defRPr sz="1200">
                <a:solidFill>
                  <a:schemeClr val="accent5"/>
                </a:solidFill>
              </a:defRPr>
            </a:lvl6pPr>
            <a:lvl7pPr lvl="6">
              <a:spcBef>
                <a:spcPts val="0"/>
              </a:spcBef>
              <a:spcAft>
                <a:spcPts val="0"/>
              </a:spcAft>
              <a:buClr>
                <a:schemeClr val="accent5"/>
              </a:buClr>
              <a:buSzPts val="1200"/>
              <a:buNone/>
              <a:defRPr sz="1200">
                <a:solidFill>
                  <a:schemeClr val="accent5"/>
                </a:solidFill>
              </a:defRPr>
            </a:lvl7pPr>
            <a:lvl8pPr lvl="7">
              <a:spcBef>
                <a:spcPts val="0"/>
              </a:spcBef>
              <a:spcAft>
                <a:spcPts val="0"/>
              </a:spcAft>
              <a:buClr>
                <a:schemeClr val="accent5"/>
              </a:buClr>
              <a:buSzPts val="1200"/>
              <a:buNone/>
              <a:defRPr sz="1200">
                <a:solidFill>
                  <a:schemeClr val="accent5"/>
                </a:solidFill>
              </a:defRPr>
            </a:lvl8pPr>
            <a:lvl9pPr lvl="8">
              <a:spcBef>
                <a:spcPts val="0"/>
              </a:spcBef>
              <a:spcAft>
                <a:spcPts val="0"/>
              </a:spcAft>
              <a:buClr>
                <a:schemeClr val="accent5"/>
              </a:buClr>
              <a:buSzPts val="1200"/>
              <a:buNone/>
              <a:defRPr sz="1200">
                <a:solidFill>
                  <a:schemeClr val="accent5"/>
                </a:solidFill>
              </a:defRPr>
            </a:lvl9pPr>
          </a:lstStyle>
          <a:p>
            <a:endParaRPr/>
          </a:p>
        </p:txBody>
      </p:sp>
      <p:sp>
        <p:nvSpPr>
          <p:cNvPr id="372" name="Google Shape;372;p15"/>
          <p:cNvSpPr/>
          <p:nvPr/>
        </p:nvSpPr>
        <p:spPr>
          <a:xfrm rot="1159281">
            <a:off x="-329156" y="1017731"/>
            <a:ext cx="724459" cy="1018832"/>
          </a:xfrm>
          <a:custGeom>
            <a:avLst/>
            <a:gdLst/>
            <a:ahLst/>
            <a:cxnLst/>
            <a:rect l="l" t="t" r="r" b="b"/>
            <a:pathLst>
              <a:path w="5210" h="7327" extrusionOk="0">
                <a:moveTo>
                  <a:pt x="4879" y="62"/>
                </a:moveTo>
                <a:lnTo>
                  <a:pt x="4828" y="58"/>
                </a:lnTo>
                <a:lnTo>
                  <a:pt x="4777" y="55"/>
                </a:lnTo>
                <a:lnTo>
                  <a:pt x="4727" y="54"/>
                </a:lnTo>
                <a:lnTo>
                  <a:pt x="4677" y="53"/>
                </a:lnTo>
                <a:lnTo>
                  <a:pt x="4674" y="53"/>
                </a:lnTo>
                <a:lnTo>
                  <a:pt x="4672" y="52"/>
                </a:lnTo>
                <a:lnTo>
                  <a:pt x="4669" y="52"/>
                </a:lnTo>
                <a:lnTo>
                  <a:pt x="4667" y="51"/>
                </a:lnTo>
                <a:lnTo>
                  <a:pt x="4664" y="50"/>
                </a:lnTo>
                <a:lnTo>
                  <a:pt x="4662" y="48"/>
                </a:lnTo>
                <a:lnTo>
                  <a:pt x="4660" y="47"/>
                </a:lnTo>
                <a:lnTo>
                  <a:pt x="4658" y="45"/>
                </a:lnTo>
                <a:lnTo>
                  <a:pt x="4656" y="43"/>
                </a:lnTo>
                <a:lnTo>
                  <a:pt x="4655" y="41"/>
                </a:lnTo>
                <a:lnTo>
                  <a:pt x="4653" y="39"/>
                </a:lnTo>
                <a:lnTo>
                  <a:pt x="4652" y="37"/>
                </a:lnTo>
                <a:lnTo>
                  <a:pt x="4651" y="34"/>
                </a:lnTo>
                <a:lnTo>
                  <a:pt x="4651" y="31"/>
                </a:lnTo>
                <a:lnTo>
                  <a:pt x="4650" y="29"/>
                </a:lnTo>
                <a:lnTo>
                  <a:pt x="4650" y="26"/>
                </a:lnTo>
                <a:lnTo>
                  <a:pt x="4650" y="23"/>
                </a:lnTo>
                <a:lnTo>
                  <a:pt x="4651" y="21"/>
                </a:lnTo>
                <a:lnTo>
                  <a:pt x="4651" y="18"/>
                </a:lnTo>
                <a:lnTo>
                  <a:pt x="4652" y="16"/>
                </a:lnTo>
                <a:lnTo>
                  <a:pt x="4653" y="14"/>
                </a:lnTo>
                <a:lnTo>
                  <a:pt x="4655" y="12"/>
                </a:lnTo>
                <a:lnTo>
                  <a:pt x="4656" y="10"/>
                </a:lnTo>
                <a:lnTo>
                  <a:pt x="4658" y="8"/>
                </a:lnTo>
                <a:lnTo>
                  <a:pt x="4660" y="6"/>
                </a:lnTo>
                <a:lnTo>
                  <a:pt x="4662" y="5"/>
                </a:lnTo>
                <a:lnTo>
                  <a:pt x="4664" y="3"/>
                </a:lnTo>
                <a:lnTo>
                  <a:pt x="4667" y="2"/>
                </a:lnTo>
                <a:lnTo>
                  <a:pt x="4669" y="1"/>
                </a:lnTo>
                <a:lnTo>
                  <a:pt x="4672" y="1"/>
                </a:lnTo>
                <a:lnTo>
                  <a:pt x="4674" y="0"/>
                </a:lnTo>
                <a:lnTo>
                  <a:pt x="4677" y="0"/>
                </a:lnTo>
                <a:lnTo>
                  <a:pt x="4728" y="1"/>
                </a:lnTo>
                <a:lnTo>
                  <a:pt x="4779" y="2"/>
                </a:lnTo>
                <a:lnTo>
                  <a:pt x="4831" y="5"/>
                </a:lnTo>
                <a:lnTo>
                  <a:pt x="4883" y="9"/>
                </a:lnTo>
                <a:lnTo>
                  <a:pt x="4886" y="9"/>
                </a:lnTo>
                <a:lnTo>
                  <a:pt x="4888" y="10"/>
                </a:lnTo>
                <a:lnTo>
                  <a:pt x="4891" y="11"/>
                </a:lnTo>
                <a:lnTo>
                  <a:pt x="4893" y="12"/>
                </a:lnTo>
                <a:lnTo>
                  <a:pt x="4896" y="14"/>
                </a:lnTo>
                <a:lnTo>
                  <a:pt x="4898" y="15"/>
                </a:lnTo>
                <a:lnTo>
                  <a:pt x="4900" y="17"/>
                </a:lnTo>
                <a:lnTo>
                  <a:pt x="4901" y="19"/>
                </a:lnTo>
                <a:lnTo>
                  <a:pt x="4903" y="21"/>
                </a:lnTo>
                <a:lnTo>
                  <a:pt x="4904" y="23"/>
                </a:lnTo>
                <a:lnTo>
                  <a:pt x="4905" y="25"/>
                </a:lnTo>
                <a:lnTo>
                  <a:pt x="4906" y="27"/>
                </a:lnTo>
                <a:lnTo>
                  <a:pt x="4907" y="30"/>
                </a:lnTo>
                <a:lnTo>
                  <a:pt x="4907" y="33"/>
                </a:lnTo>
                <a:lnTo>
                  <a:pt x="4907" y="35"/>
                </a:lnTo>
                <a:lnTo>
                  <a:pt x="4907" y="38"/>
                </a:lnTo>
                <a:lnTo>
                  <a:pt x="4907" y="41"/>
                </a:lnTo>
                <a:lnTo>
                  <a:pt x="4906" y="43"/>
                </a:lnTo>
                <a:lnTo>
                  <a:pt x="4905" y="46"/>
                </a:lnTo>
                <a:lnTo>
                  <a:pt x="4904" y="48"/>
                </a:lnTo>
                <a:lnTo>
                  <a:pt x="4903" y="50"/>
                </a:lnTo>
                <a:lnTo>
                  <a:pt x="4901" y="52"/>
                </a:lnTo>
                <a:lnTo>
                  <a:pt x="4900" y="54"/>
                </a:lnTo>
                <a:lnTo>
                  <a:pt x="4898" y="56"/>
                </a:lnTo>
                <a:lnTo>
                  <a:pt x="4896" y="57"/>
                </a:lnTo>
                <a:lnTo>
                  <a:pt x="4894" y="59"/>
                </a:lnTo>
                <a:lnTo>
                  <a:pt x="4892" y="60"/>
                </a:lnTo>
                <a:lnTo>
                  <a:pt x="4889" y="61"/>
                </a:lnTo>
                <a:lnTo>
                  <a:pt x="4887" y="61"/>
                </a:lnTo>
                <a:lnTo>
                  <a:pt x="4884" y="62"/>
                </a:lnTo>
                <a:lnTo>
                  <a:pt x="4882" y="62"/>
                </a:lnTo>
                <a:lnTo>
                  <a:pt x="4879" y="62"/>
                </a:lnTo>
                <a:moveTo>
                  <a:pt x="4499" y="34"/>
                </a:moveTo>
                <a:lnTo>
                  <a:pt x="4499" y="37"/>
                </a:lnTo>
                <a:lnTo>
                  <a:pt x="4499" y="39"/>
                </a:lnTo>
                <a:lnTo>
                  <a:pt x="4499" y="42"/>
                </a:lnTo>
                <a:lnTo>
                  <a:pt x="4498" y="44"/>
                </a:lnTo>
                <a:lnTo>
                  <a:pt x="4498" y="47"/>
                </a:lnTo>
                <a:lnTo>
                  <a:pt x="4496" y="49"/>
                </a:lnTo>
                <a:lnTo>
                  <a:pt x="4495" y="51"/>
                </a:lnTo>
                <a:lnTo>
                  <a:pt x="4494" y="53"/>
                </a:lnTo>
                <a:lnTo>
                  <a:pt x="4492" y="55"/>
                </a:lnTo>
                <a:lnTo>
                  <a:pt x="4490" y="57"/>
                </a:lnTo>
                <a:lnTo>
                  <a:pt x="4488" y="58"/>
                </a:lnTo>
                <a:lnTo>
                  <a:pt x="4486" y="60"/>
                </a:lnTo>
                <a:lnTo>
                  <a:pt x="4484" y="61"/>
                </a:lnTo>
                <a:lnTo>
                  <a:pt x="4481" y="62"/>
                </a:lnTo>
                <a:lnTo>
                  <a:pt x="4479" y="62"/>
                </a:lnTo>
                <a:lnTo>
                  <a:pt x="4476" y="63"/>
                </a:lnTo>
                <a:lnTo>
                  <a:pt x="4425" y="68"/>
                </a:lnTo>
                <a:lnTo>
                  <a:pt x="4375" y="75"/>
                </a:lnTo>
                <a:lnTo>
                  <a:pt x="4325" y="83"/>
                </a:lnTo>
                <a:lnTo>
                  <a:pt x="4276" y="92"/>
                </a:lnTo>
                <a:lnTo>
                  <a:pt x="4274" y="92"/>
                </a:lnTo>
                <a:lnTo>
                  <a:pt x="4271" y="93"/>
                </a:lnTo>
                <a:lnTo>
                  <a:pt x="4268" y="92"/>
                </a:lnTo>
                <a:lnTo>
                  <a:pt x="4266" y="92"/>
                </a:lnTo>
                <a:lnTo>
                  <a:pt x="4263" y="91"/>
                </a:lnTo>
                <a:lnTo>
                  <a:pt x="4261" y="91"/>
                </a:lnTo>
                <a:lnTo>
                  <a:pt x="4259" y="90"/>
                </a:lnTo>
                <a:lnTo>
                  <a:pt x="4257" y="88"/>
                </a:lnTo>
                <a:lnTo>
                  <a:pt x="4255" y="87"/>
                </a:lnTo>
                <a:lnTo>
                  <a:pt x="4253" y="85"/>
                </a:lnTo>
                <a:lnTo>
                  <a:pt x="4251" y="83"/>
                </a:lnTo>
                <a:lnTo>
                  <a:pt x="4249" y="81"/>
                </a:lnTo>
                <a:lnTo>
                  <a:pt x="4248" y="79"/>
                </a:lnTo>
                <a:lnTo>
                  <a:pt x="4247" y="77"/>
                </a:lnTo>
                <a:lnTo>
                  <a:pt x="4246" y="75"/>
                </a:lnTo>
                <a:lnTo>
                  <a:pt x="4245" y="72"/>
                </a:lnTo>
                <a:lnTo>
                  <a:pt x="4245" y="69"/>
                </a:lnTo>
                <a:lnTo>
                  <a:pt x="4245" y="66"/>
                </a:lnTo>
                <a:lnTo>
                  <a:pt x="4245" y="64"/>
                </a:lnTo>
                <a:lnTo>
                  <a:pt x="4245" y="61"/>
                </a:lnTo>
                <a:lnTo>
                  <a:pt x="4246" y="59"/>
                </a:lnTo>
                <a:lnTo>
                  <a:pt x="4247" y="56"/>
                </a:lnTo>
                <a:lnTo>
                  <a:pt x="4248" y="54"/>
                </a:lnTo>
                <a:lnTo>
                  <a:pt x="4249" y="51"/>
                </a:lnTo>
                <a:lnTo>
                  <a:pt x="4251" y="49"/>
                </a:lnTo>
                <a:lnTo>
                  <a:pt x="4253" y="47"/>
                </a:lnTo>
                <a:lnTo>
                  <a:pt x="4255" y="46"/>
                </a:lnTo>
                <a:lnTo>
                  <a:pt x="4257" y="44"/>
                </a:lnTo>
                <a:lnTo>
                  <a:pt x="4259" y="43"/>
                </a:lnTo>
                <a:lnTo>
                  <a:pt x="4261" y="42"/>
                </a:lnTo>
                <a:lnTo>
                  <a:pt x="4264" y="41"/>
                </a:lnTo>
                <a:lnTo>
                  <a:pt x="4266" y="40"/>
                </a:lnTo>
                <a:lnTo>
                  <a:pt x="4316" y="31"/>
                </a:lnTo>
                <a:lnTo>
                  <a:pt x="4367" y="23"/>
                </a:lnTo>
                <a:lnTo>
                  <a:pt x="4418" y="16"/>
                </a:lnTo>
                <a:lnTo>
                  <a:pt x="4471" y="10"/>
                </a:lnTo>
                <a:lnTo>
                  <a:pt x="4474" y="10"/>
                </a:lnTo>
                <a:lnTo>
                  <a:pt x="4476" y="10"/>
                </a:lnTo>
                <a:lnTo>
                  <a:pt x="4479" y="11"/>
                </a:lnTo>
                <a:lnTo>
                  <a:pt x="4481" y="11"/>
                </a:lnTo>
                <a:lnTo>
                  <a:pt x="4484" y="12"/>
                </a:lnTo>
                <a:lnTo>
                  <a:pt x="4486" y="13"/>
                </a:lnTo>
                <a:lnTo>
                  <a:pt x="4488" y="14"/>
                </a:lnTo>
                <a:lnTo>
                  <a:pt x="4490" y="16"/>
                </a:lnTo>
                <a:lnTo>
                  <a:pt x="4492" y="18"/>
                </a:lnTo>
                <a:lnTo>
                  <a:pt x="4494" y="20"/>
                </a:lnTo>
                <a:lnTo>
                  <a:pt x="4495" y="22"/>
                </a:lnTo>
                <a:lnTo>
                  <a:pt x="4496" y="24"/>
                </a:lnTo>
                <a:lnTo>
                  <a:pt x="4497" y="26"/>
                </a:lnTo>
                <a:lnTo>
                  <a:pt x="4498" y="29"/>
                </a:lnTo>
                <a:lnTo>
                  <a:pt x="4499" y="31"/>
                </a:lnTo>
                <a:lnTo>
                  <a:pt x="4499" y="34"/>
                </a:lnTo>
                <a:moveTo>
                  <a:pt x="5057" y="58"/>
                </a:moveTo>
                <a:lnTo>
                  <a:pt x="5058" y="55"/>
                </a:lnTo>
                <a:lnTo>
                  <a:pt x="5058" y="53"/>
                </a:lnTo>
                <a:lnTo>
                  <a:pt x="5059" y="50"/>
                </a:lnTo>
                <a:lnTo>
                  <a:pt x="5061" y="48"/>
                </a:lnTo>
                <a:lnTo>
                  <a:pt x="5062" y="46"/>
                </a:lnTo>
                <a:lnTo>
                  <a:pt x="5064" y="44"/>
                </a:lnTo>
                <a:lnTo>
                  <a:pt x="5066" y="42"/>
                </a:lnTo>
                <a:lnTo>
                  <a:pt x="5068" y="41"/>
                </a:lnTo>
                <a:lnTo>
                  <a:pt x="5070" y="39"/>
                </a:lnTo>
                <a:lnTo>
                  <a:pt x="5072" y="38"/>
                </a:lnTo>
                <a:lnTo>
                  <a:pt x="5074" y="37"/>
                </a:lnTo>
                <a:lnTo>
                  <a:pt x="5077" y="36"/>
                </a:lnTo>
                <a:lnTo>
                  <a:pt x="5079" y="36"/>
                </a:lnTo>
                <a:lnTo>
                  <a:pt x="5082" y="36"/>
                </a:lnTo>
                <a:lnTo>
                  <a:pt x="5084" y="36"/>
                </a:lnTo>
                <a:lnTo>
                  <a:pt x="5087" y="36"/>
                </a:lnTo>
                <a:lnTo>
                  <a:pt x="5189" y="56"/>
                </a:lnTo>
                <a:lnTo>
                  <a:pt x="5192" y="57"/>
                </a:lnTo>
                <a:lnTo>
                  <a:pt x="5194" y="58"/>
                </a:lnTo>
                <a:lnTo>
                  <a:pt x="5196" y="59"/>
                </a:lnTo>
                <a:lnTo>
                  <a:pt x="5198" y="60"/>
                </a:lnTo>
                <a:lnTo>
                  <a:pt x="5200" y="62"/>
                </a:lnTo>
                <a:lnTo>
                  <a:pt x="5202" y="63"/>
                </a:lnTo>
                <a:lnTo>
                  <a:pt x="5204" y="65"/>
                </a:lnTo>
                <a:lnTo>
                  <a:pt x="5205" y="67"/>
                </a:lnTo>
                <a:lnTo>
                  <a:pt x="5207" y="70"/>
                </a:lnTo>
                <a:lnTo>
                  <a:pt x="5208" y="72"/>
                </a:lnTo>
                <a:lnTo>
                  <a:pt x="5209" y="74"/>
                </a:lnTo>
                <a:lnTo>
                  <a:pt x="5209" y="77"/>
                </a:lnTo>
                <a:lnTo>
                  <a:pt x="5209" y="79"/>
                </a:lnTo>
                <a:lnTo>
                  <a:pt x="5210" y="82"/>
                </a:lnTo>
                <a:lnTo>
                  <a:pt x="5209" y="84"/>
                </a:lnTo>
                <a:lnTo>
                  <a:pt x="5209" y="87"/>
                </a:lnTo>
                <a:lnTo>
                  <a:pt x="5208" y="90"/>
                </a:lnTo>
                <a:lnTo>
                  <a:pt x="5207" y="92"/>
                </a:lnTo>
                <a:lnTo>
                  <a:pt x="5206" y="95"/>
                </a:lnTo>
                <a:lnTo>
                  <a:pt x="5205" y="97"/>
                </a:lnTo>
                <a:lnTo>
                  <a:pt x="5203" y="99"/>
                </a:lnTo>
                <a:lnTo>
                  <a:pt x="5202" y="101"/>
                </a:lnTo>
                <a:lnTo>
                  <a:pt x="5200" y="103"/>
                </a:lnTo>
                <a:lnTo>
                  <a:pt x="5198" y="104"/>
                </a:lnTo>
                <a:lnTo>
                  <a:pt x="5195" y="106"/>
                </a:lnTo>
                <a:lnTo>
                  <a:pt x="5193" y="107"/>
                </a:lnTo>
                <a:lnTo>
                  <a:pt x="5191" y="107"/>
                </a:lnTo>
                <a:lnTo>
                  <a:pt x="5188" y="108"/>
                </a:lnTo>
                <a:lnTo>
                  <a:pt x="5186" y="108"/>
                </a:lnTo>
                <a:lnTo>
                  <a:pt x="5183" y="109"/>
                </a:lnTo>
                <a:lnTo>
                  <a:pt x="5181" y="108"/>
                </a:lnTo>
                <a:lnTo>
                  <a:pt x="5178" y="108"/>
                </a:lnTo>
                <a:lnTo>
                  <a:pt x="5078" y="88"/>
                </a:lnTo>
                <a:lnTo>
                  <a:pt x="5075" y="87"/>
                </a:lnTo>
                <a:lnTo>
                  <a:pt x="5073" y="87"/>
                </a:lnTo>
                <a:lnTo>
                  <a:pt x="5071" y="86"/>
                </a:lnTo>
                <a:lnTo>
                  <a:pt x="5068" y="84"/>
                </a:lnTo>
                <a:lnTo>
                  <a:pt x="5066" y="83"/>
                </a:lnTo>
                <a:lnTo>
                  <a:pt x="5064" y="81"/>
                </a:lnTo>
                <a:lnTo>
                  <a:pt x="5063" y="79"/>
                </a:lnTo>
                <a:lnTo>
                  <a:pt x="5061" y="77"/>
                </a:lnTo>
                <a:lnTo>
                  <a:pt x="5060" y="75"/>
                </a:lnTo>
                <a:lnTo>
                  <a:pt x="5059" y="73"/>
                </a:lnTo>
                <a:lnTo>
                  <a:pt x="5058" y="71"/>
                </a:lnTo>
                <a:lnTo>
                  <a:pt x="5057" y="68"/>
                </a:lnTo>
                <a:lnTo>
                  <a:pt x="5057" y="66"/>
                </a:lnTo>
                <a:lnTo>
                  <a:pt x="5056" y="63"/>
                </a:lnTo>
                <a:lnTo>
                  <a:pt x="5057" y="61"/>
                </a:lnTo>
                <a:lnTo>
                  <a:pt x="5057" y="58"/>
                </a:lnTo>
                <a:moveTo>
                  <a:pt x="4099" y="109"/>
                </a:moveTo>
                <a:lnTo>
                  <a:pt x="4100" y="112"/>
                </a:lnTo>
                <a:lnTo>
                  <a:pt x="4100" y="114"/>
                </a:lnTo>
                <a:lnTo>
                  <a:pt x="4101" y="117"/>
                </a:lnTo>
                <a:lnTo>
                  <a:pt x="4101" y="119"/>
                </a:lnTo>
                <a:lnTo>
                  <a:pt x="4100" y="122"/>
                </a:lnTo>
                <a:lnTo>
                  <a:pt x="4100" y="125"/>
                </a:lnTo>
                <a:lnTo>
                  <a:pt x="4099" y="127"/>
                </a:lnTo>
                <a:lnTo>
                  <a:pt x="4098" y="129"/>
                </a:lnTo>
                <a:lnTo>
                  <a:pt x="4097" y="132"/>
                </a:lnTo>
                <a:lnTo>
                  <a:pt x="4095" y="134"/>
                </a:lnTo>
                <a:lnTo>
                  <a:pt x="4093" y="136"/>
                </a:lnTo>
                <a:lnTo>
                  <a:pt x="4091" y="138"/>
                </a:lnTo>
                <a:lnTo>
                  <a:pt x="4089" y="139"/>
                </a:lnTo>
                <a:lnTo>
                  <a:pt x="4087" y="141"/>
                </a:lnTo>
                <a:lnTo>
                  <a:pt x="4085" y="142"/>
                </a:lnTo>
                <a:lnTo>
                  <a:pt x="4082" y="143"/>
                </a:lnTo>
                <a:lnTo>
                  <a:pt x="4034" y="159"/>
                </a:lnTo>
                <a:lnTo>
                  <a:pt x="3986" y="176"/>
                </a:lnTo>
                <a:lnTo>
                  <a:pt x="3940" y="195"/>
                </a:lnTo>
                <a:lnTo>
                  <a:pt x="3894" y="215"/>
                </a:lnTo>
                <a:lnTo>
                  <a:pt x="3892" y="216"/>
                </a:lnTo>
                <a:lnTo>
                  <a:pt x="3889" y="217"/>
                </a:lnTo>
                <a:lnTo>
                  <a:pt x="3887" y="217"/>
                </a:lnTo>
                <a:lnTo>
                  <a:pt x="3884" y="217"/>
                </a:lnTo>
                <a:lnTo>
                  <a:pt x="3882" y="217"/>
                </a:lnTo>
                <a:lnTo>
                  <a:pt x="3879" y="217"/>
                </a:lnTo>
                <a:lnTo>
                  <a:pt x="3877" y="216"/>
                </a:lnTo>
                <a:lnTo>
                  <a:pt x="3874" y="215"/>
                </a:lnTo>
                <a:lnTo>
                  <a:pt x="3872" y="214"/>
                </a:lnTo>
                <a:lnTo>
                  <a:pt x="3870" y="213"/>
                </a:lnTo>
                <a:lnTo>
                  <a:pt x="3867" y="212"/>
                </a:lnTo>
                <a:lnTo>
                  <a:pt x="3865" y="210"/>
                </a:lnTo>
                <a:lnTo>
                  <a:pt x="3864" y="208"/>
                </a:lnTo>
                <a:lnTo>
                  <a:pt x="3862" y="206"/>
                </a:lnTo>
                <a:lnTo>
                  <a:pt x="3860" y="204"/>
                </a:lnTo>
                <a:lnTo>
                  <a:pt x="3859" y="201"/>
                </a:lnTo>
                <a:lnTo>
                  <a:pt x="3858" y="199"/>
                </a:lnTo>
                <a:lnTo>
                  <a:pt x="3858" y="196"/>
                </a:lnTo>
                <a:lnTo>
                  <a:pt x="3857" y="193"/>
                </a:lnTo>
                <a:lnTo>
                  <a:pt x="3857" y="191"/>
                </a:lnTo>
                <a:lnTo>
                  <a:pt x="3857" y="188"/>
                </a:lnTo>
                <a:lnTo>
                  <a:pt x="3857" y="186"/>
                </a:lnTo>
                <a:lnTo>
                  <a:pt x="3858" y="183"/>
                </a:lnTo>
                <a:lnTo>
                  <a:pt x="3859" y="181"/>
                </a:lnTo>
                <a:lnTo>
                  <a:pt x="3860" y="179"/>
                </a:lnTo>
                <a:lnTo>
                  <a:pt x="3861" y="176"/>
                </a:lnTo>
                <a:lnTo>
                  <a:pt x="3862" y="174"/>
                </a:lnTo>
                <a:lnTo>
                  <a:pt x="3864" y="172"/>
                </a:lnTo>
                <a:lnTo>
                  <a:pt x="3866" y="170"/>
                </a:lnTo>
                <a:lnTo>
                  <a:pt x="3868" y="169"/>
                </a:lnTo>
                <a:lnTo>
                  <a:pt x="3870" y="167"/>
                </a:lnTo>
                <a:lnTo>
                  <a:pt x="3872" y="166"/>
                </a:lnTo>
                <a:lnTo>
                  <a:pt x="3919" y="146"/>
                </a:lnTo>
                <a:lnTo>
                  <a:pt x="3967" y="127"/>
                </a:lnTo>
                <a:lnTo>
                  <a:pt x="4016" y="109"/>
                </a:lnTo>
                <a:lnTo>
                  <a:pt x="4066" y="92"/>
                </a:lnTo>
                <a:lnTo>
                  <a:pt x="4069" y="91"/>
                </a:lnTo>
                <a:lnTo>
                  <a:pt x="4071" y="91"/>
                </a:lnTo>
                <a:lnTo>
                  <a:pt x="4074" y="91"/>
                </a:lnTo>
                <a:lnTo>
                  <a:pt x="4077" y="91"/>
                </a:lnTo>
                <a:lnTo>
                  <a:pt x="4079" y="92"/>
                </a:lnTo>
                <a:lnTo>
                  <a:pt x="4082" y="92"/>
                </a:lnTo>
                <a:lnTo>
                  <a:pt x="4084" y="93"/>
                </a:lnTo>
                <a:lnTo>
                  <a:pt x="4086" y="94"/>
                </a:lnTo>
                <a:lnTo>
                  <a:pt x="4089" y="95"/>
                </a:lnTo>
                <a:lnTo>
                  <a:pt x="4091" y="97"/>
                </a:lnTo>
                <a:lnTo>
                  <a:pt x="4093" y="98"/>
                </a:lnTo>
                <a:lnTo>
                  <a:pt x="4094" y="100"/>
                </a:lnTo>
                <a:lnTo>
                  <a:pt x="4096" y="102"/>
                </a:lnTo>
                <a:lnTo>
                  <a:pt x="4097" y="104"/>
                </a:lnTo>
                <a:lnTo>
                  <a:pt x="4098" y="107"/>
                </a:lnTo>
                <a:lnTo>
                  <a:pt x="4099" y="109"/>
                </a:lnTo>
                <a:moveTo>
                  <a:pt x="3725" y="271"/>
                </a:moveTo>
                <a:lnTo>
                  <a:pt x="3727" y="273"/>
                </a:lnTo>
                <a:lnTo>
                  <a:pt x="3728" y="276"/>
                </a:lnTo>
                <a:lnTo>
                  <a:pt x="3729" y="279"/>
                </a:lnTo>
                <a:lnTo>
                  <a:pt x="3729" y="281"/>
                </a:lnTo>
                <a:lnTo>
                  <a:pt x="3729" y="284"/>
                </a:lnTo>
                <a:lnTo>
                  <a:pt x="3729" y="286"/>
                </a:lnTo>
                <a:lnTo>
                  <a:pt x="3729" y="289"/>
                </a:lnTo>
                <a:lnTo>
                  <a:pt x="3729" y="291"/>
                </a:lnTo>
                <a:lnTo>
                  <a:pt x="3728" y="294"/>
                </a:lnTo>
                <a:lnTo>
                  <a:pt x="3727" y="296"/>
                </a:lnTo>
                <a:lnTo>
                  <a:pt x="3726" y="298"/>
                </a:lnTo>
                <a:lnTo>
                  <a:pt x="3724" y="301"/>
                </a:lnTo>
                <a:lnTo>
                  <a:pt x="3723" y="303"/>
                </a:lnTo>
                <a:lnTo>
                  <a:pt x="3721" y="305"/>
                </a:lnTo>
                <a:lnTo>
                  <a:pt x="3719" y="306"/>
                </a:lnTo>
                <a:lnTo>
                  <a:pt x="3716" y="308"/>
                </a:lnTo>
                <a:lnTo>
                  <a:pt x="3673" y="335"/>
                </a:lnTo>
                <a:lnTo>
                  <a:pt x="3632" y="363"/>
                </a:lnTo>
                <a:lnTo>
                  <a:pt x="3591" y="392"/>
                </a:lnTo>
                <a:lnTo>
                  <a:pt x="3551" y="422"/>
                </a:lnTo>
                <a:lnTo>
                  <a:pt x="3549" y="424"/>
                </a:lnTo>
                <a:lnTo>
                  <a:pt x="3547" y="425"/>
                </a:lnTo>
                <a:lnTo>
                  <a:pt x="3545" y="426"/>
                </a:lnTo>
                <a:lnTo>
                  <a:pt x="3542" y="427"/>
                </a:lnTo>
                <a:lnTo>
                  <a:pt x="3540" y="427"/>
                </a:lnTo>
                <a:lnTo>
                  <a:pt x="3537" y="428"/>
                </a:lnTo>
                <a:lnTo>
                  <a:pt x="3535" y="428"/>
                </a:lnTo>
                <a:lnTo>
                  <a:pt x="3532" y="427"/>
                </a:lnTo>
                <a:lnTo>
                  <a:pt x="3530" y="427"/>
                </a:lnTo>
                <a:lnTo>
                  <a:pt x="3527" y="426"/>
                </a:lnTo>
                <a:lnTo>
                  <a:pt x="3525" y="426"/>
                </a:lnTo>
                <a:lnTo>
                  <a:pt x="3522" y="424"/>
                </a:lnTo>
                <a:lnTo>
                  <a:pt x="3520" y="423"/>
                </a:lnTo>
                <a:lnTo>
                  <a:pt x="3518" y="422"/>
                </a:lnTo>
                <a:lnTo>
                  <a:pt x="3516" y="420"/>
                </a:lnTo>
                <a:lnTo>
                  <a:pt x="3514" y="418"/>
                </a:lnTo>
                <a:lnTo>
                  <a:pt x="3513" y="416"/>
                </a:lnTo>
                <a:lnTo>
                  <a:pt x="3511" y="413"/>
                </a:lnTo>
                <a:lnTo>
                  <a:pt x="3510" y="411"/>
                </a:lnTo>
                <a:lnTo>
                  <a:pt x="3510" y="408"/>
                </a:lnTo>
                <a:lnTo>
                  <a:pt x="3509" y="406"/>
                </a:lnTo>
                <a:lnTo>
                  <a:pt x="3509" y="403"/>
                </a:lnTo>
                <a:lnTo>
                  <a:pt x="3509" y="401"/>
                </a:lnTo>
                <a:lnTo>
                  <a:pt x="3509" y="398"/>
                </a:lnTo>
                <a:lnTo>
                  <a:pt x="3509" y="396"/>
                </a:lnTo>
                <a:lnTo>
                  <a:pt x="3510" y="393"/>
                </a:lnTo>
                <a:lnTo>
                  <a:pt x="3511" y="391"/>
                </a:lnTo>
                <a:lnTo>
                  <a:pt x="3512" y="389"/>
                </a:lnTo>
                <a:lnTo>
                  <a:pt x="3514" y="387"/>
                </a:lnTo>
                <a:lnTo>
                  <a:pt x="3515" y="385"/>
                </a:lnTo>
                <a:lnTo>
                  <a:pt x="3517" y="383"/>
                </a:lnTo>
                <a:lnTo>
                  <a:pt x="3519" y="381"/>
                </a:lnTo>
                <a:lnTo>
                  <a:pt x="3560" y="349"/>
                </a:lnTo>
                <a:lnTo>
                  <a:pt x="3602" y="319"/>
                </a:lnTo>
                <a:lnTo>
                  <a:pt x="3645" y="291"/>
                </a:lnTo>
                <a:lnTo>
                  <a:pt x="3689" y="263"/>
                </a:lnTo>
                <a:lnTo>
                  <a:pt x="3692" y="262"/>
                </a:lnTo>
                <a:lnTo>
                  <a:pt x="3694" y="261"/>
                </a:lnTo>
                <a:lnTo>
                  <a:pt x="3696" y="260"/>
                </a:lnTo>
                <a:lnTo>
                  <a:pt x="3699" y="259"/>
                </a:lnTo>
                <a:lnTo>
                  <a:pt x="3702" y="259"/>
                </a:lnTo>
                <a:lnTo>
                  <a:pt x="3704" y="259"/>
                </a:lnTo>
                <a:lnTo>
                  <a:pt x="3707" y="259"/>
                </a:lnTo>
                <a:lnTo>
                  <a:pt x="3709" y="259"/>
                </a:lnTo>
                <a:lnTo>
                  <a:pt x="3712" y="260"/>
                </a:lnTo>
                <a:lnTo>
                  <a:pt x="3714" y="261"/>
                </a:lnTo>
                <a:lnTo>
                  <a:pt x="3716" y="262"/>
                </a:lnTo>
                <a:lnTo>
                  <a:pt x="3718" y="264"/>
                </a:lnTo>
                <a:lnTo>
                  <a:pt x="3720" y="265"/>
                </a:lnTo>
                <a:lnTo>
                  <a:pt x="3722" y="267"/>
                </a:lnTo>
                <a:lnTo>
                  <a:pt x="3724" y="269"/>
                </a:lnTo>
                <a:lnTo>
                  <a:pt x="3725" y="271"/>
                </a:lnTo>
                <a:moveTo>
                  <a:pt x="3402" y="519"/>
                </a:moveTo>
                <a:lnTo>
                  <a:pt x="3404" y="521"/>
                </a:lnTo>
                <a:lnTo>
                  <a:pt x="3406" y="523"/>
                </a:lnTo>
                <a:lnTo>
                  <a:pt x="3407" y="525"/>
                </a:lnTo>
                <a:lnTo>
                  <a:pt x="3409" y="528"/>
                </a:lnTo>
                <a:lnTo>
                  <a:pt x="3409" y="530"/>
                </a:lnTo>
                <a:lnTo>
                  <a:pt x="3410" y="532"/>
                </a:lnTo>
                <a:lnTo>
                  <a:pt x="3411" y="535"/>
                </a:lnTo>
                <a:lnTo>
                  <a:pt x="3411" y="538"/>
                </a:lnTo>
                <a:lnTo>
                  <a:pt x="3411" y="540"/>
                </a:lnTo>
                <a:lnTo>
                  <a:pt x="3410" y="543"/>
                </a:lnTo>
                <a:lnTo>
                  <a:pt x="3410" y="545"/>
                </a:lnTo>
                <a:lnTo>
                  <a:pt x="3409" y="548"/>
                </a:lnTo>
                <a:lnTo>
                  <a:pt x="3408" y="550"/>
                </a:lnTo>
                <a:lnTo>
                  <a:pt x="3407" y="553"/>
                </a:lnTo>
                <a:lnTo>
                  <a:pt x="3405" y="555"/>
                </a:lnTo>
                <a:lnTo>
                  <a:pt x="3403" y="557"/>
                </a:lnTo>
                <a:lnTo>
                  <a:pt x="3369" y="594"/>
                </a:lnTo>
                <a:lnTo>
                  <a:pt x="3336" y="632"/>
                </a:lnTo>
                <a:lnTo>
                  <a:pt x="3305" y="671"/>
                </a:lnTo>
                <a:lnTo>
                  <a:pt x="3275" y="710"/>
                </a:lnTo>
                <a:lnTo>
                  <a:pt x="3274" y="712"/>
                </a:lnTo>
                <a:lnTo>
                  <a:pt x="3272" y="714"/>
                </a:lnTo>
                <a:lnTo>
                  <a:pt x="3270" y="716"/>
                </a:lnTo>
                <a:lnTo>
                  <a:pt x="3267" y="717"/>
                </a:lnTo>
                <a:lnTo>
                  <a:pt x="3265" y="718"/>
                </a:lnTo>
                <a:lnTo>
                  <a:pt x="3263" y="719"/>
                </a:lnTo>
                <a:lnTo>
                  <a:pt x="3260" y="720"/>
                </a:lnTo>
                <a:lnTo>
                  <a:pt x="3258" y="721"/>
                </a:lnTo>
                <a:lnTo>
                  <a:pt x="3255" y="721"/>
                </a:lnTo>
                <a:lnTo>
                  <a:pt x="3253" y="721"/>
                </a:lnTo>
                <a:lnTo>
                  <a:pt x="3250" y="721"/>
                </a:lnTo>
                <a:lnTo>
                  <a:pt x="3248" y="720"/>
                </a:lnTo>
                <a:lnTo>
                  <a:pt x="3245" y="720"/>
                </a:lnTo>
                <a:lnTo>
                  <a:pt x="3243" y="719"/>
                </a:lnTo>
                <a:lnTo>
                  <a:pt x="3241" y="717"/>
                </a:lnTo>
                <a:lnTo>
                  <a:pt x="3238" y="716"/>
                </a:lnTo>
                <a:lnTo>
                  <a:pt x="3236" y="714"/>
                </a:lnTo>
                <a:lnTo>
                  <a:pt x="3234" y="713"/>
                </a:lnTo>
                <a:lnTo>
                  <a:pt x="3233" y="711"/>
                </a:lnTo>
                <a:lnTo>
                  <a:pt x="3231" y="708"/>
                </a:lnTo>
                <a:lnTo>
                  <a:pt x="3230" y="706"/>
                </a:lnTo>
                <a:lnTo>
                  <a:pt x="3229" y="704"/>
                </a:lnTo>
                <a:lnTo>
                  <a:pt x="3228" y="701"/>
                </a:lnTo>
                <a:lnTo>
                  <a:pt x="3228" y="699"/>
                </a:lnTo>
                <a:lnTo>
                  <a:pt x="3227" y="696"/>
                </a:lnTo>
                <a:lnTo>
                  <a:pt x="3227" y="694"/>
                </a:lnTo>
                <a:lnTo>
                  <a:pt x="3227" y="691"/>
                </a:lnTo>
                <a:lnTo>
                  <a:pt x="3228" y="689"/>
                </a:lnTo>
                <a:lnTo>
                  <a:pt x="3229" y="686"/>
                </a:lnTo>
                <a:lnTo>
                  <a:pt x="3230" y="684"/>
                </a:lnTo>
                <a:lnTo>
                  <a:pt x="3231" y="681"/>
                </a:lnTo>
                <a:lnTo>
                  <a:pt x="3232" y="679"/>
                </a:lnTo>
                <a:lnTo>
                  <a:pt x="3263" y="638"/>
                </a:lnTo>
                <a:lnTo>
                  <a:pt x="3295" y="598"/>
                </a:lnTo>
                <a:lnTo>
                  <a:pt x="3330" y="559"/>
                </a:lnTo>
                <a:lnTo>
                  <a:pt x="3365" y="520"/>
                </a:lnTo>
                <a:lnTo>
                  <a:pt x="3367" y="518"/>
                </a:lnTo>
                <a:lnTo>
                  <a:pt x="3369" y="516"/>
                </a:lnTo>
                <a:lnTo>
                  <a:pt x="3372" y="515"/>
                </a:lnTo>
                <a:lnTo>
                  <a:pt x="3374" y="514"/>
                </a:lnTo>
                <a:lnTo>
                  <a:pt x="3376" y="513"/>
                </a:lnTo>
                <a:lnTo>
                  <a:pt x="3379" y="512"/>
                </a:lnTo>
                <a:lnTo>
                  <a:pt x="3381" y="512"/>
                </a:lnTo>
                <a:lnTo>
                  <a:pt x="3384" y="512"/>
                </a:lnTo>
                <a:lnTo>
                  <a:pt x="3386" y="512"/>
                </a:lnTo>
                <a:lnTo>
                  <a:pt x="3389" y="512"/>
                </a:lnTo>
                <a:lnTo>
                  <a:pt x="3391" y="513"/>
                </a:lnTo>
                <a:lnTo>
                  <a:pt x="3394" y="513"/>
                </a:lnTo>
                <a:lnTo>
                  <a:pt x="3396" y="514"/>
                </a:lnTo>
                <a:lnTo>
                  <a:pt x="3398" y="516"/>
                </a:lnTo>
                <a:lnTo>
                  <a:pt x="3400" y="517"/>
                </a:lnTo>
                <a:lnTo>
                  <a:pt x="3402" y="519"/>
                </a:lnTo>
                <a:moveTo>
                  <a:pt x="3159" y="845"/>
                </a:moveTo>
                <a:lnTo>
                  <a:pt x="3162" y="846"/>
                </a:lnTo>
                <a:lnTo>
                  <a:pt x="3164" y="848"/>
                </a:lnTo>
                <a:lnTo>
                  <a:pt x="3166" y="850"/>
                </a:lnTo>
                <a:lnTo>
                  <a:pt x="3168" y="852"/>
                </a:lnTo>
                <a:lnTo>
                  <a:pt x="3169" y="854"/>
                </a:lnTo>
                <a:lnTo>
                  <a:pt x="3170" y="856"/>
                </a:lnTo>
                <a:lnTo>
                  <a:pt x="3172" y="858"/>
                </a:lnTo>
                <a:lnTo>
                  <a:pt x="3172" y="861"/>
                </a:lnTo>
                <a:lnTo>
                  <a:pt x="3173" y="863"/>
                </a:lnTo>
                <a:lnTo>
                  <a:pt x="3173" y="866"/>
                </a:lnTo>
                <a:lnTo>
                  <a:pt x="3174" y="868"/>
                </a:lnTo>
                <a:lnTo>
                  <a:pt x="3173" y="871"/>
                </a:lnTo>
                <a:lnTo>
                  <a:pt x="3173" y="873"/>
                </a:lnTo>
                <a:lnTo>
                  <a:pt x="3172" y="876"/>
                </a:lnTo>
                <a:lnTo>
                  <a:pt x="3172" y="878"/>
                </a:lnTo>
                <a:lnTo>
                  <a:pt x="3170" y="881"/>
                </a:lnTo>
                <a:lnTo>
                  <a:pt x="3149" y="926"/>
                </a:lnTo>
                <a:lnTo>
                  <a:pt x="3129" y="972"/>
                </a:lnTo>
                <a:lnTo>
                  <a:pt x="3110" y="1019"/>
                </a:lnTo>
                <a:lnTo>
                  <a:pt x="3094" y="1066"/>
                </a:lnTo>
                <a:lnTo>
                  <a:pt x="3094" y="1068"/>
                </a:lnTo>
                <a:lnTo>
                  <a:pt x="3092" y="1070"/>
                </a:lnTo>
                <a:lnTo>
                  <a:pt x="3091" y="1073"/>
                </a:lnTo>
                <a:lnTo>
                  <a:pt x="3090" y="1075"/>
                </a:lnTo>
                <a:lnTo>
                  <a:pt x="3088" y="1076"/>
                </a:lnTo>
                <a:lnTo>
                  <a:pt x="3086" y="1078"/>
                </a:lnTo>
                <a:lnTo>
                  <a:pt x="3084" y="1079"/>
                </a:lnTo>
                <a:lnTo>
                  <a:pt x="3082" y="1081"/>
                </a:lnTo>
                <a:lnTo>
                  <a:pt x="3079" y="1082"/>
                </a:lnTo>
                <a:lnTo>
                  <a:pt x="3077" y="1083"/>
                </a:lnTo>
                <a:lnTo>
                  <a:pt x="3074" y="1083"/>
                </a:lnTo>
                <a:lnTo>
                  <a:pt x="3072" y="1084"/>
                </a:lnTo>
                <a:lnTo>
                  <a:pt x="3069" y="1084"/>
                </a:lnTo>
                <a:lnTo>
                  <a:pt x="3067" y="1084"/>
                </a:lnTo>
                <a:lnTo>
                  <a:pt x="3064" y="1083"/>
                </a:lnTo>
                <a:lnTo>
                  <a:pt x="3061" y="1083"/>
                </a:lnTo>
                <a:lnTo>
                  <a:pt x="3059" y="1082"/>
                </a:lnTo>
                <a:lnTo>
                  <a:pt x="3056" y="1081"/>
                </a:lnTo>
                <a:lnTo>
                  <a:pt x="3054" y="1079"/>
                </a:lnTo>
                <a:lnTo>
                  <a:pt x="3052" y="1078"/>
                </a:lnTo>
                <a:lnTo>
                  <a:pt x="3050" y="1076"/>
                </a:lnTo>
                <a:lnTo>
                  <a:pt x="3049" y="1074"/>
                </a:lnTo>
                <a:lnTo>
                  <a:pt x="3047" y="1072"/>
                </a:lnTo>
                <a:lnTo>
                  <a:pt x="3046" y="1070"/>
                </a:lnTo>
                <a:lnTo>
                  <a:pt x="3045" y="1067"/>
                </a:lnTo>
                <a:lnTo>
                  <a:pt x="3044" y="1065"/>
                </a:lnTo>
                <a:lnTo>
                  <a:pt x="3044" y="1063"/>
                </a:lnTo>
                <a:lnTo>
                  <a:pt x="3043" y="1060"/>
                </a:lnTo>
                <a:lnTo>
                  <a:pt x="3043" y="1058"/>
                </a:lnTo>
                <a:lnTo>
                  <a:pt x="3043" y="1055"/>
                </a:lnTo>
                <a:lnTo>
                  <a:pt x="3044" y="1052"/>
                </a:lnTo>
                <a:lnTo>
                  <a:pt x="3044" y="1050"/>
                </a:lnTo>
                <a:lnTo>
                  <a:pt x="3061" y="1001"/>
                </a:lnTo>
                <a:lnTo>
                  <a:pt x="3080" y="952"/>
                </a:lnTo>
                <a:lnTo>
                  <a:pt x="3101" y="904"/>
                </a:lnTo>
                <a:lnTo>
                  <a:pt x="3123" y="857"/>
                </a:lnTo>
                <a:lnTo>
                  <a:pt x="3125" y="855"/>
                </a:lnTo>
                <a:lnTo>
                  <a:pt x="3126" y="852"/>
                </a:lnTo>
                <a:lnTo>
                  <a:pt x="3128" y="850"/>
                </a:lnTo>
                <a:lnTo>
                  <a:pt x="3130" y="849"/>
                </a:lnTo>
                <a:lnTo>
                  <a:pt x="3132" y="847"/>
                </a:lnTo>
                <a:lnTo>
                  <a:pt x="3134" y="846"/>
                </a:lnTo>
                <a:lnTo>
                  <a:pt x="3137" y="845"/>
                </a:lnTo>
                <a:lnTo>
                  <a:pt x="3139" y="844"/>
                </a:lnTo>
                <a:lnTo>
                  <a:pt x="3142" y="843"/>
                </a:lnTo>
                <a:lnTo>
                  <a:pt x="3144" y="843"/>
                </a:lnTo>
                <a:lnTo>
                  <a:pt x="3147" y="842"/>
                </a:lnTo>
                <a:lnTo>
                  <a:pt x="3149" y="842"/>
                </a:lnTo>
                <a:lnTo>
                  <a:pt x="3152" y="843"/>
                </a:lnTo>
                <a:lnTo>
                  <a:pt x="3154" y="843"/>
                </a:lnTo>
                <a:lnTo>
                  <a:pt x="3157" y="844"/>
                </a:lnTo>
                <a:lnTo>
                  <a:pt x="3159" y="845"/>
                </a:lnTo>
                <a:moveTo>
                  <a:pt x="3029" y="1230"/>
                </a:moveTo>
                <a:lnTo>
                  <a:pt x="3032" y="1230"/>
                </a:lnTo>
                <a:lnTo>
                  <a:pt x="3034" y="1231"/>
                </a:lnTo>
                <a:lnTo>
                  <a:pt x="3037" y="1232"/>
                </a:lnTo>
                <a:lnTo>
                  <a:pt x="3039" y="1233"/>
                </a:lnTo>
                <a:lnTo>
                  <a:pt x="3041" y="1235"/>
                </a:lnTo>
                <a:lnTo>
                  <a:pt x="3043" y="1236"/>
                </a:lnTo>
                <a:lnTo>
                  <a:pt x="3045" y="1238"/>
                </a:lnTo>
                <a:lnTo>
                  <a:pt x="3047" y="1240"/>
                </a:lnTo>
                <a:lnTo>
                  <a:pt x="3048" y="1242"/>
                </a:lnTo>
                <a:lnTo>
                  <a:pt x="3049" y="1244"/>
                </a:lnTo>
                <a:lnTo>
                  <a:pt x="3050" y="1247"/>
                </a:lnTo>
                <a:lnTo>
                  <a:pt x="3051" y="1249"/>
                </a:lnTo>
                <a:lnTo>
                  <a:pt x="3052" y="1252"/>
                </a:lnTo>
                <a:lnTo>
                  <a:pt x="3052" y="1254"/>
                </a:lnTo>
                <a:lnTo>
                  <a:pt x="3052" y="1257"/>
                </a:lnTo>
                <a:lnTo>
                  <a:pt x="3052" y="1260"/>
                </a:lnTo>
                <a:lnTo>
                  <a:pt x="3047" y="1309"/>
                </a:lnTo>
                <a:lnTo>
                  <a:pt x="3044" y="1359"/>
                </a:lnTo>
                <a:lnTo>
                  <a:pt x="3044" y="1409"/>
                </a:lnTo>
                <a:lnTo>
                  <a:pt x="3046" y="1459"/>
                </a:lnTo>
                <a:lnTo>
                  <a:pt x="3046" y="1461"/>
                </a:lnTo>
                <a:lnTo>
                  <a:pt x="3046" y="1464"/>
                </a:lnTo>
                <a:lnTo>
                  <a:pt x="3046" y="1466"/>
                </a:lnTo>
                <a:lnTo>
                  <a:pt x="3045" y="1469"/>
                </a:lnTo>
                <a:lnTo>
                  <a:pt x="3044" y="1471"/>
                </a:lnTo>
                <a:lnTo>
                  <a:pt x="3043" y="1474"/>
                </a:lnTo>
                <a:lnTo>
                  <a:pt x="3042" y="1476"/>
                </a:lnTo>
                <a:lnTo>
                  <a:pt x="3040" y="1478"/>
                </a:lnTo>
                <a:lnTo>
                  <a:pt x="3038" y="1480"/>
                </a:lnTo>
                <a:lnTo>
                  <a:pt x="3036" y="1481"/>
                </a:lnTo>
                <a:lnTo>
                  <a:pt x="3034" y="1483"/>
                </a:lnTo>
                <a:lnTo>
                  <a:pt x="3032" y="1484"/>
                </a:lnTo>
                <a:lnTo>
                  <a:pt x="3029" y="1485"/>
                </a:lnTo>
                <a:lnTo>
                  <a:pt x="3027" y="1486"/>
                </a:lnTo>
                <a:lnTo>
                  <a:pt x="3024" y="1486"/>
                </a:lnTo>
                <a:lnTo>
                  <a:pt x="3021" y="1487"/>
                </a:lnTo>
                <a:lnTo>
                  <a:pt x="3019" y="1487"/>
                </a:lnTo>
                <a:lnTo>
                  <a:pt x="3016" y="1487"/>
                </a:lnTo>
                <a:lnTo>
                  <a:pt x="3013" y="1486"/>
                </a:lnTo>
                <a:lnTo>
                  <a:pt x="3011" y="1485"/>
                </a:lnTo>
                <a:lnTo>
                  <a:pt x="3008" y="1484"/>
                </a:lnTo>
                <a:lnTo>
                  <a:pt x="3006" y="1483"/>
                </a:lnTo>
                <a:lnTo>
                  <a:pt x="3004" y="1482"/>
                </a:lnTo>
                <a:lnTo>
                  <a:pt x="3002" y="1480"/>
                </a:lnTo>
                <a:lnTo>
                  <a:pt x="3000" y="1479"/>
                </a:lnTo>
                <a:lnTo>
                  <a:pt x="2999" y="1477"/>
                </a:lnTo>
                <a:lnTo>
                  <a:pt x="2997" y="1474"/>
                </a:lnTo>
                <a:lnTo>
                  <a:pt x="2996" y="1472"/>
                </a:lnTo>
                <a:lnTo>
                  <a:pt x="2995" y="1470"/>
                </a:lnTo>
                <a:lnTo>
                  <a:pt x="2994" y="1467"/>
                </a:lnTo>
                <a:lnTo>
                  <a:pt x="2994" y="1465"/>
                </a:lnTo>
                <a:lnTo>
                  <a:pt x="2993" y="1462"/>
                </a:lnTo>
                <a:lnTo>
                  <a:pt x="2991" y="1410"/>
                </a:lnTo>
                <a:lnTo>
                  <a:pt x="2991" y="1358"/>
                </a:lnTo>
                <a:lnTo>
                  <a:pt x="2994" y="1305"/>
                </a:lnTo>
                <a:lnTo>
                  <a:pt x="2999" y="1253"/>
                </a:lnTo>
                <a:lnTo>
                  <a:pt x="3000" y="1250"/>
                </a:lnTo>
                <a:lnTo>
                  <a:pt x="3001" y="1248"/>
                </a:lnTo>
                <a:lnTo>
                  <a:pt x="3002" y="1245"/>
                </a:lnTo>
                <a:lnTo>
                  <a:pt x="3003" y="1243"/>
                </a:lnTo>
                <a:lnTo>
                  <a:pt x="3004" y="1241"/>
                </a:lnTo>
                <a:lnTo>
                  <a:pt x="3006" y="1239"/>
                </a:lnTo>
                <a:lnTo>
                  <a:pt x="3008" y="1237"/>
                </a:lnTo>
                <a:lnTo>
                  <a:pt x="3010" y="1236"/>
                </a:lnTo>
                <a:lnTo>
                  <a:pt x="3012" y="1234"/>
                </a:lnTo>
                <a:lnTo>
                  <a:pt x="3014" y="1233"/>
                </a:lnTo>
                <a:lnTo>
                  <a:pt x="3016" y="1232"/>
                </a:lnTo>
                <a:lnTo>
                  <a:pt x="3019" y="1231"/>
                </a:lnTo>
                <a:lnTo>
                  <a:pt x="3021" y="1230"/>
                </a:lnTo>
                <a:lnTo>
                  <a:pt x="3024" y="1230"/>
                </a:lnTo>
                <a:lnTo>
                  <a:pt x="3027" y="1230"/>
                </a:lnTo>
                <a:lnTo>
                  <a:pt x="3029" y="1230"/>
                </a:lnTo>
                <a:moveTo>
                  <a:pt x="3046" y="1636"/>
                </a:moveTo>
                <a:lnTo>
                  <a:pt x="3049" y="1635"/>
                </a:lnTo>
                <a:lnTo>
                  <a:pt x="3052" y="1635"/>
                </a:lnTo>
                <a:lnTo>
                  <a:pt x="3054" y="1635"/>
                </a:lnTo>
                <a:lnTo>
                  <a:pt x="3057" y="1635"/>
                </a:lnTo>
                <a:lnTo>
                  <a:pt x="3059" y="1635"/>
                </a:lnTo>
                <a:lnTo>
                  <a:pt x="3062" y="1636"/>
                </a:lnTo>
                <a:lnTo>
                  <a:pt x="3064" y="1637"/>
                </a:lnTo>
                <a:lnTo>
                  <a:pt x="3067" y="1638"/>
                </a:lnTo>
                <a:lnTo>
                  <a:pt x="3069" y="1639"/>
                </a:lnTo>
                <a:lnTo>
                  <a:pt x="3071" y="1641"/>
                </a:lnTo>
                <a:lnTo>
                  <a:pt x="3073" y="1643"/>
                </a:lnTo>
                <a:lnTo>
                  <a:pt x="3075" y="1644"/>
                </a:lnTo>
                <a:lnTo>
                  <a:pt x="3076" y="1647"/>
                </a:lnTo>
                <a:lnTo>
                  <a:pt x="3077" y="1649"/>
                </a:lnTo>
                <a:lnTo>
                  <a:pt x="3079" y="1651"/>
                </a:lnTo>
                <a:lnTo>
                  <a:pt x="3079" y="1654"/>
                </a:lnTo>
                <a:lnTo>
                  <a:pt x="3093" y="1701"/>
                </a:lnTo>
                <a:lnTo>
                  <a:pt x="3110" y="1748"/>
                </a:lnTo>
                <a:lnTo>
                  <a:pt x="3129" y="1794"/>
                </a:lnTo>
                <a:lnTo>
                  <a:pt x="3150" y="1840"/>
                </a:lnTo>
                <a:lnTo>
                  <a:pt x="3151" y="1842"/>
                </a:lnTo>
                <a:lnTo>
                  <a:pt x="3152" y="1845"/>
                </a:lnTo>
                <a:lnTo>
                  <a:pt x="3153" y="1847"/>
                </a:lnTo>
                <a:lnTo>
                  <a:pt x="3153" y="1850"/>
                </a:lnTo>
                <a:lnTo>
                  <a:pt x="3153" y="1852"/>
                </a:lnTo>
                <a:lnTo>
                  <a:pt x="3153" y="1855"/>
                </a:lnTo>
                <a:lnTo>
                  <a:pt x="3152" y="1857"/>
                </a:lnTo>
                <a:lnTo>
                  <a:pt x="3152" y="1860"/>
                </a:lnTo>
                <a:lnTo>
                  <a:pt x="3151" y="1862"/>
                </a:lnTo>
                <a:lnTo>
                  <a:pt x="3149" y="1864"/>
                </a:lnTo>
                <a:lnTo>
                  <a:pt x="3148" y="1867"/>
                </a:lnTo>
                <a:lnTo>
                  <a:pt x="3147" y="1869"/>
                </a:lnTo>
                <a:lnTo>
                  <a:pt x="3145" y="1870"/>
                </a:lnTo>
                <a:lnTo>
                  <a:pt x="3143" y="1872"/>
                </a:lnTo>
                <a:lnTo>
                  <a:pt x="3141" y="1874"/>
                </a:lnTo>
                <a:lnTo>
                  <a:pt x="3138" y="1875"/>
                </a:lnTo>
                <a:lnTo>
                  <a:pt x="3136" y="1876"/>
                </a:lnTo>
                <a:lnTo>
                  <a:pt x="3133" y="1877"/>
                </a:lnTo>
                <a:lnTo>
                  <a:pt x="3131" y="1877"/>
                </a:lnTo>
                <a:lnTo>
                  <a:pt x="3128" y="1878"/>
                </a:lnTo>
                <a:lnTo>
                  <a:pt x="3126" y="1878"/>
                </a:lnTo>
                <a:lnTo>
                  <a:pt x="3123" y="1878"/>
                </a:lnTo>
                <a:lnTo>
                  <a:pt x="3121" y="1877"/>
                </a:lnTo>
                <a:lnTo>
                  <a:pt x="3118" y="1877"/>
                </a:lnTo>
                <a:lnTo>
                  <a:pt x="3116" y="1876"/>
                </a:lnTo>
                <a:lnTo>
                  <a:pt x="3114" y="1875"/>
                </a:lnTo>
                <a:lnTo>
                  <a:pt x="3112" y="1873"/>
                </a:lnTo>
                <a:lnTo>
                  <a:pt x="3110" y="1872"/>
                </a:lnTo>
                <a:lnTo>
                  <a:pt x="3108" y="1870"/>
                </a:lnTo>
                <a:lnTo>
                  <a:pt x="3106" y="1868"/>
                </a:lnTo>
                <a:lnTo>
                  <a:pt x="3105" y="1865"/>
                </a:lnTo>
                <a:lnTo>
                  <a:pt x="3103" y="1863"/>
                </a:lnTo>
                <a:lnTo>
                  <a:pt x="3081" y="1815"/>
                </a:lnTo>
                <a:lnTo>
                  <a:pt x="3061" y="1767"/>
                </a:lnTo>
                <a:lnTo>
                  <a:pt x="3043" y="1718"/>
                </a:lnTo>
                <a:lnTo>
                  <a:pt x="3028" y="1668"/>
                </a:lnTo>
                <a:lnTo>
                  <a:pt x="3028" y="1665"/>
                </a:lnTo>
                <a:lnTo>
                  <a:pt x="3027" y="1663"/>
                </a:lnTo>
                <a:lnTo>
                  <a:pt x="3027" y="1660"/>
                </a:lnTo>
                <a:lnTo>
                  <a:pt x="3028" y="1657"/>
                </a:lnTo>
                <a:lnTo>
                  <a:pt x="3028" y="1655"/>
                </a:lnTo>
                <a:lnTo>
                  <a:pt x="3029" y="1653"/>
                </a:lnTo>
                <a:lnTo>
                  <a:pt x="3030" y="1650"/>
                </a:lnTo>
                <a:lnTo>
                  <a:pt x="3031" y="1648"/>
                </a:lnTo>
                <a:lnTo>
                  <a:pt x="3032" y="1646"/>
                </a:lnTo>
                <a:lnTo>
                  <a:pt x="3034" y="1644"/>
                </a:lnTo>
                <a:lnTo>
                  <a:pt x="3035" y="1642"/>
                </a:lnTo>
                <a:lnTo>
                  <a:pt x="3037" y="1640"/>
                </a:lnTo>
                <a:lnTo>
                  <a:pt x="3039" y="1639"/>
                </a:lnTo>
                <a:lnTo>
                  <a:pt x="3041" y="1638"/>
                </a:lnTo>
                <a:lnTo>
                  <a:pt x="3044" y="1637"/>
                </a:lnTo>
                <a:lnTo>
                  <a:pt x="3046" y="1636"/>
                </a:lnTo>
                <a:moveTo>
                  <a:pt x="3218" y="2003"/>
                </a:moveTo>
                <a:lnTo>
                  <a:pt x="3221" y="2001"/>
                </a:lnTo>
                <a:lnTo>
                  <a:pt x="3223" y="2000"/>
                </a:lnTo>
                <a:lnTo>
                  <a:pt x="3226" y="1999"/>
                </a:lnTo>
                <a:lnTo>
                  <a:pt x="3228" y="1999"/>
                </a:lnTo>
                <a:lnTo>
                  <a:pt x="3231" y="1998"/>
                </a:lnTo>
                <a:lnTo>
                  <a:pt x="3233" y="1998"/>
                </a:lnTo>
                <a:lnTo>
                  <a:pt x="3236" y="1998"/>
                </a:lnTo>
                <a:lnTo>
                  <a:pt x="3238" y="1998"/>
                </a:lnTo>
                <a:lnTo>
                  <a:pt x="3241" y="1999"/>
                </a:lnTo>
                <a:lnTo>
                  <a:pt x="3243" y="1999"/>
                </a:lnTo>
                <a:lnTo>
                  <a:pt x="3246" y="2000"/>
                </a:lnTo>
                <a:lnTo>
                  <a:pt x="3248" y="2001"/>
                </a:lnTo>
                <a:lnTo>
                  <a:pt x="3250" y="2002"/>
                </a:lnTo>
                <a:lnTo>
                  <a:pt x="3252" y="2004"/>
                </a:lnTo>
                <a:lnTo>
                  <a:pt x="3254" y="2006"/>
                </a:lnTo>
                <a:lnTo>
                  <a:pt x="3255" y="2008"/>
                </a:lnTo>
                <a:lnTo>
                  <a:pt x="3269" y="2026"/>
                </a:lnTo>
                <a:lnTo>
                  <a:pt x="3284" y="2044"/>
                </a:lnTo>
                <a:lnTo>
                  <a:pt x="3313" y="2079"/>
                </a:lnTo>
                <a:lnTo>
                  <a:pt x="3393" y="2096"/>
                </a:lnTo>
                <a:lnTo>
                  <a:pt x="3396" y="2096"/>
                </a:lnTo>
                <a:lnTo>
                  <a:pt x="3398" y="2097"/>
                </a:lnTo>
                <a:lnTo>
                  <a:pt x="3401" y="2098"/>
                </a:lnTo>
                <a:lnTo>
                  <a:pt x="3403" y="2100"/>
                </a:lnTo>
                <a:lnTo>
                  <a:pt x="3405" y="2101"/>
                </a:lnTo>
                <a:lnTo>
                  <a:pt x="3407" y="2103"/>
                </a:lnTo>
                <a:lnTo>
                  <a:pt x="3408" y="2105"/>
                </a:lnTo>
                <a:lnTo>
                  <a:pt x="3410" y="2107"/>
                </a:lnTo>
                <a:lnTo>
                  <a:pt x="3411" y="2109"/>
                </a:lnTo>
                <a:lnTo>
                  <a:pt x="3412" y="2112"/>
                </a:lnTo>
                <a:lnTo>
                  <a:pt x="3413" y="2114"/>
                </a:lnTo>
                <a:lnTo>
                  <a:pt x="3413" y="2116"/>
                </a:lnTo>
                <a:lnTo>
                  <a:pt x="3414" y="2119"/>
                </a:lnTo>
                <a:lnTo>
                  <a:pt x="3414" y="2121"/>
                </a:lnTo>
                <a:lnTo>
                  <a:pt x="3414" y="2124"/>
                </a:lnTo>
                <a:lnTo>
                  <a:pt x="3413" y="2127"/>
                </a:lnTo>
                <a:lnTo>
                  <a:pt x="3412" y="2129"/>
                </a:lnTo>
                <a:lnTo>
                  <a:pt x="3411" y="2132"/>
                </a:lnTo>
                <a:lnTo>
                  <a:pt x="3410" y="2134"/>
                </a:lnTo>
                <a:lnTo>
                  <a:pt x="3409" y="2137"/>
                </a:lnTo>
                <a:lnTo>
                  <a:pt x="3407" y="2139"/>
                </a:lnTo>
                <a:lnTo>
                  <a:pt x="3405" y="2140"/>
                </a:lnTo>
                <a:lnTo>
                  <a:pt x="3403" y="2142"/>
                </a:lnTo>
                <a:lnTo>
                  <a:pt x="3401" y="2143"/>
                </a:lnTo>
                <a:lnTo>
                  <a:pt x="3399" y="2145"/>
                </a:lnTo>
                <a:lnTo>
                  <a:pt x="3397" y="2146"/>
                </a:lnTo>
                <a:lnTo>
                  <a:pt x="3394" y="2146"/>
                </a:lnTo>
                <a:lnTo>
                  <a:pt x="3392" y="2147"/>
                </a:lnTo>
                <a:lnTo>
                  <a:pt x="3389" y="2147"/>
                </a:lnTo>
                <a:lnTo>
                  <a:pt x="3387" y="2147"/>
                </a:lnTo>
                <a:lnTo>
                  <a:pt x="3384" y="2147"/>
                </a:lnTo>
                <a:lnTo>
                  <a:pt x="3381" y="2147"/>
                </a:lnTo>
                <a:lnTo>
                  <a:pt x="3365" y="2143"/>
                </a:lnTo>
                <a:lnTo>
                  <a:pt x="3356" y="2141"/>
                </a:lnTo>
                <a:lnTo>
                  <a:pt x="3347" y="2140"/>
                </a:lnTo>
                <a:lnTo>
                  <a:pt x="3347" y="2141"/>
                </a:lnTo>
                <a:lnTo>
                  <a:pt x="3346" y="2142"/>
                </a:lnTo>
                <a:lnTo>
                  <a:pt x="3346" y="2143"/>
                </a:lnTo>
                <a:lnTo>
                  <a:pt x="3345" y="2144"/>
                </a:lnTo>
                <a:lnTo>
                  <a:pt x="3342" y="2148"/>
                </a:lnTo>
                <a:lnTo>
                  <a:pt x="3340" y="2149"/>
                </a:lnTo>
                <a:lnTo>
                  <a:pt x="3338" y="2151"/>
                </a:lnTo>
                <a:lnTo>
                  <a:pt x="3336" y="2152"/>
                </a:lnTo>
                <a:lnTo>
                  <a:pt x="3333" y="2153"/>
                </a:lnTo>
                <a:lnTo>
                  <a:pt x="3331" y="2154"/>
                </a:lnTo>
                <a:lnTo>
                  <a:pt x="3328" y="2154"/>
                </a:lnTo>
                <a:lnTo>
                  <a:pt x="3326" y="2155"/>
                </a:lnTo>
                <a:lnTo>
                  <a:pt x="3323" y="2155"/>
                </a:lnTo>
                <a:lnTo>
                  <a:pt x="3320" y="2154"/>
                </a:lnTo>
                <a:lnTo>
                  <a:pt x="3318" y="2154"/>
                </a:lnTo>
                <a:lnTo>
                  <a:pt x="3315" y="2153"/>
                </a:lnTo>
                <a:lnTo>
                  <a:pt x="3313" y="2152"/>
                </a:lnTo>
                <a:lnTo>
                  <a:pt x="3311" y="2151"/>
                </a:lnTo>
                <a:lnTo>
                  <a:pt x="3308" y="2150"/>
                </a:lnTo>
                <a:lnTo>
                  <a:pt x="3306" y="2148"/>
                </a:lnTo>
                <a:lnTo>
                  <a:pt x="3304" y="2147"/>
                </a:lnTo>
                <a:lnTo>
                  <a:pt x="3300" y="2142"/>
                </a:lnTo>
                <a:lnTo>
                  <a:pt x="3295" y="2137"/>
                </a:lnTo>
                <a:lnTo>
                  <a:pt x="3286" y="2128"/>
                </a:lnTo>
                <a:lnTo>
                  <a:pt x="3260" y="2123"/>
                </a:lnTo>
                <a:lnTo>
                  <a:pt x="3234" y="2118"/>
                </a:lnTo>
                <a:lnTo>
                  <a:pt x="3180" y="2111"/>
                </a:lnTo>
                <a:lnTo>
                  <a:pt x="3178" y="2110"/>
                </a:lnTo>
                <a:lnTo>
                  <a:pt x="3175" y="2110"/>
                </a:lnTo>
                <a:lnTo>
                  <a:pt x="3173" y="2109"/>
                </a:lnTo>
                <a:lnTo>
                  <a:pt x="3171" y="2108"/>
                </a:lnTo>
                <a:lnTo>
                  <a:pt x="3169" y="2106"/>
                </a:lnTo>
                <a:lnTo>
                  <a:pt x="3167" y="2105"/>
                </a:lnTo>
                <a:lnTo>
                  <a:pt x="3165" y="2103"/>
                </a:lnTo>
                <a:lnTo>
                  <a:pt x="3163" y="2101"/>
                </a:lnTo>
                <a:lnTo>
                  <a:pt x="3162" y="2099"/>
                </a:lnTo>
                <a:lnTo>
                  <a:pt x="3161" y="2097"/>
                </a:lnTo>
                <a:lnTo>
                  <a:pt x="3159" y="2094"/>
                </a:lnTo>
                <a:lnTo>
                  <a:pt x="3159" y="2092"/>
                </a:lnTo>
                <a:lnTo>
                  <a:pt x="3158" y="2090"/>
                </a:lnTo>
                <a:lnTo>
                  <a:pt x="3158" y="2087"/>
                </a:lnTo>
                <a:lnTo>
                  <a:pt x="3157" y="2084"/>
                </a:lnTo>
                <a:lnTo>
                  <a:pt x="3157" y="2082"/>
                </a:lnTo>
                <a:lnTo>
                  <a:pt x="3158" y="2079"/>
                </a:lnTo>
                <a:lnTo>
                  <a:pt x="3159" y="2076"/>
                </a:lnTo>
                <a:lnTo>
                  <a:pt x="3160" y="2074"/>
                </a:lnTo>
                <a:lnTo>
                  <a:pt x="3161" y="2072"/>
                </a:lnTo>
                <a:lnTo>
                  <a:pt x="3162" y="2069"/>
                </a:lnTo>
                <a:lnTo>
                  <a:pt x="3164" y="2067"/>
                </a:lnTo>
                <a:lnTo>
                  <a:pt x="3166" y="2065"/>
                </a:lnTo>
                <a:lnTo>
                  <a:pt x="3168" y="2064"/>
                </a:lnTo>
                <a:lnTo>
                  <a:pt x="3170" y="2062"/>
                </a:lnTo>
                <a:lnTo>
                  <a:pt x="3172" y="2061"/>
                </a:lnTo>
                <a:lnTo>
                  <a:pt x="3174" y="2060"/>
                </a:lnTo>
                <a:lnTo>
                  <a:pt x="3177" y="2059"/>
                </a:lnTo>
                <a:lnTo>
                  <a:pt x="3179" y="2059"/>
                </a:lnTo>
                <a:lnTo>
                  <a:pt x="3182" y="2059"/>
                </a:lnTo>
                <a:lnTo>
                  <a:pt x="3185" y="2058"/>
                </a:lnTo>
                <a:lnTo>
                  <a:pt x="3187" y="2059"/>
                </a:lnTo>
                <a:lnTo>
                  <a:pt x="3233" y="2065"/>
                </a:lnTo>
                <a:lnTo>
                  <a:pt x="3213" y="2041"/>
                </a:lnTo>
                <a:lnTo>
                  <a:pt x="3212" y="2038"/>
                </a:lnTo>
                <a:lnTo>
                  <a:pt x="3211" y="2036"/>
                </a:lnTo>
                <a:lnTo>
                  <a:pt x="3210" y="2034"/>
                </a:lnTo>
                <a:lnTo>
                  <a:pt x="3209" y="2031"/>
                </a:lnTo>
                <a:lnTo>
                  <a:pt x="3208" y="2028"/>
                </a:lnTo>
                <a:lnTo>
                  <a:pt x="3208" y="2026"/>
                </a:lnTo>
                <a:lnTo>
                  <a:pt x="3208" y="2023"/>
                </a:lnTo>
                <a:lnTo>
                  <a:pt x="3208" y="2021"/>
                </a:lnTo>
                <a:lnTo>
                  <a:pt x="3209" y="2018"/>
                </a:lnTo>
                <a:lnTo>
                  <a:pt x="3210" y="2016"/>
                </a:lnTo>
                <a:lnTo>
                  <a:pt x="3211" y="2013"/>
                </a:lnTo>
                <a:lnTo>
                  <a:pt x="3212" y="2011"/>
                </a:lnTo>
                <a:lnTo>
                  <a:pt x="3213" y="2009"/>
                </a:lnTo>
                <a:lnTo>
                  <a:pt x="3215" y="2006"/>
                </a:lnTo>
                <a:lnTo>
                  <a:pt x="3216" y="2005"/>
                </a:lnTo>
                <a:lnTo>
                  <a:pt x="3218" y="2003"/>
                </a:lnTo>
                <a:moveTo>
                  <a:pt x="2949" y="2095"/>
                </a:moveTo>
                <a:lnTo>
                  <a:pt x="2892" y="2095"/>
                </a:lnTo>
                <a:lnTo>
                  <a:pt x="2834" y="2096"/>
                </a:lnTo>
                <a:lnTo>
                  <a:pt x="2776" y="2099"/>
                </a:lnTo>
                <a:lnTo>
                  <a:pt x="2717" y="2103"/>
                </a:lnTo>
                <a:lnTo>
                  <a:pt x="2715" y="2103"/>
                </a:lnTo>
                <a:lnTo>
                  <a:pt x="2712" y="2103"/>
                </a:lnTo>
                <a:lnTo>
                  <a:pt x="2710" y="2103"/>
                </a:lnTo>
                <a:lnTo>
                  <a:pt x="2707" y="2102"/>
                </a:lnTo>
                <a:lnTo>
                  <a:pt x="2705" y="2101"/>
                </a:lnTo>
                <a:lnTo>
                  <a:pt x="2703" y="2100"/>
                </a:lnTo>
                <a:lnTo>
                  <a:pt x="2701" y="2099"/>
                </a:lnTo>
                <a:lnTo>
                  <a:pt x="2699" y="2097"/>
                </a:lnTo>
                <a:lnTo>
                  <a:pt x="2697" y="2095"/>
                </a:lnTo>
                <a:lnTo>
                  <a:pt x="2695" y="2093"/>
                </a:lnTo>
                <a:lnTo>
                  <a:pt x="2694" y="2091"/>
                </a:lnTo>
                <a:lnTo>
                  <a:pt x="2692" y="2089"/>
                </a:lnTo>
                <a:lnTo>
                  <a:pt x="2691" y="2087"/>
                </a:lnTo>
                <a:lnTo>
                  <a:pt x="2690" y="2084"/>
                </a:lnTo>
                <a:lnTo>
                  <a:pt x="2690" y="2081"/>
                </a:lnTo>
                <a:lnTo>
                  <a:pt x="2689" y="2079"/>
                </a:lnTo>
                <a:lnTo>
                  <a:pt x="2689" y="2076"/>
                </a:lnTo>
                <a:lnTo>
                  <a:pt x="2689" y="2074"/>
                </a:lnTo>
                <a:lnTo>
                  <a:pt x="2690" y="2071"/>
                </a:lnTo>
                <a:lnTo>
                  <a:pt x="2690" y="2069"/>
                </a:lnTo>
                <a:lnTo>
                  <a:pt x="2691" y="2066"/>
                </a:lnTo>
                <a:lnTo>
                  <a:pt x="2692" y="2064"/>
                </a:lnTo>
                <a:lnTo>
                  <a:pt x="2694" y="2062"/>
                </a:lnTo>
                <a:lnTo>
                  <a:pt x="2695" y="2060"/>
                </a:lnTo>
                <a:lnTo>
                  <a:pt x="2697" y="2058"/>
                </a:lnTo>
                <a:lnTo>
                  <a:pt x="2699" y="2056"/>
                </a:lnTo>
                <a:lnTo>
                  <a:pt x="2701" y="2055"/>
                </a:lnTo>
                <a:lnTo>
                  <a:pt x="2703" y="2054"/>
                </a:lnTo>
                <a:lnTo>
                  <a:pt x="2706" y="2052"/>
                </a:lnTo>
                <a:lnTo>
                  <a:pt x="2708" y="2052"/>
                </a:lnTo>
                <a:lnTo>
                  <a:pt x="2711" y="2051"/>
                </a:lnTo>
                <a:lnTo>
                  <a:pt x="2713" y="2051"/>
                </a:lnTo>
                <a:lnTo>
                  <a:pt x="2773" y="2046"/>
                </a:lnTo>
                <a:lnTo>
                  <a:pt x="2833" y="2043"/>
                </a:lnTo>
                <a:lnTo>
                  <a:pt x="2892" y="2042"/>
                </a:lnTo>
                <a:lnTo>
                  <a:pt x="2950" y="2042"/>
                </a:lnTo>
                <a:lnTo>
                  <a:pt x="2953" y="2042"/>
                </a:lnTo>
                <a:lnTo>
                  <a:pt x="2956" y="2043"/>
                </a:lnTo>
                <a:lnTo>
                  <a:pt x="2958" y="2043"/>
                </a:lnTo>
                <a:lnTo>
                  <a:pt x="2961" y="2044"/>
                </a:lnTo>
                <a:lnTo>
                  <a:pt x="2963" y="2046"/>
                </a:lnTo>
                <a:lnTo>
                  <a:pt x="2965" y="2047"/>
                </a:lnTo>
                <a:lnTo>
                  <a:pt x="2967" y="2048"/>
                </a:lnTo>
                <a:lnTo>
                  <a:pt x="2969" y="2050"/>
                </a:lnTo>
                <a:lnTo>
                  <a:pt x="2971" y="2052"/>
                </a:lnTo>
                <a:lnTo>
                  <a:pt x="2972" y="2054"/>
                </a:lnTo>
                <a:lnTo>
                  <a:pt x="2973" y="2056"/>
                </a:lnTo>
                <a:lnTo>
                  <a:pt x="2974" y="2059"/>
                </a:lnTo>
                <a:lnTo>
                  <a:pt x="2975" y="2061"/>
                </a:lnTo>
                <a:lnTo>
                  <a:pt x="2976" y="2063"/>
                </a:lnTo>
                <a:lnTo>
                  <a:pt x="2976" y="2066"/>
                </a:lnTo>
                <a:lnTo>
                  <a:pt x="2976" y="2069"/>
                </a:lnTo>
                <a:lnTo>
                  <a:pt x="2976" y="2071"/>
                </a:lnTo>
                <a:lnTo>
                  <a:pt x="2976" y="2074"/>
                </a:lnTo>
                <a:lnTo>
                  <a:pt x="2975" y="2077"/>
                </a:lnTo>
                <a:lnTo>
                  <a:pt x="2974" y="2079"/>
                </a:lnTo>
                <a:lnTo>
                  <a:pt x="2973" y="2081"/>
                </a:lnTo>
                <a:lnTo>
                  <a:pt x="2972" y="2084"/>
                </a:lnTo>
                <a:lnTo>
                  <a:pt x="2970" y="2086"/>
                </a:lnTo>
                <a:lnTo>
                  <a:pt x="2969" y="2088"/>
                </a:lnTo>
                <a:lnTo>
                  <a:pt x="2967" y="2089"/>
                </a:lnTo>
                <a:lnTo>
                  <a:pt x="2965" y="2091"/>
                </a:lnTo>
                <a:lnTo>
                  <a:pt x="2962" y="2092"/>
                </a:lnTo>
                <a:lnTo>
                  <a:pt x="2960" y="2093"/>
                </a:lnTo>
                <a:lnTo>
                  <a:pt x="2957" y="2094"/>
                </a:lnTo>
                <a:lnTo>
                  <a:pt x="2955" y="2094"/>
                </a:lnTo>
                <a:lnTo>
                  <a:pt x="2952" y="2095"/>
                </a:lnTo>
                <a:lnTo>
                  <a:pt x="2949" y="2095"/>
                </a:lnTo>
                <a:moveTo>
                  <a:pt x="2509" y="2104"/>
                </a:moveTo>
                <a:lnTo>
                  <a:pt x="2509" y="2106"/>
                </a:lnTo>
                <a:lnTo>
                  <a:pt x="2509" y="2109"/>
                </a:lnTo>
                <a:lnTo>
                  <a:pt x="2509" y="2112"/>
                </a:lnTo>
                <a:lnTo>
                  <a:pt x="2508" y="2114"/>
                </a:lnTo>
                <a:lnTo>
                  <a:pt x="2508" y="2117"/>
                </a:lnTo>
                <a:lnTo>
                  <a:pt x="2507" y="2119"/>
                </a:lnTo>
                <a:lnTo>
                  <a:pt x="2506" y="2121"/>
                </a:lnTo>
                <a:lnTo>
                  <a:pt x="2504" y="2123"/>
                </a:lnTo>
                <a:lnTo>
                  <a:pt x="2503" y="2125"/>
                </a:lnTo>
                <a:lnTo>
                  <a:pt x="2501" y="2127"/>
                </a:lnTo>
                <a:lnTo>
                  <a:pt x="2499" y="2129"/>
                </a:lnTo>
                <a:lnTo>
                  <a:pt x="2497" y="2131"/>
                </a:lnTo>
                <a:lnTo>
                  <a:pt x="2495" y="2132"/>
                </a:lnTo>
                <a:lnTo>
                  <a:pt x="2493" y="2133"/>
                </a:lnTo>
                <a:lnTo>
                  <a:pt x="2490" y="2134"/>
                </a:lnTo>
                <a:lnTo>
                  <a:pt x="2488" y="2135"/>
                </a:lnTo>
                <a:lnTo>
                  <a:pt x="2431" y="2146"/>
                </a:lnTo>
                <a:lnTo>
                  <a:pt x="2375" y="2158"/>
                </a:lnTo>
                <a:lnTo>
                  <a:pt x="2318" y="2172"/>
                </a:lnTo>
                <a:lnTo>
                  <a:pt x="2262" y="2188"/>
                </a:lnTo>
                <a:lnTo>
                  <a:pt x="2259" y="2188"/>
                </a:lnTo>
                <a:lnTo>
                  <a:pt x="2256" y="2189"/>
                </a:lnTo>
                <a:lnTo>
                  <a:pt x="2254" y="2189"/>
                </a:lnTo>
                <a:lnTo>
                  <a:pt x="2251" y="2189"/>
                </a:lnTo>
                <a:lnTo>
                  <a:pt x="2249" y="2189"/>
                </a:lnTo>
                <a:lnTo>
                  <a:pt x="2246" y="2188"/>
                </a:lnTo>
                <a:lnTo>
                  <a:pt x="2244" y="2187"/>
                </a:lnTo>
                <a:lnTo>
                  <a:pt x="2242" y="2186"/>
                </a:lnTo>
                <a:lnTo>
                  <a:pt x="2240" y="2184"/>
                </a:lnTo>
                <a:lnTo>
                  <a:pt x="2238" y="2183"/>
                </a:lnTo>
                <a:lnTo>
                  <a:pt x="2236" y="2181"/>
                </a:lnTo>
                <a:lnTo>
                  <a:pt x="2234" y="2179"/>
                </a:lnTo>
                <a:lnTo>
                  <a:pt x="2233" y="2177"/>
                </a:lnTo>
                <a:lnTo>
                  <a:pt x="2232" y="2175"/>
                </a:lnTo>
                <a:lnTo>
                  <a:pt x="2230" y="2172"/>
                </a:lnTo>
                <a:lnTo>
                  <a:pt x="2230" y="2170"/>
                </a:lnTo>
                <a:lnTo>
                  <a:pt x="2229" y="2167"/>
                </a:lnTo>
                <a:lnTo>
                  <a:pt x="2228" y="2164"/>
                </a:lnTo>
                <a:lnTo>
                  <a:pt x="2228" y="2162"/>
                </a:lnTo>
                <a:lnTo>
                  <a:pt x="2228" y="2159"/>
                </a:lnTo>
                <a:lnTo>
                  <a:pt x="2228" y="2157"/>
                </a:lnTo>
                <a:lnTo>
                  <a:pt x="2229" y="2154"/>
                </a:lnTo>
                <a:lnTo>
                  <a:pt x="2230" y="2152"/>
                </a:lnTo>
                <a:lnTo>
                  <a:pt x="2231" y="2150"/>
                </a:lnTo>
                <a:lnTo>
                  <a:pt x="2232" y="2148"/>
                </a:lnTo>
                <a:lnTo>
                  <a:pt x="2234" y="2146"/>
                </a:lnTo>
                <a:lnTo>
                  <a:pt x="2235" y="2144"/>
                </a:lnTo>
                <a:lnTo>
                  <a:pt x="2237" y="2142"/>
                </a:lnTo>
                <a:lnTo>
                  <a:pt x="2239" y="2141"/>
                </a:lnTo>
                <a:lnTo>
                  <a:pt x="2242" y="2140"/>
                </a:lnTo>
                <a:lnTo>
                  <a:pt x="2244" y="2139"/>
                </a:lnTo>
                <a:lnTo>
                  <a:pt x="2247" y="2138"/>
                </a:lnTo>
                <a:lnTo>
                  <a:pt x="2304" y="2121"/>
                </a:lnTo>
                <a:lnTo>
                  <a:pt x="2362" y="2107"/>
                </a:lnTo>
                <a:lnTo>
                  <a:pt x="2420" y="2094"/>
                </a:lnTo>
                <a:lnTo>
                  <a:pt x="2478" y="2082"/>
                </a:lnTo>
                <a:lnTo>
                  <a:pt x="2480" y="2081"/>
                </a:lnTo>
                <a:lnTo>
                  <a:pt x="2483" y="2081"/>
                </a:lnTo>
                <a:lnTo>
                  <a:pt x="2486" y="2082"/>
                </a:lnTo>
                <a:lnTo>
                  <a:pt x="2488" y="2082"/>
                </a:lnTo>
                <a:lnTo>
                  <a:pt x="2491" y="2083"/>
                </a:lnTo>
                <a:lnTo>
                  <a:pt x="2493" y="2084"/>
                </a:lnTo>
                <a:lnTo>
                  <a:pt x="2496" y="2085"/>
                </a:lnTo>
                <a:lnTo>
                  <a:pt x="2498" y="2086"/>
                </a:lnTo>
                <a:lnTo>
                  <a:pt x="2500" y="2088"/>
                </a:lnTo>
                <a:lnTo>
                  <a:pt x="2502" y="2090"/>
                </a:lnTo>
                <a:lnTo>
                  <a:pt x="2503" y="2092"/>
                </a:lnTo>
                <a:lnTo>
                  <a:pt x="2505" y="2094"/>
                </a:lnTo>
                <a:lnTo>
                  <a:pt x="2506" y="2096"/>
                </a:lnTo>
                <a:lnTo>
                  <a:pt x="2507" y="2098"/>
                </a:lnTo>
                <a:lnTo>
                  <a:pt x="2508" y="2101"/>
                </a:lnTo>
                <a:lnTo>
                  <a:pt x="2509" y="2104"/>
                </a:lnTo>
                <a:moveTo>
                  <a:pt x="3533" y="2162"/>
                </a:moveTo>
                <a:lnTo>
                  <a:pt x="3534" y="2159"/>
                </a:lnTo>
                <a:lnTo>
                  <a:pt x="3536" y="2157"/>
                </a:lnTo>
                <a:lnTo>
                  <a:pt x="3537" y="2155"/>
                </a:lnTo>
                <a:lnTo>
                  <a:pt x="3539" y="2153"/>
                </a:lnTo>
                <a:lnTo>
                  <a:pt x="3541" y="2151"/>
                </a:lnTo>
                <a:lnTo>
                  <a:pt x="3543" y="2150"/>
                </a:lnTo>
                <a:lnTo>
                  <a:pt x="3545" y="2148"/>
                </a:lnTo>
                <a:lnTo>
                  <a:pt x="3547" y="2147"/>
                </a:lnTo>
                <a:lnTo>
                  <a:pt x="3549" y="2146"/>
                </a:lnTo>
                <a:lnTo>
                  <a:pt x="3552" y="2145"/>
                </a:lnTo>
                <a:lnTo>
                  <a:pt x="3554" y="2145"/>
                </a:lnTo>
                <a:lnTo>
                  <a:pt x="3557" y="2144"/>
                </a:lnTo>
                <a:lnTo>
                  <a:pt x="3559" y="2144"/>
                </a:lnTo>
                <a:lnTo>
                  <a:pt x="3562" y="2144"/>
                </a:lnTo>
                <a:lnTo>
                  <a:pt x="3565" y="2145"/>
                </a:lnTo>
                <a:lnTo>
                  <a:pt x="3567" y="2146"/>
                </a:lnTo>
                <a:lnTo>
                  <a:pt x="3611" y="2162"/>
                </a:lnTo>
                <a:lnTo>
                  <a:pt x="3653" y="2179"/>
                </a:lnTo>
                <a:lnTo>
                  <a:pt x="3695" y="2197"/>
                </a:lnTo>
                <a:lnTo>
                  <a:pt x="3734" y="2217"/>
                </a:lnTo>
                <a:lnTo>
                  <a:pt x="3737" y="2218"/>
                </a:lnTo>
                <a:lnTo>
                  <a:pt x="3739" y="2219"/>
                </a:lnTo>
                <a:lnTo>
                  <a:pt x="3741" y="2221"/>
                </a:lnTo>
                <a:lnTo>
                  <a:pt x="3743" y="2223"/>
                </a:lnTo>
                <a:lnTo>
                  <a:pt x="3744" y="2225"/>
                </a:lnTo>
                <a:lnTo>
                  <a:pt x="3746" y="2227"/>
                </a:lnTo>
                <a:lnTo>
                  <a:pt x="3747" y="2229"/>
                </a:lnTo>
                <a:lnTo>
                  <a:pt x="3748" y="2232"/>
                </a:lnTo>
                <a:lnTo>
                  <a:pt x="3749" y="2234"/>
                </a:lnTo>
                <a:lnTo>
                  <a:pt x="3749" y="2236"/>
                </a:lnTo>
                <a:lnTo>
                  <a:pt x="3749" y="2239"/>
                </a:lnTo>
                <a:lnTo>
                  <a:pt x="3749" y="2242"/>
                </a:lnTo>
                <a:lnTo>
                  <a:pt x="3749" y="2244"/>
                </a:lnTo>
                <a:lnTo>
                  <a:pt x="3748" y="2247"/>
                </a:lnTo>
                <a:lnTo>
                  <a:pt x="3747" y="2249"/>
                </a:lnTo>
                <a:lnTo>
                  <a:pt x="3746" y="2252"/>
                </a:lnTo>
                <a:lnTo>
                  <a:pt x="3745" y="2254"/>
                </a:lnTo>
                <a:lnTo>
                  <a:pt x="3743" y="2256"/>
                </a:lnTo>
                <a:lnTo>
                  <a:pt x="3742" y="2258"/>
                </a:lnTo>
                <a:lnTo>
                  <a:pt x="3740" y="2260"/>
                </a:lnTo>
                <a:lnTo>
                  <a:pt x="3738" y="2262"/>
                </a:lnTo>
                <a:lnTo>
                  <a:pt x="3736" y="2263"/>
                </a:lnTo>
                <a:lnTo>
                  <a:pt x="3733" y="2264"/>
                </a:lnTo>
                <a:lnTo>
                  <a:pt x="3731" y="2265"/>
                </a:lnTo>
                <a:lnTo>
                  <a:pt x="3728" y="2266"/>
                </a:lnTo>
                <a:lnTo>
                  <a:pt x="3726" y="2266"/>
                </a:lnTo>
                <a:lnTo>
                  <a:pt x="3723" y="2267"/>
                </a:lnTo>
                <a:lnTo>
                  <a:pt x="3721" y="2267"/>
                </a:lnTo>
                <a:lnTo>
                  <a:pt x="3718" y="2266"/>
                </a:lnTo>
                <a:lnTo>
                  <a:pt x="3716" y="2266"/>
                </a:lnTo>
                <a:lnTo>
                  <a:pt x="3713" y="2265"/>
                </a:lnTo>
                <a:lnTo>
                  <a:pt x="3710" y="2264"/>
                </a:lnTo>
                <a:lnTo>
                  <a:pt x="3672" y="2245"/>
                </a:lnTo>
                <a:lnTo>
                  <a:pt x="3632" y="2228"/>
                </a:lnTo>
                <a:lnTo>
                  <a:pt x="3591" y="2211"/>
                </a:lnTo>
                <a:lnTo>
                  <a:pt x="3549" y="2196"/>
                </a:lnTo>
                <a:lnTo>
                  <a:pt x="3547" y="2195"/>
                </a:lnTo>
                <a:lnTo>
                  <a:pt x="3545" y="2193"/>
                </a:lnTo>
                <a:lnTo>
                  <a:pt x="3543" y="2192"/>
                </a:lnTo>
                <a:lnTo>
                  <a:pt x="3541" y="2190"/>
                </a:lnTo>
                <a:lnTo>
                  <a:pt x="3539" y="2188"/>
                </a:lnTo>
                <a:lnTo>
                  <a:pt x="3537" y="2186"/>
                </a:lnTo>
                <a:lnTo>
                  <a:pt x="3536" y="2184"/>
                </a:lnTo>
                <a:lnTo>
                  <a:pt x="3535" y="2182"/>
                </a:lnTo>
                <a:lnTo>
                  <a:pt x="3534" y="2180"/>
                </a:lnTo>
                <a:lnTo>
                  <a:pt x="3533" y="2177"/>
                </a:lnTo>
                <a:lnTo>
                  <a:pt x="3532" y="2175"/>
                </a:lnTo>
                <a:lnTo>
                  <a:pt x="3532" y="2172"/>
                </a:lnTo>
                <a:lnTo>
                  <a:pt x="3532" y="2170"/>
                </a:lnTo>
                <a:lnTo>
                  <a:pt x="3532" y="2167"/>
                </a:lnTo>
                <a:lnTo>
                  <a:pt x="3533" y="2164"/>
                </a:lnTo>
                <a:lnTo>
                  <a:pt x="3533" y="2162"/>
                </a:lnTo>
                <a:moveTo>
                  <a:pt x="3353" y="2159"/>
                </a:moveTo>
                <a:lnTo>
                  <a:pt x="3355" y="2157"/>
                </a:lnTo>
                <a:lnTo>
                  <a:pt x="3357" y="2155"/>
                </a:lnTo>
                <a:lnTo>
                  <a:pt x="3360" y="2154"/>
                </a:lnTo>
                <a:lnTo>
                  <a:pt x="3362" y="2153"/>
                </a:lnTo>
                <a:lnTo>
                  <a:pt x="3364" y="2152"/>
                </a:lnTo>
                <a:lnTo>
                  <a:pt x="3367" y="2151"/>
                </a:lnTo>
                <a:lnTo>
                  <a:pt x="3369" y="2151"/>
                </a:lnTo>
                <a:lnTo>
                  <a:pt x="3372" y="2151"/>
                </a:lnTo>
                <a:lnTo>
                  <a:pt x="3375" y="2151"/>
                </a:lnTo>
                <a:lnTo>
                  <a:pt x="3377" y="2151"/>
                </a:lnTo>
                <a:lnTo>
                  <a:pt x="3380" y="2151"/>
                </a:lnTo>
                <a:lnTo>
                  <a:pt x="3382" y="2152"/>
                </a:lnTo>
                <a:lnTo>
                  <a:pt x="3385" y="2153"/>
                </a:lnTo>
                <a:lnTo>
                  <a:pt x="3387" y="2154"/>
                </a:lnTo>
                <a:lnTo>
                  <a:pt x="3389" y="2156"/>
                </a:lnTo>
                <a:lnTo>
                  <a:pt x="3391" y="2158"/>
                </a:lnTo>
                <a:lnTo>
                  <a:pt x="3403" y="2170"/>
                </a:lnTo>
                <a:lnTo>
                  <a:pt x="3410" y="2175"/>
                </a:lnTo>
                <a:lnTo>
                  <a:pt x="3416" y="2181"/>
                </a:lnTo>
                <a:lnTo>
                  <a:pt x="3490" y="2247"/>
                </a:lnTo>
                <a:lnTo>
                  <a:pt x="3492" y="2248"/>
                </a:lnTo>
                <a:lnTo>
                  <a:pt x="3494" y="2250"/>
                </a:lnTo>
                <a:lnTo>
                  <a:pt x="3495" y="2253"/>
                </a:lnTo>
                <a:lnTo>
                  <a:pt x="3497" y="2255"/>
                </a:lnTo>
                <a:lnTo>
                  <a:pt x="3498" y="2257"/>
                </a:lnTo>
                <a:lnTo>
                  <a:pt x="3498" y="2259"/>
                </a:lnTo>
                <a:lnTo>
                  <a:pt x="3499" y="2262"/>
                </a:lnTo>
                <a:lnTo>
                  <a:pt x="3499" y="2264"/>
                </a:lnTo>
                <a:lnTo>
                  <a:pt x="3499" y="2267"/>
                </a:lnTo>
                <a:lnTo>
                  <a:pt x="3499" y="2270"/>
                </a:lnTo>
                <a:lnTo>
                  <a:pt x="3499" y="2272"/>
                </a:lnTo>
                <a:lnTo>
                  <a:pt x="3498" y="2275"/>
                </a:lnTo>
                <a:lnTo>
                  <a:pt x="3497" y="2277"/>
                </a:lnTo>
                <a:lnTo>
                  <a:pt x="3496" y="2279"/>
                </a:lnTo>
                <a:lnTo>
                  <a:pt x="3495" y="2282"/>
                </a:lnTo>
                <a:lnTo>
                  <a:pt x="3493" y="2284"/>
                </a:lnTo>
                <a:lnTo>
                  <a:pt x="3491" y="2286"/>
                </a:lnTo>
                <a:lnTo>
                  <a:pt x="3489" y="2287"/>
                </a:lnTo>
                <a:lnTo>
                  <a:pt x="3487" y="2289"/>
                </a:lnTo>
                <a:lnTo>
                  <a:pt x="3485" y="2290"/>
                </a:lnTo>
                <a:lnTo>
                  <a:pt x="3482" y="2291"/>
                </a:lnTo>
                <a:lnTo>
                  <a:pt x="3480" y="2292"/>
                </a:lnTo>
                <a:lnTo>
                  <a:pt x="3477" y="2292"/>
                </a:lnTo>
                <a:lnTo>
                  <a:pt x="3475" y="2293"/>
                </a:lnTo>
                <a:lnTo>
                  <a:pt x="3472" y="2293"/>
                </a:lnTo>
                <a:lnTo>
                  <a:pt x="3470" y="2293"/>
                </a:lnTo>
                <a:lnTo>
                  <a:pt x="3467" y="2292"/>
                </a:lnTo>
                <a:lnTo>
                  <a:pt x="3465" y="2292"/>
                </a:lnTo>
                <a:lnTo>
                  <a:pt x="3462" y="2291"/>
                </a:lnTo>
                <a:lnTo>
                  <a:pt x="3460" y="2290"/>
                </a:lnTo>
                <a:lnTo>
                  <a:pt x="3457" y="2288"/>
                </a:lnTo>
                <a:lnTo>
                  <a:pt x="3455" y="2287"/>
                </a:lnTo>
                <a:lnTo>
                  <a:pt x="3381" y="2221"/>
                </a:lnTo>
                <a:lnTo>
                  <a:pt x="3354" y="2197"/>
                </a:lnTo>
                <a:lnTo>
                  <a:pt x="3353" y="2195"/>
                </a:lnTo>
                <a:lnTo>
                  <a:pt x="3351" y="2193"/>
                </a:lnTo>
                <a:lnTo>
                  <a:pt x="3350" y="2190"/>
                </a:lnTo>
                <a:lnTo>
                  <a:pt x="3349" y="2188"/>
                </a:lnTo>
                <a:lnTo>
                  <a:pt x="3348" y="2186"/>
                </a:lnTo>
                <a:lnTo>
                  <a:pt x="3347" y="2183"/>
                </a:lnTo>
                <a:lnTo>
                  <a:pt x="3347" y="2181"/>
                </a:lnTo>
                <a:lnTo>
                  <a:pt x="3346" y="2178"/>
                </a:lnTo>
                <a:lnTo>
                  <a:pt x="3346" y="2175"/>
                </a:lnTo>
                <a:lnTo>
                  <a:pt x="3347" y="2173"/>
                </a:lnTo>
                <a:lnTo>
                  <a:pt x="3347" y="2170"/>
                </a:lnTo>
                <a:lnTo>
                  <a:pt x="3348" y="2168"/>
                </a:lnTo>
                <a:lnTo>
                  <a:pt x="3349" y="2165"/>
                </a:lnTo>
                <a:lnTo>
                  <a:pt x="3350" y="2163"/>
                </a:lnTo>
                <a:lnTo>
                  <a:pt x="3352" y="2161"/>
                </a:lnTo>
                <a:lnTo>
                  <a:pt x="3353" y="2159"/>
                </a:lnTo>
                <a:moveTo>
                  <a:pt x="2058" y="2231"/>
                </a:moveTo>
                <a:lnTo>
                  <a:pt x="2058" y="2233"/>
                </a:lnTo>
                <a:lnTo>
                  <a:pt x="2059" y="2236"/>
                </a:lnTo>
                <a:lnTo>
                  <a:pt x="2059" y="2238"/>
                </a:lnTo>
                <a:lnTo>
                  <a:pt x="2059" y="2241"/>
                </a:lnTo>
                <a:lnTo>
                  <a:pt x="2059" y="2243"/>
                </a:lnTo>
                <a:lnTo>
                  <a:pt x="2059" y="2246"/>
                </a:lnTo>
                <a:lnTo>
                  <a:pt x="2058" y="2248"/>
                </a:lnTo>
                <a:lnTo>
                  <a:pt x="2057" y="2251"/>
                </a:lnTo>
                <a:lnTo>
                  <a:pt x="2056" y="2253"/>
                </a:lnTo>
                <a:lnTo>
                  <a:pt x="2055" y="2255"/>
                </a:lnTo>
                <a:lnTo>
                  <a:pt x="2053" y="2257"/>
                </a:lnTo>
                <a:lnTo>
                  <a:pt x="2052" y="2259"/>
                </a:lnTo>
                <a:lnTo>
                  <a:pt x="2050" y="2261"/>
                </a:lnTo>
                <a:lnTo>
                  <a:pt x="2047" y="2262"/>
                </a:lnTo>
                <a:lnTo>
                  <a:pt x="2045" y="2264"/>
                </a:lnTo>
                <a:lnTo>
                  <a:pt x="2043" y="2265"/>
                </a:lnTo>
                <a:lnTo>
                  <a:pt x="1990" y="2288"/>
                </a:lnTo>
                <a:lnTo>
                  <a:pt x="1937" y="2312"/>
                </a:lnTo>
                <a:lnTo>
                  <a:pt x="1885" y="2338"/>
                </a:lnTo>
                <a:lnTo>
                  <a:pt x="1834" y="2365"/>
                </a:lnTo>
                <a:lnTo>
                  <a:pt x="1831" y="2366"/>
                </a:lnTo>
                <a:lnTo>
                  <a:pt x="1829" y="2367"/>
                </a:lnTo>
                <a:lnTo>
                  <a:pt x="1827" y="2367"/>
                </a:lnTo>
                <a:lnTo>
                  <a:pt x="1824" y="2368"/>
                </a:lnTo>
                <a:lnTo>
                  <a:pt x="1822" y="2368"/>
                </a:lnTo>
                <a:lnTo>
                  <a:pt x="1819" y="2368"/>
                </a:lnTo>
                <a:lnTo>
                  <a:pt x="1817" y="2368"/>
                </a:lnTo>
                <a:lnTo>
                  <a:pt x="1814" y="2367"/>
                </a:lnTo>
                <a:lnTo>
                  <a:pt x="1812" y="2366"/>
                </a:lnTo>
                <a:lnTo>
                  <a:pt x="1809" y="2365"/>
                </a:lnTo>
                <a:lnTo>
                  <a:pt x="1807" y="2364"/>
                </a:lnTo>
                <a:lnTo>
                  <a:pt x="1805" y="2363"/>
                </a:lnTo>
                <a:lnTo>
                  <a:pt x="1803" y="2361"/>
                </a:lnTo>
                <a:lnTo>
                  <a:pt x="1801" y="2359"/>
                </a:lnTo>
                <a:lnTo>
                  <a:pt x="1799" y="2357"/>
                </a:lnTo>
                <a:lnTo>
                  <a:pt x="1798" y="2355"/>
                </a:lnTo>
                <a:lnTo>
                  <a:pt x="1796" y="2352"/>
                </a:lnTo>
                <a:lnTo>
                  <a:pt x="1796" y="2350"/>
                </a:lnTo>
                <a:lnTo>
                  <a:pt x="1795" y="2347"/>
                </a:lnTo>
                <a:lnTo>
                  <a:pt x="1795" y="2345"/>
                </a:lnTo>
                <a:lnTo>
                  <a:pt x="1794" y="2342"/>
                </a:lnTo>
                <a:lnTo>
                  <a:pt x="1795" y="2339"/>
                </a:lnTo>
                <a:lnTo>
                  <a:pt x="1795" y="2337"/>
                </a:lnTo>
                <a:lnTo>
                  <a:pt x="1796" y="2334"/>
                </a:lnTo>
                <a:lnTo>
                  <a:pt x="1797" y="2332"/>
                </a:lnTo>
                <a:lnTo>
                  <a:pt x="1798" y="2330"/>
                </a:lnTo>
                <a:lnTo>
                  <a:pt x="1799" y="2328"/>
                </a:lnTo>
                <a:lnTo>
                  <a:pt x="1800" y="2325"/>
                </a:lnTo>
                <a:lnTo>
                  <a:pt x="1802" y="2323"/>
                </a:lnTo>
                <a:lnTo>
                  <a:pt x="1804" y="2322"/>
                </a:lnTo>
                <a:lnTo>
                  <a:pt x="1806" y="2320"/>
                </a:lnTo>
                <a:lnTo>
                  <a:pt x="1809" y="2319"/>
                </a:lnTo>
                <a:lnTo>
                  <a:pt x="1861" y="2291"/>
                </a:lnTo>
                <a:lnTo>
                  <a:pt x="1915" y="2264"/>
                </a:lnTo>
                <a:lnTo>
                  <a:pt x="1968" y="2239"/>
                </a:lnTo>
                <a:lnTo>
                  <a:pt x="2023" y="2216"/>
                </a:lnTo>
                <a:lnTo>
                  <a:pt x="2025" y="2215"/>
                </a:lnTo>
                <a:lnTo>
                  <a:pt x="2028" y="2214"/>
                </a:lnTo>
                <a:lnTo>
                  <a:pt x="2031" y="2214"/>
                </a:lnTo>
                <a:lnTo>
                  <a:pt x="2033" y="2214"/>
                </a:lnTo>
                <a:lnTo>
                  <a:pt x="2036" y="2214"/>
                </a:lnTo>
                <a:lnTo>
                  <a:pt x="2038" y="2215"/>
                </a:lnTo>
                <a:lnTo>
                  <a:pt x="2041" y="2215"/>
                </a:lnTo>
                <a:lnTo>
                  <a:pt x="2043" y="2216"/>
                </a:lnTo>
                <a:lnTo>
                  <a:pt x="2045" y="2217"/>
                </a:lnTo>
                <a:lnTo>
                  <a:pt x="2048" y="2218"/>
                </a:lnTo>
                <a:lnTo>
                  <a:pt x="2050" y="2220"/>
                </a:lnTo>
                <a:lnTo>
                  <a:pt x="2052" y="2222"/>
                </a:lnTo>
                <a:lnTo>
                  <a:pt x="2053" y="2224"/>
                </a:lnTo>
                <a:lnTo>
                  <a:pt x="2055" y="2226"/>
                </a:lnTo>
                <a:lnTo>
                  <a:pt x="2056" y="2228"/>
                </a:lnTo>
                <a:lnTo>
                  <a:pt x="2058" y="2231"/>
                </a:lnTo>
                <a:moveTo>
                  <a:pt x="3853" y="2317"/>
                </a:moveTo>
                <a:lnTo>
                  <a:pt x="3855" y="2315"/>
                </a:lnTo>
                <a:lnTo>
                  <a:pt x="3857" y="2313"/>
                </a:lnTo>
                <a:lnTo>
                  <a:pt x="3859" y="2311"/>
                </a:lnTo>
                <a:lnTo>
                  <a:pt x="3861" y="2310"/>
                </a:lnTo>
                <a:lnTo>
                  <a:pt x="3864" y="2308"/>
                </a:lnTo>
                <a:lnTo>
                  <a:pt x="3866" y="2307"/>
                </a:lnTo>
                <a:lnTo>
                  <a:pt x="3868" y="2307"/>
                </a:lnTo>
                <a:lnTo>
                  <a:pt x="3871" y="2306"/>
                </a:lnTo>
                <a:lnTo>
                  <a:pt x="3874" y="2306"/>
                </a:lnTo>
                <a:lnTo>
                  <a:pt x="3876" y="2306"/>
                </a:lnTo>
                <a:lnTo>
                  <a:pt x="3879" y="2306"/>
                </a:lnTo>
                <a:lnTo>
                  <a:pt x="3881" y="2307"/>
                </a:lnTo>
                <a:lnTo>
                  <a:pt x="3884" y="2307"/>
                </a:lnTo>
                <a:lnTo>
                  <a:pt x="3886" y="2308"/>
                </a:lnTo>
                <a:lnTo>
                  <a:pt x="3888" y="2309"/>
                </a:lnTo>
                <a:lnTo>
                  <a:pt x="3890" y="2311"/>
                </a:lnTo>
                <a:lnTo>
                  <a:pt x="3909" y="2325"/>
                </a:lnTo>
                <a:lnTo>
                  <a:pt x="3927" y="2339"/>
                </a:lnTo>
                <a:lnTo>
                  <a:pt x="3962" y="2369"/>
                </a:lnTo>
                <a:lnTo>
                  <a:pt x="3981" y="2386"/>
                </a:lnTo>
                <a:lnTo>
                  <a:pt x="4000" y="2404"/>
                </a:lnTo>
                <a:lnTo>
                  <a:pt x="4017" y="2423"/>
                </a:lnTo>
                <a:lnTo>
                  <a:pt x="4034" y="2442"/>
                </a:lnTo>
                <a:lnTo>
                  <a:pt x="4036" y="2444"/>
                </a:lnTo>
                <a:lnTo>
                  <a:pt x="4037" y="2446"/>
                </a:lnTo>
                <a:lnTo>
                  <a:pt x="4038" y="2448"/>
                </a:lnTo>
                <a:lnTo>
                  <a:pt x="4039" y="2451"/>
                </a:lnTo>
                <a:lnTo>
                  <a:pt x="4040" y="2453"/>
                </a:lnTo>
                <a:lnTo>
                  <a:pt x="4040" y="2456"/>
                </a:lnTo>
                <a:lnTo>
                  <a:pt x="4040" y="2458"/>
                </a:lnTo>
                <a:lnTo>
                  <a:pt x="4040" y="2461"/>
                </a:lnTo>
                <a:lnTo>
                  <a:pt x="4040" y="2463"/>
                </a:lnTo>
                <a:lnTo>
                  <a:pt x="4039" y="2466"/>
                </a:lnTo>
                <a:lnTo>
                  <a:pt x="4039" y="2468"/>
                </a:lnTo>
                <a:lnTo>
                  <a:pt x="4038" y="2471"/>
                </a:lnTo>
                <a:lnTo>
                  <a:pt x="4036" y="2473"/>
                </a:lnTo>
                <a:lnTo>
                  <a:pt x="4035" y="2475"/>
                </a:lnTo>
                <a:lnTo>
                  <a:pt x="4033" y="2477"/>
                </a:lnTo>
                <a:lnTo>
                  <a:pt x="4031" y="2479"/>
                </a:lnTo>
                <a:lnTo>
                  <a:pt x="4029" y="2480"/>
                </a:lnTo>
                <a:lnTo>
                  <a:pt x="4027" y="2482"/>
                </a:lnTo>
                <a:lnTo>
                  <a:pt x="4024" y="2483"/>
                </a:lnTo>
                <a:lnTo>
                  <a:pt x="4022" y="2484"/>
                </a:lnTo>
                <a:lnTo>
                  <a:pt x="4020" y="2485"/>
                </a:lnTo>
                <a:lnTo>
                  <a:pt x="4017" y="2485"/>
                </a:lnTo>
                <a:lnTo>
                  <a:pt x="4015" y="2485"/>
                </a:lnTo>
                <a:lnTo>
                  <a:pt x="4012" y="2485"/>
                </a:lnTo>
                <a:lnTo>
                  <a:pt x="4009" y="2485"/>
                </a:lnTo>
                <a:lnTo>
                  <a:pt x="4007" y="2484"/>
                </a:lnTo>
                <a:lnTo>
                  <a:pt x="4005" y="2483"/>
                </a:lnTo>
                <a:lnTo>
                  <a:pt x="4002" y="2482"/>
                </a:lnTo>
                <a:lnTo>
                  <a:pt x="4000" y="2481"/>
                </a:lnTo>
                <a:lnTo>
                  <a:pt x="3998" y="2479"/>
                </a:lnTo>
                <a:lnTo>
                  <a:pt x="3996" y="2478"/>
                </a:lnTo>
                <a:lnTo>
                  <a:pt x="3994" y="2476"/>
                </a:lnTo>
                <a:lnTo>
                  <a:pt x="3979" y="2458"/>
                </a:lnTo>
                <a:lnTo>
                  <a:pt x="3962" y="2441"/>
                </a:lnTo>
                <a:lnTo>
                  <a:pt x="3945" y="2424"/>
                </a:lnTo>
                <a:lnTo>
                  <a:pt x="3927" y="2408"/>
                </a:lnTo>
                <a:lnTo>
                  <a:pt x="3911" y="2394"/>
                </a:lnTo>
                <a:lnTo>
                  <a:pt x="3894" y="2380"/>
                </a:lnTo>
                <a:lnTo>
                  <a:pt x="3877" y="2367"/>
                </a:lnTo>
                <a:lnTo>
                  <a:pt x="3859" y="2354"/>
                </a:lnTo>
                <a:lnTo>
                  <a:pt x="3857" y="2352"/>
                </a:lnTo>
                <a:lnTo>
                  <a:pt x="3855" y="2350"/>
                </a:lnTo>
                <a:lnTo>
                  <a:pt x="3854" y="2348"/>
                </a:lnTo>
                <a:lnTo>
                  <a:pt x="3852" y="2346"/>
                </a:lnTo>
                <a:lnTo>
                  <a:pt x="3851" y="2344"/>
                </a:lnTo>
                <a:lnTo>
                  <a:pt x="3850" y="2341"/>
                </a:lnTo>
                <a:lnTo>
                  <a:pt x="3849" y="2339"/>
                </a:lnTo>
                <a:lnTo>
                  <a:pt x="3849" y="2336"/>
                </a:lnTo>
                <a:lnTo>
                  <a:pt x="3849" y="2334"/>
                </a:lnTo>
                <a:lnTo>
                  <a:pt x="3848" y="2331"/>
                </a:lnTo>
                <a:lnTo>
                  <a:pt x="3849" y="2329"/>
                </a:lnTo>
                <a:lnTo>
                  <a:pt x="3849" y="2326"/>
                </a:lnTo>
                <a:lnTo>
                  <a:pt x="3850" y="2324"/>
                </a:lnTo>
                <a:lnTo>
                  <a:pt x="3851" y="2321"/>
                </a:lnTo>
                <a:lnTo>
                  <a:pt x="3852" y="2319"/>
                </a:lnTo>
                <a:lnTo>
                  <a:pt x="3853" y="2317"/>
                </a:lnTo>
                <a:moveTo>
                  <a:pt x="3604" y="2378"/>
                </a:moveTo>
                <a:lnTo>
                  <a:pt x="3606" y="2376"/>
                </a:lnTo>
                <a:lnTo>
                  <a:pt x="3608" y="2374"/>
                </a:lnTo>
                <a:lnTo>
                  <a:pt x="3610" y="2372"/>
                </a:lnTo>
                <a:lnTo>
                  <a:pt x="3612" y="2371"/>
                </a:lnTo>
                <a:lnTo>
                  <a:pt x="3615" y="2370"/>
                </a:lnTo>
                <a:lnTo>
                  <a:pt x="3617" y="2369"/>
                </a:lnTo>
                <a:lnTo>
                  <a:pt x="3620" y="2369"/>
                </a:lnTo>
                <a:lnTo>
                  <a:pt x="3622" y="2368"/>
                </a:lnTo>
                <a:lnTo>
                  <a:pt x="3625" y="2368"/>
                </a:lnTo>
                <a:lnTo>
                  <a:pt x="3627" y="2368"/>
                </a:lnTo>
                <a:lnTo>
                  <a:pt x="3630" y="2368"/>
                </a:lnTo>
                <a:lnTo>
                  <a:pt x="3632" y="2369"/>
                </a:lnTo>
                <a:lnTo>
                  <a:pt x="3635" y="2370"/>
                </a:lnTo>
                <a:lnTo>
                  <a:pt x="3637" y="2371"/>
                </a:lnTo>
                <a:lnTo>
                  <a:pt x="3639" y="2372"/>
                </a:lnTo>
                <a:lnTo>
                  <a:pt x="3641" y="2374"/>
                </a:lnTo>
                <a:lnTo>
                  <a:pt x="3723" y="2440"/>
                </a:lnTo>
                <a:lnTo>
                  <a:pt x="3761" y="2469"/>
                </a:lnTo>
                <a:lnTo>
                  <a:pt x="3796" y="2495"/>
                </a:lnTo>
                <a:lnTo>
                  <a:pt x="3798" y="2496"/>
                </a:lnTo>
                <a:lnTo>
                  <a:pt x="3800" y="2498"/>
                </a:lnTo>
                <a:lnTo>
                  <a:pt x="3802" y="2500"/>
                </a:lnTo>
                <a:lnTo>
                  <a:pt x="3804" y="2503"/>
                </a:lnTo>
                <a:lnTo>
                  <a:pt x="3805" y="2505"/>
                </a:lnTo>
                <a:lnTo>
                  <a:pt x="3806" y="2507"/>
                </a:lnTo>
                <a:lnTo>
                  <a:pt x="3807" y="2510"/>
                </a:lnTo>
                <a:lnTo>
                  <a:pt x="3807" y="2512"/>
                </a:lnTo>
                <a:lnTo>
                  <a:pt x="3807" y="2515"/>
                </a:lnTo>
                <a:lnTo>
                  <a:pt x="3807" y="2517"/>
                </a:lnTo>
                <a:lnTo>
                  <a:pt x="3807" y="2520"/>
                </a:lnTo>
                <a:lnTo>
                  <a:pt x="3807" y="2522"/>
                </a:lnTo>
                <a:lnTo>
                  <a:pt x="3806" y="2525"/>
                </a:lnTo>
                <a:lnTo>
                  <a:pt x="3805" y="2527"/>
                </a:lnTo>
                <a:lnTo>
                  <a:pt x="3804" y="2529"/>
                </a:lnTo>
                <a:lnTo>
                  <a:pt x="3802" y="2532"/>
                </a:lnTo>
                <a:lnTo>
                  <a:pt x="3801" y="2534"/>
                </a:lnTo>
                <a:lnTo>
                  <a:pt x="3799" y="2536"/>
                </a:lnTo>
                <a:lnTo>
                  <a:pt x="3797" y="2537"/>
                </a:lnTo>
                <a:lnTo>
                  <a:pt x="3795" y="2539"/>
                </a:lnTo>
                <a:lnTo>
                  <a:pt x="3793" y="2540"/>
                </a:lnTo>
                <a:lnTo>
                  <a:pt x="3790" y="2541"/>
                </a:lnTo>
                <a:lnTo>
                  <a:pt x="3788" y="2542"/>
                </a:lnTo>
                <a:lnTo>
                  <a:pt x="3785" y="2542"/>
                </a:lnTo>
                <a:lnTo>
                  <a:pt x="3783" y="2542"/>
                </a:lnTo>
                <a:lnTo>
                  <a:pt x="3780" y="2542"/>
                </a:lnTo>
                <a:lnTo>
                  <a:pt x="3778" y="2542"/>
                </a:lnTo>
                <a:lnTo>
                  <a:pt x="3775" y="2542"/>
                </a:lnTo>
                <a:lnTo>
                  <a:pt x="3772" y="2541"/>
                </a:lnTo>
                <a:lnTo>
                  <a:pt x="3770" y="2540"/>
                </a:lnTo>
                <a:lnTo>
                  <a:pt x="3768" y="2539"/>
                </a:lnTo>
                <a:lnTo>
                  <a:pt x="3765" y="2538"/>
                </a:lnTo>
                <a:lnTo>
                  <a:pt x="3607" y="2415"/>
                </a:lnTo>
                <a:lnTo>
                  <a:pt x="3605" y="2413"/>
                </a:lnTo>
                <a:lnTo>
                  <a:pt x="3604" y="2411"/>
                </a:lnTo>
                <a:lnTo>
                  <a:pt x="3602" y="2409"/>
                </a:lnTo>
                <a:lnTo>
                  <a:pt x="3601" y="2407"/>
                </a:lnTo>
                <a:lnTo>
                  <a:pt x="3600" y="2404"/>
                </a:lnTo>
                <a:lnTo>
                  <a:pt x="3599" y="2402"/>
                </a:lnTo>
                <a:lnTo>
                  <a:pt x="3598" y="2399"/>
                </a:lnTo>
                <a:lnTo>
                  <a:pt x="3598" y="2397"/>
                </a:lnTo>
                <a:lnTo>
                  <a:pt x="3598" y="2394"/>
                </a:lnTo>
                <a:lnTo>
                  <a:pt x="3598" y="2392"/>
                </a:lnTo>
                <a:lnTo>
                  <a:pt x="3598" y="2389"/>
                </a:lnTo>
                <a:lnTo>
                  <a:pt x="3599" y="2387"/>
                </a:lnTo>
                <a:lnTo>
                  <a:pt x="3600" y="2384"/>
                </a:lnTo>
                <a:lnTo>
                  <a:pt x="3601" y="2382"/>
                </a:lnTo>
                <a:lnTo>
                  <a:pt x="3603" y="2380"/>
                </a:lnTo>
                <a:lnTo>
                  <a:pt x="3604" y="2378"/>
                </a:lnTo>
                <a:moveTo>
                  <a:pt x="1645" y="2452"/>
                </a:moveTo>
                <a:lnTo>
                  <a:pt x="1646" y="2454"/>
                </a:lnTo>
                <a:lnTo>
                  <a:pt x="1647" y="2456"/>
                </a:lnTo>
                <a:lnTo>
                  <a:pt x="1648" y="2459"/>
                </a:lnTo>
                <a:lnTo>
                  <a:pt x="1649" y="2461"/>
                </a:lnTo>
                <a:lnTo>
                  <a:pt x="1649" y="2464"/>
                </a:lnTo>
                <a:lnTo>
                  <a:pt x="1649" y="2466"/>
                </a:lnTo>
                <a:lnTo>
                  <a:pt x="1649" y="2469"/>
                </a:lnTo>
                <a:lnTo>
                  <a:pt x="1649" y="2471"/>
                </a:lnTo>
                <a:lnTo>
                  <a:pt x="1648" y="2474"/>
                </a:lnTo>
                <a:lnTo>
                  <a:pt x="1647" y="2476"/>
                </a:lnTo>
                <a:lnTo>
                  <a:pt x="1646" y="2479"/>
                </a:lnTo>
                <a:lnTo>
                  <a:pt x="1645" y="2481"/>
                </a:lnTo>
                <a:lnTo>
                  <a:pt x="1643" y="2483"/>
                </a:lnTo>
                <a:lnTo>
                  <a:pt x="1642" y="2485"/>
                </a:lnTo>
                <a:lnTo>
                  <a:pt x="1640" y="2487"/>
                </a:lnTo>
                <a:lnTo>
                  <a:pt x="1638" y="2489"/>
                </a:lnTo>
                <a:lnTo>
                  <a:pt x="1591" y="2523"/>
                </a:lnTo>
                <a:lnTo>
                  <a:pt x="1568" y="2540"/>
                </a:lnTo>
                <a:lnTo>
                  <a:pt x="1546" y="2559"/>
                </a:lnTo>
                <a:lnTo>
                  <a:pt x="1466" y="2628"/>
                </a:lnTo>
                <a:lnTo>
                  <a:pt x="1464" y="2629"/>
                </a:lnTo>
                <a:lnTo>
                  <a:pt x="1462" y="2631"/>
                </a:lnTo>
                <a:lnTo>
                  <a:pt x="1459" y="2632"/>
                </a:lnTo>
                <a:lnTo>
                  <a:pt x="1457" y="2633"/>
                </a:lnTo>
                <a:lnTo>
                  <a:pt x="1455" y="2634"/>
                </a:lnTo>
                <a:lnTo>
                  <a:pt x="1452" y="2634"/>
                </a:lnTo>
                <a:lnTo>
                  <a:pt x="1450" y="2635"/>
                </a:lnTo>
                <a:lnTo>
                  <a:pt x="1447" y="2635"/>
                </a:lnTo>
                <a:lnTo>
                  <a:pt x="1445" y="2634"/>
                </a:lnTo>
                <a:lnTo>
                  <a:pt x="1442" y="2634"/>
                </a:lnTo>
                <a:lnTo>
                  <a:pt x="1440" y="2633"/>
                </a:lnTo>
                <a:lnTo>
                  <a:pt x="1437" y="2632"/>
                </a:lnTo>
                <a:lnTo>
                  <a:pt x="1435" y="2631"/>
                </a:lnTo>
                <a:lnTo>
                  <a:pt x="1433" y="2630"/>
                </a:lnTo>
                <a:lnTo>
                  <a:pt x="1431" y="2628"/>
                </a:lnTo>
                <a:lnTo>
                  <a:pt x="1429" y="2627"/>
                </a:lnTo>
                <a:lnTo>
                  <a:pt x="1427" y="2625"/>
                </a:lnTo>
                <a:lnTo>
                  <a:pt x="1425" y="2622"/>
                </a:lnTo>
                <a:lnTo>
                  <a:pt x="1424" y="2620"/>
                </a:lnTo>
                <a:lnTo>
                  <a:pt x="1423" y="2617"/>
                </a:lnTo>
                <a:lnTo>
                  <a:pt x="1423" y="2615"/>
                </a:lnTo>
                <a:lnTo>
                  <a:pt x="1422" y="2612"/>
                </a:lnTo>
                <a:lnTo>
                  <a:pt x="1422" y="2610"/>
                </a:lnTo>
                <a:lnTo>
                  <a:pt x="1422" y="2607"/>
                </a:lnTo>
                <a:lnTo>
                  <a:pt x="1422" y="2605"/>
                </a:lnTo>
                <a:lnTo>
                  <a:pt x="1423" y="2602"/>
                </a:lnTo>
                <a:lnTo>
                  <a:pt x="1423" y="2600"/>
                </a:lnTo>
                <a:lnTo>
                  <a:pt x="1424" y="2597"/>
                </a:lnTo>
                <a:lnTo>
                  <a:pt x="1426" y="2595"/>
                </a:lnTo>
                <a:lnTo>
                  <a:pt x="1427" y="2593"/>
                </a:lnTo>
                <a:lnTo>
                  <a:pt x="1429" y="2591"/>
                </a:lnTo>
                <a:lnTo>
                  <a:pt x="1431" y="2589"/>
                </a:lnTo>
                <a:lnTo>
                  <a:pt x="1513" y="2518"/>
                </a:lnTo>
                <a:lnTo>
                  <a:pt x="1559" y="2481"/>
                </a:lnTo>
                <a:lnTo>
                  <a:pt x="1583" y="2463"/>
                </a:lnTo>
                <a:lnTo>
                  <a:pt x="1608" y="2446"/>
                </a:lnTo>
                <a:lnTo>
                  <a:pt x="1610" y="2444"/>
                </a:lnTo>
                <a:lnTo>
                  <a:pt x="1612" y="2443"/>
                </a:lnTo>
                <a:lnTo>
                  <a:pt x="1614" y="2442"/>
                </a:lnTo>
                <a:lnTo>
                  <a:pt x="1617" y="2441"/>
                </a:lnTo>
                <a:lnTo>
                  <a:pt x="1619" y="2441"/>
                </a:lnTo>
                <a:lnTo>
                  <a:pt x="1622" y="2440"/>
                </a:lnTo>
                <a:lnTo>
                  <a:pt x="1624" y="2440"/>
                </a:lnTo>
                <a:lnTo>
                  <a:pt x="1627" y="2441"/>
                </a:lnTo>
                <a:lnTo>
                  <a:pt x="1629" y="2441"/>
                </a:lnTo>
                <a:lnTo>
                  <a:pt x="1632" y="2442"/>
                </a:lnTo>
                <a:lnTo>
                  <a:pt x="1634" y="2443"/>
                </a:lnTo>
                <a:lnTo>
                  <a:pt x="1637" y="2444"/>
                </a:lnTo>
                <a:lnTo>
                  <a:pt x="1639" y="2446"/>
                </a:lnTo>
                <a:lnTo>
                  <a:pt x="1641" y="2448"/>
                </a:lnTo>
                <a:lnTo>
                  <a:pt x="1643" y="2450"/>
                </a:lnTo>
                <a:lnTo>
                  <a:pt x="1645" y="2452"/>
                </a:lnTo>
                <a:moveTo>
                  <a:pt x="3924" y="2612"/>
                </a:moveTo>
                <a:lnTo>
                  <a:pt x="3926" y="2609"/>
                </a:lnTo>
                <a:lnTo>
                  <a:pt x="3927" y="2607"/>
                </a:lnTo>
                <a:lnTo>
                  <a:pt x="3929" y="2605"/>
                </a:lnTo>
                <a:lnTo>
                  <a:pt x="3931" y="2604"/>
                </a:lnTo>
                <a:lnTo>
                  <a:pt x="3933" y="2602"/>
                </a:lnTo>
                <a:lnTo>
                  <a:pt x="3935" y="2601"/>
                </a:lnTo>
                <a:lnTo>
                  <a:pt x="3938" y="2600"/>
                </a:lnTo>
                <a:lnTo>
                  <a:pt x="3940" y="2599"/>
                </a:lnTo>
                <a:lnTo>
                  <a:pt x="3942" y="2599"/>
                </a:lnTo>
                <a:lnTo>
                  <a:pt x="3945" y="2598"/>
                </a:lnTo>
                <a:lnTo>
                  <a:pt x="3948" y="2598"/>
                </a:lnTo>
                <a:lnTo>
                  <a:pt x="3950" y="2598"/>
                </a:lnTo>
                <a:lnTo>
                  <a:pt x="3953" y="2599"/>
                </a:lnTo>
                <a:lnTo>
                  <a:pt x="3955" y="2600"/>
                </a:lnTo>
                <a:lnTo>
                  <a:pt x="3958" y="2600"/>
                </a:lnTo>
                <a:lnTo>
                  <a:pt x="3960" y="2602"/>
                </a:lnTo>
                <a:lnTo>
                  <a:pt x="3981" y="2613"/>
                </a:lnTo>
                <a:lnTo>
                  <a:pt x="4000" y="2622"/>
                </a:lnTo>
                <a:lnTo>
                  <a:pt x="4017" y="2629"/>
                </a:lnTo>
                <a:lnTo>
                  <a:pt x="4032" y="2635"/>
                </a:lnTo>
                <a:lnTo>
                  <a:pt x="4045" y="2639"/>
                </a:lnTo>
                <a:lnTo>
                  <a:pt x="4056" y="2642"/>
                </a:lnTo>
                <a:lnTo>
                  <a:pt x="4066" y="2643"/>
                </a:lnTo>
                <a:lnTo>
                  <a:pt x="4070" y="2644"/>
                </a:lnTo>
                <a:lnTo>
                  <a:pt x="4073" y="2644"/>
                </a:lnTo>
                <a:lnTo>
                  <a:pt x="4075" y="2644"/>
                </a:lnTo>
                <a:lnTo>
                  <a:pt x="4076" y="2643"/>
                </a:lnTo>
                <a:lnTo>
                  <a:pt x="4077" y="2643"/>
                </a:lnTo>
                <a:lnTo>
                  <a:pt x="4078" y="2643"/>
                </a:lnTo>
                <a:lnTo>
                  <a:pt x="4079" y="2643"/>
                </a:lnTo>
                <a:lnTo>
                  <a:pt x="4080" y="2642"/>
                </a:lnTo>
                <a:lnTo>
                  <a:pt x="4081" y="2642"/>
                </a:lnTo>
                <a:lnTo>
                  <a:pt x="4082" y="2642"/>
                </a:lnTo>
                <a:lnTo>
                  <a:pt x="4082" y="2642"/>
                </a:lnTo>
                <a:lnTo>
                  <a:pt x="4082" y="2642"/>
                </a:lnTo>
                <a:lnTo>
                  <a:pt x="4082" y="2641"/>
                </a:lnTo>
                <a:lnTo>
                  <a:pt x="4082" y="2640"/>
                </a:lnTo>
                <a:lnTo>
                  <a:pt x="4082" y="2639"/>
                </a:lnTo>
                <a:lnTo>
                  <a:pt x="4083" y="2639"/>
                </a:lnTo>
                <a:lnTo>
                  <a:pt x="4083" y="2638"/>
                </a:lnTo>
                <a:lnTo>
                  <a:pt x="4083" y="2638"/>
                </a:lnTo>
                <a:lnTo>
                  <a:pt x="4083" y="2637"/>
                </a:lnTo>
                <a:lnTo>
                  <a:pt x="4083" y="2636"/>
                </a:lnTo>
                <a:lnTo>
                  <a:pt x="4083" y="2635"/>
                </a:lnTo>
                <a:lnTo>
                  <a:pt x="4083" y="2634"/>
                </a:lnTo>
                <a:lnTo>
                  <a:pt x="4083" y="2632"/>
                </a:lnTo>
                <a:lnTo>
                  <a:pt x="4083" y="2629"/>
                </a:lnTo>
                <a:lnTo>
                  <a:pt x="4083" y="2626"/>
                </a:lnTo>
                <a:lnTo>
                  <a:pt x="4084" y="2623"/>
                </a:lnTo>
                <a:lnTo>
                  <a:pt x="4085" y="2621"/>
                </a:lnTo>
                <a:lnTo>
                  <a:pt x="4086" y="2619"/>
                </a:lnTo>
                <a:lnTo>
                  <a:pt x="4087" y="2616"/>
                </a:lnTo>
                <a:lnTo>
                  <a:pt x="4088" y="2614"/>
                </a:lnTo>
                <a:lnTo>
                  <a:pt x="4090" y="2612"/>
                </a:lnTo>
                <a:lnTo>
                  <a:pt x="4091" y="2610"/>
                </a:lnTo>
                <a:lnTo>
                  <a:pt x="4093" y="2609"/>
                </a:lnTo>
                <a:lnTo>
                  <a:pt x="4096" y="2607"/>
                </a:lnTo>
                <a:lnTo>
                  <a:pt x="4098" y="2606"/>
                </a:lnTo>
                <a:lnTo>
                  <a:pt x="4100" y="2605"/>
                </a:lnTo>
                <a:lnTo>
                  <a:pt x="4103" y="2604"/>
                </a:lnTo>
                <a:lnTo>
                  <a:pt x="4105" y="2604"/>
                </a:lnTo>
                <a:lnTo>
                  <a:pt x="4108" y="2604"/>
                </a:lnTo>
                <a:lnTo>
                  <a:pt x="4111" y="2604"/>
                </a:lnTo>
                <a:lnTo>
                  <a:pt x="4113" y="2604"/>
                </a:lnTo>
                <a:lnTo>
                  <a:pt x="4116" y="2604"/>
                </a:lnTo>
                <a:lnTo>
                  <a:pt x="4118" y="2605"/>
                </a:lnTo>
                <a:lnTo>
                  <a:pt x="4121" y="2606"/>
                </a:lnTo>
                <a:lnTo>
                  <a:pt x="4123" y="2607"/>
                </a:lnTo>
                <a:lnTo>
                  <a:pt x="4125" y="2608"/>
                </a:lnTo>
                <a:lnTo>
                  <a:pt x="4127" y="2610"/>
                </a:lnTo>
                <a:lnTo>
                  <a:pt x="4129" y="2612"/>
                </a:lnTo>
                <a:lnTo>
                  <a:pt x="4131" y="2614"/>
                </a:lnTo>
                <a:lnTo>
                  <a:pt x="4132" y="2616"/>
                </a:lnTo>
                <a:lnTo>
                  <a:pt x="4133" y="2618"/>
                </a:lnTo>
                <a:lnTo>
                  <a:pt x="4134" y="2620"/>
                </a:lnTo>
                <a:lnTo>
                  <a:pt x="4135" y="2623"/>
                </a:lnTo>
                <a:lnTo>
                  <a:pt x="4136" y="2625"/>
                </a:lnTo>
                <a:lnTo>
                  <a:pt x="4136" y="2628"/>
                </a:lnTo>
                <a:lnTo>
                  <a:pt x="4136" y="2634"/>
                </a:lnTo>
                <a:lnTo>
                  <a:pt x="4136" y="2640"/>
                </a:lnTo>
                <a:lnTo>
                  <a:pt x="4135" y="2646"/>
                </a:lnTo>
                <a:lnTo>
                  <a:pt x="4134" y="2652"/>
                </a:lnTo>
                <a:lnTo>
                  <a:pt x="4133" y="2655"/>
                </a:lnTo>
                <a:lnTo>
                  <a:pt x="4132" y="2659"/>
                </a:lnTo>
                <a:lnTo>
                  <a:pt x="4131" y="2662"/>
                </a:lnTo>
                <a:lnTo>
                  <a:pt x="4130" y="2664"/>
                </a:lnTo>
                <a:lnTo>
                  <a:pt x="4128" y="2667"/>
                </a:lnTo>
                <a:lnTo>
                  <a:pt x="4126" y="2670"/>
                </a:lnTo>
                <a:lnTo>
                  <a:pt x="4124" y="2673"/>
                </a:lnTo>
                <a:lnTo>
                  <a:pt x="4122" y="2676"/>
                </a:lnTo>
                <a:lnTo>
                  <a:pt x="4120" y="2678"/>
                </a:lnTo>
                <a:lnTo>
                  <a:pt x="4117" y="2681"/>
                </a:lnTo>
                <a:lnTo>
                  <a:pt x="4115" y="2683"/>
                </a:lnTo>
                <a:lnTo>
                  <a:pt x="4112" y="2685"/>
                </a:lnTo>
                <a:lnTo>
                  <a:pt x="4110" y="2687"/>
                </a:lnTo>
                <a:lnTo>
                  <a:pt x="4107" y="2688"/>
                </a:lnTo>
                <a:lnTo>
                  <a:pt x="4104" y="2690"/>
                </a:lnTo>
                <a:lnTo>
                  <a:pt x="4101" y="2691"/>
                </a:lnTo>
                <a:lnTo>
                  <a:pt x="4095" y="2693"/>
                </a:lnTo>
                <a:lnTo>
                  <a:pt x="4088" y="2695"/>
                </a:lnTo>
                <a:lnTo>
                  <a:pt x="4082" y="2696"/>
                </a:lnTo>
                <a:lnTo>
                  <a:pt x="4075" y="2697"/>
                </a:lnTo>
                <a:lnTo>
                  <a:pt x="4069" y="2697"/>
                </a:lnTo>
                <a:lnTo>
                  <a:pt x="4062" y="2696"/>
                </a:lnTo>
                <a:lnTo>
                  <a:pt x="4047" y="2694"/>
                </a:lnTo>
                <a:lnTo>
                  <a:pt x="4031" y="2690"/>
                </a:lnTo>
                <a:lnTo>
                  <a:pt x="4014" y="2685"/>
                </a:lnTo>
                <a:lnTo>
                  <a:pt x="3996" y="2678"/>
                </a:lnTo>
                <a:lnTo>
                  <a:pt x="3977" y="2669"/>
                </a:lnTo>
                <a:lnTo>
                  <a:pt x="3956" y="2659"/>
                </a:lnTo>
                <a:lnTo>
                  <a:pt x="3934" y="2648"/>
                </a:lnTo>
                <a:lnTo>
                  <a:pt x="3932" y="2646"/>
                </a:lnTo>
                <a:lnTo>
                  <a:pt x="3930" y="2645"/>
                </a:lnTo>
                <a:lnTo>
                  <a:pt x="3928" y="2643"/>
                </a:lnTo>
                <a:lnTo>
                  <a:pt x="3926" y="2641"/>
                </a:lnTo>
                <a:lnTo>
                  <a:pt x="3925" y="2639"/>
                </a:lnTo>
                <a:lnTo>
                  <a:pt x="3924" y="2637"/>
                </a:lnTo>
                <a:lnTo>
                  <a:pt x="3923" y="2634"/>
                </a:lnTo>
                <a:lnTo>
                  <a:pt x="3922" y="2632"/>
                </a:lnTo>
                <a:lnTo>
                  <a:pt x="3921" y="2629"/>
                </a:lnTo>
                <a:lnTo>
                  <a:pt x="3921" y="2627"/>
                </a:lnTo>
                <a:lnTo>
                  <a:pt x="3921" y="2624"/>
                </a:lnTo>
                <a:lnTo>
                  <a:pt x="3921" y="2622"/>
                </a:lnTo>
                <a:lnTo>
                  <a:pt x="3921" y="2619"/>
                </a:lnTo>
                <a:lnTo>
                  <a:pt x="3922" y="2617"/>
                </a:lnTo>
                <a:lnTo>
                  <a:pt x="3923" y="2614"/>
                </a:lnTo>
                <a:lnTo>
                  <a:pt x="3924" y="2612"/>
                </a:lnTo>
                <a:moveTo>
                  <a:pt x="1318" y="2743"/>
                </a:moveTo>
                <a:lnTo>
                  <a:pt x="1320" y="2744"/>
                </a:lnTo>
                <a:lnTo>
                  <a:pt x="1321" y="2746"/>
                </a:lnTo>
                <a:lnTo>
                  <a:pt x="1323" y="2748"/>
                </a:lnTo>
                <a:lnTo>
                  <a:pt x="1324" y="2751"/>
                </a:lnTo>
                <a:lnTo>
                  <a:pt x="1325" y="2753"/>
                </a:lnTo>
                <a:lnTo>
                  <a:pt x="1326" y="2755"/>
                </a:lnTo>
                <a:lnTo>
                  <a:pt x="1327" y="2758"/>
                </a:lnTo>
                <a:lnTo>
                  <a:pt x="1327" y="2760"/>
                </a:lnTo>
                <a:lnTo>
                  <a:pt x="1327" y="2763"/>
                </a:lnTo>
                <a:lnTo>
                  <a:pt x="1327" y="2765"/>
                </a:lnTo>
                <a:lnTo>
                  <a:pt x="1327" y="2768"/>
                </a:lnTo>
                <a:lnTo>
                  <a:pt x="1326" y="2770"/>
                </a:lnTo>
                <a:lnTo>
                  <a:pt x="1326" y="2773"/>
                </a:lnTo>
                <a:lnTo>
                  <a:pt x="1325" y="2775"/>
                </a:lnTo>
                <a:lnTo>
                  <a:pt x="1323" y="2777"/>
                </a:lnTo>
                <a:lnTo>
                  <a:pt x="1322" y="2780"/>
                </a:lnTo>
                <a:lnTo>
                  <a:pt x="1288" y="2823"/>
                </a:lnTo>
                <a:lnTo>
                  <a:pt x="1257" y="2866"/>
                </a:lnTo>
                <a:lnTo>
                  <a:pt x="1230" y="2910"/>
                </a:lnTo>
                <a:lnTo>
                  <a:pt x="1205" y="2953"/>
                </a:lnTo>
                <a:lnTo>
                  <a:pt x="1203" y="2955"/>
                </a:lnTo>
                <a:lnTo>
                  <a:pt x="1202" y="2957"/>
                </a:lnTo>
                <a:lnTo>
                  <a:pt x="1200" y="2959"/>
                </a:lnTo>
                <a:lnTo>
                  <a:pt x="1198" y="2961"/>
                </a:lnTo>
                <a:lnTo>
                  <a:pt x="1196" y="2962"/>
                </a:lnTo>
                <a:lnTo>
                  <a:pt x="1194" y="2964"/>
                </a:lnTo>
                <a:lnTo>
                  <a:pt x="1191" y="2965"/>
                </a:lnTo>
                <a:lnTo>
                  <a:pt x="1189" y="2966"/>
                </a:lnTo>
                <a:lnTo>
                  <a:pt x="1187" y="2966"/>
                </a:lnTo>
                <a:lnTo>
                  <a:pt x="1184" y="2967"/>
                </a:lnTo>
                <a:lnTo>
                  <a:pt x="1181" y="2967"/>
                </a:lnTo>
                <a:lnTo>
                  <a:pt x="1179" y="2967"/>
                </a:lnTo>
                <a:lnTo>
                  <a:pt x="1176" y="2966"/>
                </a:lnTo>
                <a:lnTo>
                  <a:pt x="1174" y="2966"/>
                </a:lnTo>
                <a:lnTo>
                  <a:pt x="1171" y="2965"/>
                </a:lnTo>
                <a:lnTo>
                  <a:pt x="1169" y="2964"/>
                </a:lnTo>
                <a:lnTo>
                  <a:pt x="1166" y="2962"/>
                </a:lnTo>
                <a:lnTo>
                  <a:pt x="1164" y="2961"/>
                </a:lnTo>
                <a:lnTo>
                  <a:pt x="1162" y="2959"/>
                </a:lnTo>
                <a:lnTo>
                  <a:pt x="1161" y="2957"/>
                </a:lnTo>
                <a:lnTo>
                  <a:pt x="1159" y="2955"/>
                </a:lnTo>
                <a:lnTo>
                  <a:pt x="1158" y="2953"/>
                </a:lnTo>
                <a:lnTo>
                  <a:pt x="1157" y="2950"/>
                </a:lnTo>
                <a:lnTo>
                  <a:pt x="1156" y="2948"/>
                </a:lnTo>
                <a:lnTo>
                  <a:pt x="1155" y="2945"/>
                </a:lnTo>
                <a:lnTo>
                  <a:pt x="1155" y="2943"/>
                </a:lnTo>
                <a:lnTo>
                  <a:pt x="1155" y="2940"/>
                </a:lnTo>
                <a:lnTo>
                  <a:pt x="1155" y="2938"/>
                </a:lnTo>
                <a:lnTo>
                  <a:pt x="1155" y="2935"/>
                </a:lnTo>
                <a:lnTo>
                  <a:pt x="1156" y="2933"/>
                </a:lnTo>
                <a:lnTo>
                  <a:pt x="1157" y="2930"/>
                </a:lnTo>
                <a:lnTo>
                  <a:pt x="1158" y="2928"/>
                </a:lnTo>
                <a:lnTo>
                  <a:pt x="1184" y="2882"/>
                </a:lnTo>
                <a:lnTo>
                  <a:pt x="1213" y="2837"/>
                </a:lnTo>
                <a:lnTo>
                  <a:pt x="1246" y="2792"/>
                </a:lnTo>
                <a:lnTo>
                  <a:pt x="1281" y="2747"/>
                </a:lnTo>
                <a:lnTo>
                  <a:pt x="1283" y="2745"/>
                </a:lnTo>
                <a:lnTo>
                  <a:pt x="1284" y="2743"/>
                </a:lnTo>
                <a:lnTo>
                  <a:pt x="1287" y="2741"/>
                </a:lnTo>
                <a:lnTo>
                  <a:pt x="1289" y="2740"/>
                </a:lnTo>
                <a:lnTo>
                  <a:pt x="1291" y="2739"/>
                </a:lnTo>
                <a:lnTo>
                  <a:pt x="1294" y="2738"/>
                </a:lnTo>
                <a:lnTo>
                  <a:pt x="1296" y="2737"/>
                </a:lnTo>
                <a:lnTo>
                  <a:pt x="1299" y="2737"/>
                </a:lnTo>
                <a:lnTo>
                  <a:pt x="1301" y="2737"/>
                </a:lnTo>
                <a:lnTo>
                  <a:pt x="1304" y="2737"/>
                </a:lnTo>
                <a:lnTo>
                  <a:pt x="1306" y="2737"/>
                </a:lnTo>
                <a:lnTo>
                  <a:pt x="1309" y="2738"/>
                </a:lnTo>
                <a:lnTo>
                  <a:pt x="1311" y="2739"/>
                </a:lnTo>
                <a:lnTo>
                  <a:pt x="1313" y="2740"/>
                </a:lnTo>
                <a:lnTo>
                  <a:pt x="1316" y="2741"/>
                </a:lnTo>
                <a:lnTo>
                  <a:pt x="1318" y="2743"/>
                </a:lnTo>
                <a:moveTo>
                  <a:pt x="1108" y="3113"/>
                </a:moveTo>
                <a:lnTo>
                  <a:pt x="1110" y="3113"/>
                </a:lnTo>
                <a:lnTo>
                  <a:pt x="1113" y="3114"/>
                </a:lnTo>
                <a:lnTo>
                  <a:pt x="1115" y="3115"/>
                </a:lnTo>
                <a:lnTo>
                  <a:pt x="1117" y="3117"/>
                </a:lnTo>
                <a:lnTo>
                  <a:pt x="1119" y="3119"/>
                </a:lnTo>
                <a:lnTo>
                  <a:pt x="1121" y="3120"/>
                </a:lnTo>
                <a:lnTo>
                  <a:pt x="1123" y="3122"/>
                </a:lnTo>
                <a:lnTo>
                  <a:pt x="1124" y="3124"/>
                </a:lnTo>
                <a:lnTo>
                  <a:pt x="1125" y="3127"/>
                </a:lnTo>
                <a:lnTo>
                  <a:pt x="1126" y="3129"/>
                </a:lnTo>
                <a:lnTo>
                  <a:pt x="1127" y="3132"/>
                </a:lnTo>
                <a:lnTo>
                  <a:pt x="1127" y="3134"/>
                </a:lnTo>
                <a:lnTo>
                  <a:pt x="1128" y="3137"/>
                </a:lnTo>
                <a:lnTo>
                  <a:pt x="1128" y="3139"/>
                </a:lnTo>
                <a:lnTo>
                  <a:pt x="1127" y="3142"/>
                </a:lnTo>
                <a:lnTo>
                  <a:pt x="1127" y="3145"/>
                </a:lnTo>
                <a:lnTo>
                  <a:pt x="1120" y="3170"/>
                </a:lnTo>
                <a:lnTo>
                  <a:pt x="1114" y="3196"/>
                </a:lnTo>
                <a:lnTo>
                  <a:pt x="1110" y="3222"/>
                </a:lnTo>
                <a:lnTo>
                  <a:pt x="1106" y="3247"/>
                </a:lnTo>
                <a:lnTo>
                  <a:pt x="1102" y="3273"/>
                </a:lnTo>
                <a:lnTo>
                  <a:pt x="1100" y="3299"/>
                </a:lnTo>
                <a:lnTo>
                  <a:pt x="1098" y="3350"/>
                </a:lnTo>
                <a:lnTo>
                  <a:pt x="1098" y="3352"/>
                </a:lnTo>
                <a:lnTo>
                  <a:pt x="1097" y="3355"/>
                </a:lnTo>
                <a:lnTo>
                  <a:pt x="1097" y="3357"/>
                </a:lnTo>
                <a:lnTo>
                  <a:pt x="1096" y="3360"/>
                </a:lnTo>
                <a:lnTo>
                  <a:pt x="1095" y="3362"/>
                </a:lnTo>
                <a:lnTo>
                  <a:pt x="1093" y="3364"/>
                </a:lnTo>
                <a:lnTo>
                  <a:pt x="1092" y="3366"/>
                </a:lnTo>
                <a:lnTo>
                  <a:pt x="1090" y="3368"/>
                </a:lnTo>
                <a:lnTo>
                  <a:pt x="1088" y="3369"/>
                </a:lnTo>
                <a:lnTo>
                  <a:pt x="1086" y="3371"/>
                </a:lnTo>
                <a:lnTo>
                  <a:pt x="1084" y="3372"/>
                </a:lnTo>
                <a:lnTo>
                  <a:pt x="1081" y="3373"/>
                </a:lnTo>
                <a:lnTo>
                  <a:pt x="1079" y="3374"/>
                </a:lnTo>
                <a:lnTo>
                  <a:pt x="1076" y="3375"/>
                </a:lnTo>
                <a:lnTo>
                  <a:pt x="1074" y="3375"/>
                </a:lnTo>
                <a:lnTo>
                  <a:pt x="1071" y="3376"/>
                </a:lnTo>
                <a:lnTo>
                  <a:pt x="1068" y="3375"/>
                </a:lnTo>
                <a:lnTo>
                  <a:pt x="1065" y="3375"/>
                </a:lnTo>
                <a:lnTo>
                  <a:pt x="1063" y="3374"/>
                </a:lnTo>
                <a:lnTo>
                  <a:pt x="1060" y="3373"/>
                </a:lnTo>
                <a:lnTo>
                  <a:pt x="1058" y="3372"/>
                </a:lnTo>
                <a:lnTo>
                  <a:pt x="1056" y="3371"/>
                </a:lnTo>
                <a:lnTo>
                  <a:pt x="1054" y="3369"/>
                </a:lnTo>
                <a:lnTo>
                  <a:pt x="1052" y="3368"/>
                </a:lnTo>
                <a:lnTo>
                  <a:pt x="1051" y="3366"/>
                </a:lnTo>
                <a:lnTo>
                  <a:pt x="1049" y="3364"/>
                </a:lnTo>
                <a:lnTo>
                  <a:pt x="1048" y="3361"/>
                </a:lnTo>
                <a:lnTo>
                  <a:pt x="1047" y="3359"/>
                </a:lnTo>
                <a:lnTo>
                  <a:pt x="1046" y="3357"/>
                </a:lnTo>
                <a:lnTo>
                  <a:pt x="1045" y="3354"/>
                </a:lnTo>
                <a:lnTo>
                  <a:pt x="1045" y="3351"/>
                </a:lnTo>
                <a:lnTo>
                  <a:pt x="1045" y="3349"/>
                </a:lnTo>
                <a:lnTo>
                  <a:pt x="1047" y="3294"/>
                </a:lnTo>
                <a:lnTo>
                  <a:pt x="1050" y="3267"/>
                </a:lnTo>
                <a:lnTo>
                  <a:pt x="1053" y="3240"/>
                </a:lnTo>
                <a:lnTo>
                  <a:pt x="1057" y="3213"/>
                </a:lnTo>
                <a:lnTo>
                  <a:pt x="1063" y="3185"/>
                </a:lnTo>
                <a:lnTo>
                  <a:pt x="1069" y="3158"/>
                </a:lnTo>
                <a:lnTo>
                  <a:pt x="1076" y="3131"/>
                </a:lnTo>
                <a:lnTo>
                  <a:pt x="1077" y="3128"/>
                </a:lnTo>
                <a:lnTo>
                  <a:pt x="1078" y="3126"/>
                </a:lnTo>
                <a:lnTo>
                  <a:pt x="1079" y="3123"/>
                </a:lnTo>
                <a:lnTo>
                  <a:pt x="1081" y="3121"/>
                </a:lnTo>
                <a:lnTo>
                  <a:pt x="1082" y="3119"/>
                </a:lnTo>
                <a:lnTo>
                  <a:pt x="1084" y="3118"/>
                </a:lnTo>
                <a:lnTo>
                  <a:pt x="1086" y="3116"/>
                </a:lnTo>
                <a:lnTo>
                  <a:pt x="1088" y="3115"/>
                </a:lnTo>
                <a:lnTo>
                  <a:pt x="1090" y="3114"/>
                </a:lnTo>
                <a:lnTo>
                  <a:pt x="1093" y="3113"/>
                </a:lnTo>
                <a:lnTo>
                  <a:pt x="1095" y="3112"/>
                </a:lnTo>
                <a:lnTo>
                  <a:pt x="1097" y="3112"/>
                </a:lnTo>
                <a:lnTo>
                  <a:pt x="1100" y="3112"/>
                </a:lnTo>
                <a:lnTo>
                  <a:pt x="1103" y="3112"/>
                </a:lnTo>
                <a:lnTo>
                  <a:pt x="1105" y="3112"/>
                </a:lnTo>
                <a:lnTo>
                  <a:pt x="1108" y="3113"/>
                </a:lnTo>
                <a:moveTo>
                  <a:pt x="1088" y="3536"/>
                </a:moveTo>
                <a:lnTo>
                  <a:pt x="1090" y="3535"/>
                </a:lnTo>
                <a:lnTo>
                  <a:pt x="1093" y="3535"/>
                </a:lnTo>
                <a:lnTo>
                  <a:pt x="1096" y="3535"/>
                </a:lnTo>
                <a:lnTo>
                  <a:pt x="1098" y="3535"/>
                </a:lnTo>
                <a:lnTo>
                  <a:pt x="1101" y="3536"/>
                </a:lnTo>
                <a:lnTo>
                  <a:pt x="1103" y="3537"/>
                </a:lnTo>
                <a:lnTo>
                  <a:pt x="1105" y="3538"/>
                </a:lnTo>
                <a:lnTo>
                  <a:pt x="1108" y="3539"/>
                </a:lnTo>
                <a:lnTo>
                  <a:pt x="1110" y="3541"/>
                </a:lnTo>
                <a:lnTo>
                  <a:pt x="1112" y="3542"/>
                </a:lnTo>
                <a:lnTo>
                  <a:pt x="1113" y="3544"/>
                </a:lnTo>
                <a:lnTo>
                  <a:pt x="1115" y="3546"/>
                </a:lnTo>
                <a:lnTo>
                  <a:pt x="1117" y="3548"/>
                </a:lnTo>
                <a:lnTo>
                  <a:pt x="1118" y="3551"/>
                </a:lnTo>
                <a:lnTo>
                  <a:pt x="1119" y="3553"/>
                </a:lnTo>
                <a:lnTo>
                  <a:pt x="1120" y="3556"/>
                </a:lnTo>
                <a:lnTo>
                  <a:pt x="1132" y="3606"/>
                </a:lnTo>
                <a:lnTo>
                  <a:pt x="1147" y="3656"/>
                </a:lnTo>
                <a:lnTo>
                  <a:pt x="1165" y="3705"/>
                </a:lnTo>
                <a:lnTo>
                  <a:pt x="1185" y="3753"/>
                </a:lnTo>
                <a:lnTo>
                  <a:pt x="1186" y="3756"/>
                </a:lnTo>
                <a:lnTo>
                  <a:pt x="1186" y="3758"/>
                </a:lnTo>
                <a:lnTo>
                  <a:pt x="1187" y="3761"/>
                </a:lnTo>
                <a:lnTo>
                  <a:pt x="1187" y="3764"/>
                </a:lnTo>
                <a:lnTo>
                  <a:pt x="1187" y="3766"/>
                </a:lnTo>
                <a:lnTo>
                  <a:pt x="1187" y="3769"/>
                </a:lnTo>
                <a:lnTo>
                  <a:pt x="1186" y="3771"/>
                </a:lnTo>
                <a:lnTo>
                  <a:pt x="1185" y="3774"/>
                </a:lnTo>
                <a:lnTo>
                  <a:pt x="1184" y="3776"/>
                </a:lnTo>
                <a:lnTo>
                  <a:pt x="1183" y="3778"/>
                </a:lnTo>
                <a:lnTo>
                  <a:pt x="1181" y="3780"/>
                </a:lnTo>
                <a:lnTo>
                  <a:pt x="1180" y="3782"/>
                </a:lnTo>
                <a:lnTo>
                  <a:pt x="1178" y="3784"/>
                </a:lnTo>
                <a:lnTo>
                  <a:pt x="1176" y="3786"/>
                </a:lnTo>
                <a:lnTo>
                  <a:pt x="1173" y="3787"/>
                </a:lnTo>
                <a:lnTo>
                  <a:pt x="1171" y="3788"/>
                </a:lnTo>
                <a:lnTo>
                  <a:pt x="1168" y="3789"/>
                </a:lnTo>
                <a:lnTo>
                  <a:pt x="1166" y="3790"/>
                </a:lnTo>
                <a:lnTo>
                  <a:pt x="1163" y="3791"/>
                </a:lnTo>
                <a:lnTo>
                  <a:pt x="1161" y="3791"/>
                </a:lnTo>
                <a:lnTo>
                  <a:pt x="1158" y="3791"/>
                </a:lnTo>
                <a:lnTo>
                  <a:pt x="1156" y="3790"/>
                </a:lnTo>
                <a:lnTo>
                  <a:pt x="1153" y="3790"/>
                </a:lnTo>
                <a:lnTo>
                  <a:pt x="1151" y="3789"/>
                </a:lnTo>
                <a:lnTo>
                  <a:pt x="1148" y="3788"/>
                </a:lnTo>
                <a:lnTo>
                  <a:pt x="1146" y="3787"/>
                </a:lnTo>
                <a:lnTo>
                  <a:pt x="1144" y="3785"/>
                </a:lnTo>
                <a:lnTo>
                  <a:pt x="1142" y="3783"/>
                </a:lnTo>
                <a:lnTo>
                  <a:pt x="1140" y="3781"/>
                </a:lnTo>
                <a:lnTo>
                  <a:pt x="1138" y="3779"/>
                </a:lnTo>
                <a:lnTo>
                  <a:pt x="1137" y="3777"/>
                </a:lnTo>
                <a:lnTo>
                  <a:pt x="1136" y="3774"/>
                </a:lnTo>
                <a:lnTo>
                  <a:pt x="1115" y="3724"/>
                </a:lnTo>
                <a:lnTo>
                  <a:pt x="1097" y="3672"/>
                </a:lnTo>
                <a:lnTo>
                  <a:pt x="1081" y="3620"/>
                </a:lnTo>
                <a:lnTo>
                  <a:pt x="1068" y="3567"/>
                </a:lnTo>
                <a:lnTo>
                  <a:pt x="1067" y="3564"/>
                </a:lnTo>
                <a:lnTo>
                  <a:pt x="1067" y="3561"/>
                </a:lnTo>
                <a:lnTo>
                  <a:pt x="1067" y="3559"/>
                </a:lnTo>
                <a:lnTo>
                  <a:pt x="1068" y="3556"/>
                </a:lnTo>
                <a:lnTo>
                  <a:pt x="1068" y="3554"/>
                </a:lnTo>
                <a:lnTo>
                  <a:pt x="1069" y="3551"/>
                </a:lnTo>
                <a:lnTo>
                  <a:pt x="1070" y="3549"/>
                </a:lnTo>
                <a:lnTo>
                  <a:pt x="1071" y="3547"/>
                </a:lnTo>
                <a:lnTo>
                  <a:pt x="1073" y="3545"/>
                </a:lnTo>
                <a:lnTo>
                  <a:pt x="1075" y="3543"/>
                </a:lnTo>
                <a:lnTo>
                  <a:pt x="1076" y="3541"/>
                </a:lnTo>
                <a:lnTo>
                  <a:pt x="1078" y="3540"/>
                </a:lnTo>
                <a:lnTo>
                  <a:pt x="1080" y="3538"/>
                </a:lnTo>
                <a:lnTo>
                  <a:pt x="1083" y="3537"/>
                </a:lnTo>
                <a:lnTo>
                  <a:pt x="1085" y="3536"/>
                </a:lnTo>
                <a:lnTo>
                  <a:pt x="1088" y="3536"/>
                </a:lnTo>
                <a:moveTo>
                  <a:pt x="1247" y="3930"/>
                </a:moveTo>
                <a:lnTo>
                  <a:pt x="1249" y="3929"/>
                </a:lnTo>
                <a:lnTo>
                  <a:pt x="1251" y="3928"/>
                </a:lnTo>
                <a:lnTo>
                  <a:pt x="1254" y="3927"/>
                </a:lnTo>
                <a:lnTo>
                  <a:pt x="1256" y="3927"/>
                </a:lnTo>
                <a:lnTo>
                  <a:pt x="1259" y="3926"/>
                </a:lnTo>
                <a:lnTo>
                  <a:pt x="1262" y="3926"/>
                </a:lnTo>
                <a:lnTo>
                  <a:pt x="1264" y="3927"/>
                </a:lnTo>
                <a:lnTo>
                  <a:pt x="1267" y="3927"/>
                </a:lnTo>
                <a:lnTo>
                  <a:pt x="1269" y="3928"/>
                </a:lnTo>
                <a:lnTo>
                  <a:pt x="1271" y="3929"/>
                </a:lnTo>
                <a:lnTo>
                  <a:pt x="1274" y="3930"/>
                </a:lnTo>
                <a:lnTo>
                  <a:pt x="1276" y="3931"/>
                </a:lnTo>
                <a:lnTo>
                  <a:pt x="1278" y="3933"/>
                </a:lnTo>
                <a:lnTo>
                  <a:pt x="1280" y="3934"/>
                </a:lnTo>
                <a:lnTo>
                  <a:pt x="1281" y="3936"/>
                </a:lnTo>
                <a:lnTo>
                  <a:pt x="1283" y="3938"/>
                </a:lnTo>
                <a:lnTo>
                  <a:pt x="1335" y="4016"/>
                </a:lnTo>
                <a:lnTo>
                  <a:pt x="1355" y="4018"/>
                </a:lnTo>
                <a:lnTo>
                  <a:pt x="1376" y="4021"/>
                </a:lnTo>
                <a:lnTo>
                  <a:pt x="1396" y="4024"/>
                </a:lnTo>
                <a:lnTo>
                  <a:pt x="1417" y="4028"/>
                </a:lnTo>
                <a:lnTo>
                  <a:pt x="1419" y="4029"/>
                </a:lnTo>
                <a:lnTo>
                  <a:pt x="1422" y="4030"/>
                </a:lnTo>
                <a:lnTo>
                  <a:pt x="1424" y="4031"/>
                </a:lnTo>
                <a:lnTo>
                  <a:pt x="1426" y="4033"/>
                </a:lnTo>
                <a:lnTo>
                  <a:pt x="1428" y="4034"/>
                </a:lnTo>
                <a:lnTo>
                  <a:pt x="1430" y="4036"/>
                </a:lnTo>
                <a:lnTo>
                  <a:pt x="1432" y="4038"/>
                </a:lnTo>
                <a:lnTo>
                  <a:pt x="1434" y="4040"/>
                </a:lnTo>
                <a:lnTo>
                  <a:pt x="1435" y="4042"/>
                </a:lnTo>
                <a:lnTo>
                  <a:pt x="1436" y="4044"/>
                </a:lnTo>
                <a:lnTo>
                  <a:pt x="1437" y="4047"/>
                </a:lnTo>
                <a:lnTo>
                  <a:pt x="1438" y="4049"/>
                </a:lnTo>
                <a:lnTo>
                  <a:pt x="1438" y="4052"/>
                </a:lnTo>
                <a:lnTo>
                  <a:pt x="1438" y="4054"/>
                </a:lnTo>
                <a:lnTo>
                  <a:pt x="1438" y="4057"/>
                </a:lnTo>
                <a:lnTo>
                  <a:pt x="1438" y="4059"/>
                </a:lnTo>
                <a:lnTo>
                  <a:pt x="1437" y="4062"/>
                </a:lnTo>
                <a:lnTo>
                  <a:pt x="1436" y="4064"/>
                </a:lnTo>
                <a:lnTo>
                  <a:pt x="1435" y="4067"/>
                </a:lnTo>
                <a:lnTo>
                  <a:pt x="1434" y="4069"/>
                </a:lnTo>
                <a:lnTo>
                  <a:pt x="1432" y="4071"/>
                </a:lnTo>
                <a:lnTo>
                  <a:pt x="1430" y="4073"/>
                </a:lnTo>
                <a:lnTo>
                  <a:pt x="1428" y="4075"/>
                </a:lnTo>
                <a:lnTo>
                  <a:pt x="1426" y="4076"/>
                </a:lnTo>
                <a:lnTo>
                  <a:pt x="1424" y="4078"/>
                </a:lnTo>
                <a:lnTo>
                  <a:pt x="1422" y="4079"/>
                </a:lnTo>
                <a:lnTo>
                  <a:pt x="1420" y="4080"/>
                </a:lnTo>
                <a:lnTo>
                  <a:pt x="1417" y="4080"/>
                </a:lnTo>
                <a:lnTo>
                  <a:pt x="1415" y="4081"/>
                </a:lnTo>
                <a:lnTo>
                  <a:pt x="1412" y="4081"/>
                </a:lnTo>
                <a:lnTo>
                  <a:pt x="1409" y="4081"/>
                </a:lnTo>
                <a:lnTo>
                  <a:pt x="1407" y="4080"/>
                </a:lnTo>
                <a:lnTo>
                  <a:pt x="1393" y="4078"/>
                </a:lnTo>
                <a:lnTo>
                  <a:pt x="1386" y="4076"/>
                </a:lnTo>
                <a:lnTo>
                  <a:pt x="1380" y="4075"/>
                </a:lnTo>
                <a:lnTo>
                  <a:pt x="1404" y="4106"/>
                </a:lnTo>
                <a:lnTo>
                  <a:pt x="1405" y="4109"/>
                </a:lnTo>
                <a:lnTo>
                  <a:pt x="1407" y="4111"/>
                </a:lnTo>
                <a:lnTo>
                  <a:pt x="1408" y="4114"/>
                </a:lnTo>
                <a:lnTo>
                  <a:pt x="1409" y="4116"/>
                </a:lnTo>
                <a:lnTo>
                  <a:pt x="1410" y="4119"/>
                </a:lnTo>
                <a:lnTo>
                  <a:pt x="1410" y="4121"/>
                </a:lnTo>
                <a:lnTo>
                  <a:pt x="1410" y="4124"/>
                </a:lnTo>
                <a:lnTo>
                  <a:pt x="1410" y="4126"/>
                </a:lnTo>
                <a:lnTo>
                  <a:pt x="1410" y="4129"/>
                </a:lnTo>
                <a:lnTo>
                  <a:pt x="1409" y="4131"/>
                </a:lnTo>
                <a:lnTo>
                  <a:pt x="1408" y="4133"/>
                </a:lnTo>
                <a:lnTo>
                  <a:pt x="1407" y="4136"/>
                </a:lnTo>
                <a:lnTo>
                  <a:pt x="1406" y="4138"/>
                </a:lnTo>
                <a:lnTo>
                  <a:pt x="1404" y="4140"/>
                </a:lnTo>
                <a:lnTo>
                  <a:pt x="1403" y="4142"/>
                </a:lnTo>
                <a:lnTo>
                  <a:pt x="1401" y="4143"/>
                </a:lnTo>
                <a:lnTo>
                  <a:pt x="1398" y="4145"/>
                </a:lnTo>
                <a:lnTo>
                  <a:pt x="1396" y="4147"/>
                </a:lnTo>
                <a:lnTo>
                  <a:pt x="1394" y="4148"/>
                </a:lnTo>
                <a:lnTo>
                  <a:pt x="1391" y="4149"/>
                </a:lnTo>
                <a:lnTo>
                  <a:pt x="1389" y="4149"/>
                </a:lnTo>
                <a:lnTo>
                  <a:pt x="1386" y="4150"/>
                </a:lnTo>
                <a:lnTo>
                  <a:pt x="1384" y="4150"/>
                </a:lnTo>
                <a:lnTo>
                  <a:pt x="1381" y="4150"/>
                </a:lnTo>
                <a:lnTo>
                  <a:pt x="1378" y="4149"/>
                </a:lnTo>
                <a:lnTo>
                  <a:pt x="1376" y="4149"/>
                </a:lnTo>
                <a:lnTo>
                  <a:pt x="1374" y="4148"/>
                </a:lnTo>
                <a:lnTo>
                  <a:pt x="1371" y="4147"/>
                </a:lnTo>
                <a:lnTo>
                  <a:pt x="1369" y="4146"/>
                </a:lnTo>
                <a:lnTo>
                  <a:pt x="1367" y="4144"/>
                </a:lnTo>
                <a:lnTo>
                  <a:pt x="1365" y="4142"/>
                </a:lnTo>
                <a:lnTo>
                  <a:pt x="1363" y="4140"/>
                </a:lnTo>
                <a:lnTo>
                  <a:pt x="1307" y="4066"/>
                </a:lnTo>
                <a:lnTo>
                  <a:pt x="1285" y="4065"/>
                </a:lnTo>
                <a:lnTo>
                  <a:pt x="1264" y="4065"/>
                </a:lnTo>
                <a:lnTo>
                  <a:pt x="1221" y="4064"/>
                </a:lnTo>
                <a:lnTo>
                  <a:pt x="1218" y="4064"/>
                </a:lnTo>
                <a:lnTo>
                  <a:pt x="1216" y="4064"/>
                </a:lnTo>
                <a:lnTo>
                  <a:pt x="1213" y="4064"/>
                </a:lnTo>
                <a:lnTo>
                  <a:pt x="1211" y="4063"/>
                </a:lnTo>
                <a:lnTo>
                  <a:pt x="1209" y="4062"/>
                </a:lnTo>
                <a:lnTo>
                  <a:pt x="1206" y="4061"/>
                </a:lnTo>
                <a:lnTo>
                  <a:pt x="1204" y="4059"/>
                </a:lnTo>
                <a:lnTo>
                  <a:pt x="1202" y="4058"/>
                </a:lnTo>
                <a:lnTo>
                  <a:pt x="1201" y="4056"/>
                </a:lnTo>
                <a:lnTo>
                  <a:pt x="1199" y="4054"/>
                </a:lnTo>
                <a:lnTo>
                  <a:pt x="1198" y="4052"/>
                </a:lnTo>
                <a:lnTo>
                  <a:pt x="1196" y="4049"/>
                </a:lnTo>
                <a:lnTo>
                  <a:pt x="1195" y="4047"/>
                </a:lnTo>
                <a:lnTo>
                  <a:pt x="1195" y="4045"/>
                </a:lnTo>
                <a:lnTo>
                  <a:pt x="1194" y="4042"/>
                </a:lnTo>
                <a:lnTo>
                  <a:pt x="1194" y="4039"/>
                </a:lnTo>
                <a:lnTo>
                  <a:pt x="1194" y="4037"/>
                </a:lnTo>
                <a:lnTo>
                  <a:pt x="1194" y="4034"/>
                </a:lnTo>
                <a:lnTo>
                  <a:pt x="1195" y="4031"/>
                </a:lnTo>
                <a:lnTo>
                  <a:pt x="1196" y="4029"/>
                </a:lnTo>
                <a:lnTo>
                  <a:pt x="1197" y="4027"/>
                </a:lnTo>
                <a:lnTo>
                  <a:pt x="1198" y="4024"/>
                </a:lnTo>
                <a:lnTo>
                  <a:pt x="1200" y="4022"/>
                </a:lnTo>
                <a:lnTo>
                  <a:pt x="1201" y="4020"/>
                </a:lnTo>
                <a:lnTo>
                  <a:pt x="1203" y="4019"/>
                </a:lnTo>
                <a:lnTo>
                  <a:pt x="1205" y="4017"/>
                </a:lnTo>
                <a:lnTo>
                  <a:pt x="1207" y="4016"/>
                </a:lnTo>
                <a:lnTo>
                  <a:pt x="1209" y="4015"/>
                </a:lnTo>
                <a:lnTo>
                  <a:pt x="1212" y="4014"/>
                </a:lnTo>
                <a:lnTo>
                  <a:pt x="1214" y="4013"/>
                </a:lnTo>
                <a:lnTo>
                  <a:pt x="1217" y="4013"/>
                </a:lnTo>
                <a:lnTo>
                  <a:pt x="1220" y="4012"/>
                </a:lnTo>
                <a:lnTo>
                  <a:pt x="1232" y="4012"/>
                </a:lnTo>
                <a:lnTo>
                  <a:pt x="1244" y="4012"/>
                </a:lnTo>
                <a:lnTo>
                  <a:pt x="1268" y="4011"/>
                </a:lnTo>
                <a:lnTo>
                  <a:pt x="1260" y="4001"/>
                </a:lnTo>
                <a:lnTo>
                  <a:pt x="1253" y="3989"/>
                </a:lnTo>
                <a:lnTo>
                  <a:pt x="1239" y="3966"/>
                </a:lnTo>
                <a:lnTo>
                  <a:pt x="1237" y="3964"/>
                </a:lnTo>
                <a:lnTo>
                  <a:pt x="1236" y="3962"/>
                </a:lnTo>
                <a:lnTo>
                  <a:pt x="1236" y="3959"/>
                </a:lnTo>
                <a:lnTo>
                  <a:pt x="1235" y="3957"/>
                </a:lnTo>
                <a:lnTo>
                  <a:pt x="1235" y="3954"/>
                </a:lnTo>
                <a:lnTo>
                  <a:pt x="1235" y="3952"/>
                </a:lnTo>
                <a:lnTo>
                  <a:pt x="1235" y="3949"/>
                </a:lnTo>
                <a:lnTo>
                  <a:pt x="1235" y="3947"/>
                </a:lnTo>
                <a:lnTo>
                  <a:pt x="1236" y="3945"/>
                </a:lnTo>
                <a:lnTo>
                  <a:pt x="1237" y="3942"/>
                </a:lnTo>
                <a:lnTo>
                  <a:pt x="1238" y="3940"/>
                </a:lnTo>
                <a:lnTo>
                  <a:pt x="1239" y="3938"/>
                </a:lnTo>
                <a:lnTo>
                  <a:pt x="1241" y="3936"/>
                </a:lnTo>
                <a:lnTo>
                  <a:pt x="1243" y="3934"/>
                </a:lnTo>
                <a:lnTo>
                  <a:pt x="1245" y="3932"/>
                </a:lnTo>
                <a:lnTo>
                  <a:pt x="1247" y="3930"/>
                </a:lnTo>
                <a:moveTo>
                  <a:pt x="1048" y="4061"/>
                </a:moveTo>
                <a:lnTo>
                  <a:pt x="1048" y="4064"/>
                </a:lnTo>
                <a:lnTo>
                  <a:pt x="1049" y="4067"/>
                </a:lnTo>
                <a:lnTo>
                  <a:pt x="1049" y="4069"/>
                </a:lnTo>
                <a:lnTo>
                  <a:pt x="1049" y="4072"/>
                </a:lnTo>
                <a:lnTo>
                  <a:pt x="1048" y="4074"/>
                </a:lnTo>
                <a:lnTo>
                  <a:pt x="1048" y="4077"/>
                </a:lnTo>
                <a:lnTo>
                  <a:pt x="1047" y="4079"/>
                </a:lnTo>
                <a:lnTo>
                  <a:pt x="1046" y="4082"/>
                </a:lnTo>
                <a:lnTo>
                  <a:pt x="1044" y="4084"/>
                </a:lnTo>
                <a:lnTo>
                  <a:pt x="1043" y="4086"/>
                </a:lnTo>
                <a:lnTo>
                  <a:pt x="1041" y="4088"/>
                </a:lnTo>
                <a:lnTo>
                  <a:pt x="1039" y="4089"/>
                </a:lnTo>
                <a:lnTo>
                  <a:pt x="1037" y="4091"/>
                </a:lnTo>
                <a:lnTo>
                  <a:pt x="1035" y="4092"/>
                </a:lnTo>
                <a:lnTo>
                  <a:pt x="1032" y="4093"/>
                </a:lnTo>
                <a:lnTo>
                  <a:pt x="1030" y="4093"/>
                </a:lnTo>
                <a:lnTo>
                  <a:pt x="983" y="4107"/>
                </a:lnTo>
                <a:lnTo>
                  <a:pt x="937" y="4124"/>
                </a:lnTo>
                <a:lnTo>
                  <a:pt x="892" y="4143"/>
                </a:lnTo>
                <a:lnTo>
                  <a:pt x="848" y="4164"/>
                </a:lnTo>
                <a:lnTo>
                  <a:pt x="845" y="4165"/>
                </a:lnTo>
                <a:lnTo>
                  <a:pt x="843" y="4166"/>
                </a:lnTo>
                <a:lnTo>
                  <a:pt x="840" y="4167"/>
                </a:lnTo>
                <a:lnTo>
                  <a:pt x="838" y="4167"/>
                </a:lnTo>
                <a:lnTo>
                  <a:pt x="835" y="4167"/>
                </a:lnTo>
                <a:lnTo>
                  <a:pt x="833" y="4167"/>
                </a:lnTo>
                <a:lnTo>
                  <a:pt x="830" y="4166"/>
                </a:lnTo>
                <a:lnTo>
                  <a:pt x="828" y="4166"/>
                </a:lnTo>
                <a:lnTo>
                  <a:pt x="825" y="4165"/>
                </a:lnTo>
                <a:lnTo>
                  <a:pt x="823" y="4164"/>
                </a:lnTo>
                <a:lnTo>
                  <a:pt x="821" y="4162"/>
                </a:lnTo>
                <a:lnTo>
                  <a:pt x="819" y="4161"/>
                </a:lnTo>
                <a:lnTo>
                  <a:pt x="817" y="4159"/>
                </a:lnTo>
                <a:lnTo>
                  <a:pt x="815" y="4157"/>
                </a:lnTo>
                <a:lnTo>
                  <a:pt x="813" y="4155"/>
                </a:lnTo>
                <a:lnTo>
                  <a:pt x="812" y="4152"/>
                </a:lnTo>
                <a:lnTo>
                  <a:pt x="811" y="4150"/>
                </a:lnTo>
                <a:lnTo>
                  <a:pt x="810" y="4147"/>
                </a:lnTo>
                <a:lnTo>
                  <a:pt x="810" y="4145"/>
                </a:lnTo>
                <a:lnTo>
                  <a:pt x="809" y="4142"/>
                </a:lnTo>
                <a:lnTo>
                  <a:pt x="809" y="4140"/>
                </a:lnTo>
                <a:lnTo>
                  <a:pt x="810" y="4137"/>
                </a:lnTo>
                <a:lnTo>
                  <a:pt x="810" y="4135"/>
                </a:lnTo>
                <a:lnTo>
                  <a:pt x="811" y="4132"/>
                </a:lnTo>
                <a:lnTo>
                  <a:pt x="812" y="4130"/>
                </a:lnTo>
                <a:lnTo>
                  <a:pt x="813" y="4127"/>
                </a:lnTo>
                <a:lnTo>
                  <a:pt x="814" y="4125"/>
                </a:lnTo>
                <a:lnTo>
                  <a:pt x="816" y="4123"/>
                </a:lnTo>
                <a:lnTo>
                  <a:pt x="817" y="4121"/>
                </a:lnTo>
                <a:lnTo>
                  <a:pt x="819" y="4119"/>
                </a:lnTo>
                <a:lnTo>
                  <a:pt x="821" y="4118"/>
                </a:lnTo>
                <a:lnTo>
                  <a:pt x="824" y="4116"/>
                </a:lnTo>
                <a:lnTo>
                  <a:pt x="870" y="4095"/>
                </a:lnTo>
                <a:lnTo>
                  <a:pt x="918" y="4075"/>
                </a:lnTo>
                <a:lnTo>
                  <a:pt x="966" y="4057"/>
                </a:lnTo>
                <a:lnTo>
                  <a:pt x="1016" y="4042"/>
                </a:lnTo>
                <a:lnTo>
                  <a:pt x="1018" y="4042"/>
                </a:lnTo>
                <a:lnTo>
                  <a:pt x="1021" y="4042"/>
                </a:lnTo>
                <a:lnTo>
                  <a:pt x="1024" y="4042"/>
                </a:lnTo>
                <a:lnTo>
                  <a:pt x="1026" y="4042"/>
                </a:lnTo>
                <a:lnTo>
                  <a:pt x="1029" y="4043"/>
                </a:lnTo>
                <a:lnTo>
                  <a:pt x="1031" y="4043"/>
                </a:lnTo>
                <a:lnTo>
                  <a:pt x="1034" y="4044"/>
                </a:lnTo>
                <a:lnTo>
                  <a:pt x="1036" y="4046"/>
                </a:lnTo>
                <a:lnTo>
                  <a:pt x="1038" y="4047"/>
                </a:lnTo>
                <a:lnTo>
                  <a:pt x="1040" y="4048"/>
                </a:lnTo>
                <a:lnTo>
                  <a:pt x="1042" y="4050"/>
                </a:lnTo>
                <a:lnTo>
                  <a:pt x="1044" y="4052"/>
                </a:lnTo>
                <a:lnTo>
                  <a:pt x="1045" y="4054"/>
                </a:lnTo>
                <a:lnTo>
                  <a:pt x="1046" y="4056"/>
                </a:lnTo>
                <a:lnTo>
                  <a:pt x="1047" y="4059"/>
                </a:lnTo>
                <a:lnTo>
                  <a:pt x="1048" y="4061"/>
                </a:lnTo>
                <a:moveTo>
                  <a:pt x="1563" y="4097"/>
                </a:moveTo>
                <a:lnTo>
                  <a:pt x="1564" y="4095"/>
                </a:lnTo>
                <a:lnTo>
                  <a:pt x="1565" y="4093"/>
                </a:lnTo>
                <a:lnTo>
                  <a:pt x="1567" y="4091"/>
                </a:lnTo>
                <a:lnTo>
                  <a:pt x="1568" y="4089"/>
                </a:lnTo>
                <a:lnTo>
                  <a:pt x="1570" y="4087"/>
                </a:lnTo>
                <a:lnTo>
                  <a:pt x="1572" y="4086"/>
                </a:lnTo>
                <a:lnTo>
                  <a:pt x="1574" y="4084"/>
                </a:lnTo>
                <a:lnTo>
                  <a:pt x="1577" y="4083"/>
                </a:lnTo>
                <a:lnTo>
                  <a:pt x="1579" y="4082"/>
                </a:lnTo>
                <a:lnTo>
                  <a:pt x="1582" y="4082"/>
                </a:lnTo>
                <a:lnTo>
                  <a:pt x="1584" y="4081"/>
                </a:lnTo>
                <a:lnTo>
                  <a:pt x="1587" y="4081"/>
                </a:lnTo>
                <a:lnTo>
                  <a:pt x="1589" y="4081"/>
                </a:lnTo>
                <a:lnTo>
                  <a:pt x="1592" y="4082"/>
                </a:lnTo>
                <a:lnTo>
                  <a:pt x="1594" y="4082"/>
                </a:lnTo>
                <a:lnTo>
                  <a:pt x="1597" y="4083"/>
                </a:lnTo>
                <a:lnTo>
                  <a:pt x="1638" y="4101"/>
                </a:lnTo>
                <a:lnTo>
                  <a:pt x="1680" y="4121"/>
                </a:lnTo>
                <a:lnTo>
                  <a:pt x="1722" y="4144"/>
                </a:lnTo>
                <a:lnTo>
                  <a:pt x="1765" y="4168"/>
                </a:lnTo>
                <a:lnTo>
                  <a:pt x="1767" y="4170"/>
                </a:lnTo>
                <a:lnTo>
                  <a:pt x="1769" y="4172"/>
                </a:lnTo>
                <a:lnTo>
                  <a:pt x="1771" y="4174"/>
                </a:lnTo>
                <a:lnTo>
                  <a:pt x="1772" y="4176"/>
                </a:lnTo>
                <a:lnTo>
                  <a:pt x="1773" y="4178"/>
                </a:lnTo>
                <a:lnTo>
                  <a:pt x="1775" y="4180"/>
                </a:lnTo>
                <a:lnTo>
                  <a:pt x="1775" y="4183"/>
                </a:lnTo>
                <a:lnTo>
                  <a:pt x="1776" y="4185"/>
                </a:lnTo>
                <a:lnTo>
                  <a:pt x="1777" y="4188"/>
                </a:lnTo>
                <a:lnTo>
                  <a:pt x="1777" y="4190"/>
                </a:lnTo>
                <a:lnTo>
                  <a:pt x="1777" y="4193"/>
                </a:lnTo>
                <a:lnTo>
                  <a:pt x="1776" y="4195"/>
                </a:lnTo>
                <a:lnTo>
                  <a:pt x="1776" y="4198"/>
                </a:lnTo>
                <a:lnTo>
                  <a:pt x="1775" y="4200"/>
                </a:lnTo>
                <a:lnTo>
                  <a:pt x="1774" y="4203"/>
                </a:lnTo>
                <a:lnTo>
                  <a:pt x="1773" y="4205"/>
                </a:lnTo>
                <a:lnTo>
                  <a:pt x="1771" y="4208"/>
                </a:lnTo>
                <a:lnTo>
                  <a:pt x="1770" y="4210"/>
                </a:lnTo>
                <a:lnTo>
                  <a:pt x="1768" y="4211"/>
                </a:lnTo>
                <a:lnTo>
                  <a:pt x="1766" y="4213"/>
                </a:lnTo>
                <a:lnTo>
                  <a:pt x="1764" y="4214"/>
                </a:lnTo>
                <a:lnTo>
                  <a:pt x="1761" y="4215"/>
                </a:lnTo>
                <a:lnTo>
                  <a:pt x="1759" y="4216"/>
                </a:lnTo>
                <a:lnTo>
                  <a:pt x="1757" y="4217"/>
                </a:lnTo>
                <a:lnTo>
                  <a:pt x="1754" y="4217"/>
                </a:lnTo>
                <a:lnTo>
                  <a:pt x="1751" y="4218"/>
                </a:lnTo>
                <a:lnTo>
                  <a:pt x="1749" y="4218"/>
                </a:lnTo>
                <a:lnTo>
                  <a:pt x="1746" y="4217"/>
                </a:lnTo>
                <a:lnTo>
                  <a:pt x="1744" y="4217"/>
                </a:lnTo>
                <a:lnTo>
                  <a:pt x="1741" y="4216"/>
                </a:lnTo>
                <a:lnTo>
                  <a:pt x="1739" y="4215"/>
                </a:lnTo>
                <a:lnTo>
                  <a:pt x="1737" y="4213"/>
                </a:lnTo>
                <a:lnTo>
                  <a:pt x="1696" y="4190"/>
                </a:lnTo>
                <a:lnTo>
                  <a:pt x="1656" y="4168"/>
                </a:lnTo>
                <a:lnTo>
                  <a:pt x="1616" y="4149"/>
                </a:lnTo>
                <a:lnTo>
                  <a:pt x="1577" y="4132"/>
                </a:lnTo>
                <a:lnTo>
                  <a:pt x="1574" y="4131"/>
                </a:lnTo>
                <a:lnTo>
                  <a:pt x="1572" y="4130"/>
                </a:lnTo>
                <a:lnTo>
                  <a:pt x="1570" y="4128"/>
                </a:lnTo>
                <a:lnTo>
                  <a:pt x="1568" y="4126"/>
                </a:lnTo>
                <a:lnTo>
                  <a:pt x="1566" y="4124"/>
                </a:lnTo>
                <a:lnTo>
                  <a:pt x="1565" y="4122"/>
                </a:lnTo>
                <a:lnTo>
                  <a:pt x="1564" y="4120"/>
                </a:lnTo>
                <a:lnTo>
                  <a:pt x="1563" y="4118"/>
                </a:lnTo>
                <a:lnTo>
                  <a:pt x="1562" y="4116"/>
                </a:lnTo>
                <a:lnTo>
                  <a:pt x="1561" y="4113"/>
                </a:lnTo>
                <a:lnTo>
                  <a:pt x="1561" y="4111"/>
                </a:lnTo>
                <a:lnTo>
                  <a:pt x="1561" y="4108"/>
                </a:lnTo>
                <a:lnTo>
                  <a:pt x="1561" y="4105"/>
                </a:lnTo>
                <a:lnTo>
                  <a:pt x="1561" y="4103"/>
                </a:lnTo>
                <a:lnTo>
                  <a:pt x="1562" y="4100"/>
                </a:lnTo>
                <a:lnTo>
                  <a:pt x="1563" y="4097"/>
                </a:lnTo>
                <a:moveTo>
                  <a:pt x="686" y="4229"/>
                </a:moveTo>
                <a:lnTo>
                  <a:pt x="687" y="4232"/>
                </a:lnTo>
                <a:lnTo>
                  <a:pt x="689" y="4234"/>
                </a:lnTo>
                <a:lnTo>
                  <a:pt x="690" y="4237"/>
                </a:lnTo>
                <a:lnTo>
                  <a:pt x="690" y="4239"/>
                </a:lnTo>
                <a:lnTo>
                  <a:pt x="691" y="4242"/>
                </a:lnTo>
                <a:lnTo>
                  <a:pt x="691" y="4244"/>
                </a:lnTo>
                <a:lnTo>
                  <a:pt x="691" y="4247"/>
                </a:lnTo>
                <a:lnTo>
                  <a:pt x="691" y="4249"/>
                </a:lnTo>
                <a:lnTo>
                  <a:pt x="690" y="4252"/>
                </a:lnTo>
                <a:lnTo>
                  <a:pt x="689" y="4254"/>
                </a:lnTo>
                <a:lnTo>
                  <a:pt x="688" y="4256"/>
                </a:lnTo>
                <a:lnTo>
                  <a:pt x="687" y="4259"/>
                </a:lnTo>
                <a:lnTo>
                  <a:pt x="686" y="4261"/>
                </a:lnTo>
                <a:lnTo>
                  <a:pt x="684" y="4263"/>
                </a:lnTo>
                <a:lnTo>
                  <a:pt x="682" y="4265"/>
                </a:lnTo>
                <a:lnTo>
                  <a:pt x="680" y="4266"/>
                </a:lnTo>
                <a:lnTo>
                  <a:pt x="641" y="4296"/>
                </a:lnTo>
                <a:lnTo>
                  <a:pt x="602" y="4327"/>
                </a:lnTo>
                <a:lnTo>
                  <a:pt x="565" y="4359"/>
                </a:lnTo>
                <a:lnTo>
                  <a:pt x="529" y="4392"/>
                </a:lnTo>
                <a:lnTo>
                  <a:pt x="527" y="4394"/>
                </a:lnTo>
                <a:lnTo>
                  <a:pt x="525" y="4396"/>
                </a:lnTo>
                <a:lnTo>
                  <a:pt x="522" y="4397"/>
                </a:lnTo>
                <a:lnTo>
                  <a:pt x="520" y="4398"/>
                </a:lnTo>
                <a:lnTo>
                  <a:pt x="517" y="4399"/>
                </a:lnTo>
                <a:lnTo>
                  <a:pt x="515" y="4399"/>
                </a:lnTo>
                <a:lnTo>
                  <a:pt x="512" y="4399"/>
                </a:lnTo>
                <a:lnTo>
                  <a:pt x="510" y="4399"/>
                </a:lnTo>
                <a:lnTo>
                  <a:pt x="507" y="4399"/>
                </a:lnTo>
                <a:lnTo>
                  <a:pt x="504" y="4399"/>
                </a:lnTo>
                <a:lnTo>
                  <a:pt x="502" y="4398"/>
                </a:lnTo>
                <a:lnTo>
                  <a:pt x="500" y="4397"/>
                </a:lnTo>
                <a:lnTo>
                  <a:pt x="497" y="4396"/>
                </a:lnTo>
                <a:lnTo>
                  <a:pt x="495" y="4395"/>
                </a:lnTo>
                <a:lnTo>
                  <a:pt x="493" y="4393"/>
                </a:lnTo>
                <a:lnTo>
                  <a:pt x="491" y="4391"/>
                </a:lnTo>
                <a:lnTo>
                  <a:pt x="489" y="4389"/>
                </a:lnTo>
                <a:lnTo>
                  <a:pt x="488" y="4387"/>
                </a:lnTo>
                <a:lnTo>
                  <a:pt x="486" y="4385"/>
                </a:lnTo>
                <a:lnTo>
                  <a:pt x="485" y="4382"/>
                </a:lnTo>
                <a:lnTo>
                  <a:pt x="485" y="4380"/>
                </a:lnTo>
                <a:lnTo>
                  <a:pt x="484" y="4377"/>
                </a:lnTo>
                <a:lnTo>
                  <a:pt x="484" y="4375"/>
                </a:lnTo>
                <a:lnTo>
                  <a:pt x="484" y="4372"/>
                </a:lnTo>
                <a:lnTo>
                  <a:pt x="484" y="4369"/>
                </a:lnTo>
                <a:lnTo>
                  <a:pt x="485" y="4367"/>
                </a:lnTo>
                <a:lnTo>
                  <a:pt x="486" y="4364"/>
                </a:lnTo>
                <a:lnTo>
                  <a:pt x="487" y="4362"/>
                </a:lnTo>
                <a:lnTo>
                  <a:pt x="488" y="4360"/>
                </a:lnTo>
                <a:lnTo>
                  <a:pt x="489" y="4357"/>
                </a:lnTo>
                <a:lnTo>
                  <a:pt x="491" y="4355"/>
                </a:lnTo>
                <a:lnTo>
                  <a:pt x="493" y="4353"/>
                </a:lnTo>
                <a:lnTo>
                  <a:pt x="530" y="4320"/>
                </a:lnTo>
                <a:lnTo>
                  <a:pt x="568" y="4287"/>
                </a:lnTo>
                <a:lnTo>
                  <a:pt x="608" y="4254"/>
                </a:lnTo>
                <a:lnTo>
                  <a:pt x="649" y="4223"/>
                </a:lnTo>
                <a:lnTo>
                  <a:pt x="651" y="4222"/>
                </a:lnTo>
                <a:lnTo>
                  <a:pt x="654" y="4221"/>
                </a:lnTo>
                <a:lnTo>
                  <a:pt x="656" y="4220"/>
                </a:lnTo>
                <a:lnTo>
                  <a:pt x="659" y="4219"/>
                </a:lnTo>
                <a:lnTo>
                  <a:pt x="661" y="4218"/>
                </a:lnTo>
                <a:lnTo>
                  <a:pt x="664" y="4218"/>
                </a:lnTo>
                <a:lnTo>
                  <a:pt x="666" y="4218"/>
                </a:lnTo>
                <a:lnTo>
                  <a:pt x="669" y="4219"/>
                </a:lnTo>
                <a:lnTo>
                  <a:pt x="671" y="4219"/>
                </a:lnTo>
                <a:lnTo>
                  <a:pt x="674" y="4220"/>
                </a:lnTo>
                <a:lnTo>
                  <a:pt x="676" y="4221"/>
                </a:lnTo>
                <a:lnTo>
                  <a:pt x="678" y="4222"/>
                </a:lnTo>
                <a:lnTo>
                  <a:pt x="681" y="4224"/>
                </a:lnTo>
                <a:lnTo>
                  <a:pt x="682" y="4225"/>
                </a:lnTo>
                <a:lnTo>
                  <a:pt x="684" y="4227"/>
                </a:lnTo>
                <a:lnTo>
                  <a:pt x="686" y="4229"/>
                </a:lnTo>
                <a:moveTo>
                  <a:pt x="1503" y="4258"/>
                </a:moveTo>
                <a:lnTo>
                  <a:pt x="1505" y="4257"/>
                </a:lnTo>
                <a:lnTo>
                  <a:pt x="1507" y="4255"/>
                </a:lnTo>
                <a:lnTo>
                  <a:pt x="1509" y="4254"/>
                </a:lnTo>
                <a:lnTo>
                  <a:pt x="1512" y="4253"/>
                </a:lnTo>
                <a:lnTo>
                  <a:pt x="1514" y="4252"/>
                </a:lnTo>
                <a:lnTo>
                  <a:pt x="1517" y="4251"/>
                </a:lnTo>
                <a:lnTo>
                  <a:pt x="1520" y="4251"/>
                </a:lnTo>
                <a:lnTo>
                  <a:pt x="1522" y="4251"/>
                </a:lnTo>
                <a:lnTo>
                  <a:pt x="1525" y="4251"/>
                </a:lnTo>
                <a:lnTo>
                  <a:pt x="1527" y="4251"/>
                </a:lnTo>
                <a:lnTo>
                  <a:pt x="1530" y="4252"/>
                </a:lnTo>
                <a:lnTo>
                  <a:pt x="1532" y="4253"/>
                </a:lnTo>
                <a:lnTo>
                  <a:pt x="1534" y="4254"/>
                </a:lnTo>
                <a:lnTo>
                  <a:pt x="1537" y="4255"/>
                </a:lnTo>
                <a:lnTo>
                  <a:pt x="1539" y="4257"/>
                </a:lnTo>
                <a:lnTo>
                  <a:pt x="1541" y="4258"/>
                </a:lnTo>
                <a:lnTo>
                  <a:pt x="1578" y="4295"/>
                </a:lnTo>
                <a:lnTo>
                  <a:pt x="1615" y="4331"/>
                </a:lnTo>
                <a:lnTo>
                  <a:pt x="1653" y="4365"/>
                </a:lnTo>
                <a:lnTo>
                  <a:pt x="1691" y="4397"/>
                </a:lnTo>
                <a:lnTo>
                  <a:pt x="1693" y="4399"/>
                </a:lnTo>
                <a:lnTo>
                  <a:pt x="1694" y="4401"/>
                </a:lnTo>
                <a:lnTo>
                  <a:pt x="1696" y="4403"/>
                </a:lnTo>
                <a:lnTo>
                  <a:pt x="1697" y="4405"/>
                </a:lnTo>
                <a:lnTo>
                  <a:pt x="1698" y="4408"/>
                </a:lnTo>
                <a:lnTo>
                  <a:pt x="1699" y="4410"/>
                </a:lnTo>
                <a:lnTo>
                  <a:pt x="1699" y="4413"/>
                </a:lnTo>
                <a:lnTo>
                  <a:pt x="1700" y="4415"/>
                </a:lnTo>
                <a:lnTo>
                  <a:pt x="1700" y="4418"/>
                </a:lnTo>
                <a:lnTo>
                  <a:pt x="1700" y="4420"/>
                </a:lnTo>
                <a:lnTo>
                  <a:pt x="1699" y="4423"/>
                </a:lnTo>
                <a:lnTo>
                  <a:pt x="1699" y="4425"/>
                </a:lnTo>
                <a:lnTo>
                  <a:pt x="1698" y="4428"/>
                </a:lnTo>
                <a:lnTo>
                  <a:pt x="1697" y="4430"/>
                </a:lnTo>
                <a:lnTo>
                  <a:pt x="1695" y="4432"/>
                </a:lnTo>
                <a:lnTo>
                  <a:pt x="1694" y="4434"/>
                </a:lnTo>
                <a:lnTo>
                  <a:pt x="1692" y="4436"/>
                </a:lnTo>
                <a:lnTo>
                  <a:pt x="1690" y="4438"/>
                </a:lnTo>
                <a:lnTo>
                  <a:pt x="1687" y="4440"/>
                </a:lnTo>
                <a:lnTo>
                  <a:pt x="1685" y="4441"/>
                </a:lnTo>
                <a:lnTo>
                  <a:pt x="1683" y="4442"/>
                </a:lnTo>
                <a:lnTo>
                  <a:pt x="1680" y="4443"/>
                </a:lnTo>
                <a:lnTo>
                  <a:pt x="1678" y="4443"/>
                </a:lnTo>
                <a:lnTo>
                  <a:pt x="1676" y="4444"/>
                </a:lnTo>
                <a:lnTo>
                  <a:pt x="1673" y="4444"/>
                </a:lnTo>
                <a:lnTo>
                  <a:pt x="1671" y="4444"/>
                </a:lnTo>
                <a:lnTo>
                  <a:pt x="1668" y="4443"/>
                </a:lnTo>
                <a:lnTo>
                  <a:pt x="1666" y="4443"/>
                </a:lnTo>
                <a:lnTo>
                  <a:pt x="1663" y="4442"/>
                </a:lnTo>
                <a:lnTo>
                  <a:pt x="1661" y="4441"/>
                </a:lnTo>
                <a:lnTo>
                  <a:pt x="1659" y="4439"/>
                </a:lnTo>
                <a:lnTo>
                  <a:pt x="1657" y="4437"/>
                </a:lnTo>
                <a:lnTo>
                  <a:pt x="1618" y="4404"/>
                </a:lnTo>
                <a:lnTo>
                  <a:pt x="1579" y="4369"/>
                </a:lnTo>
                <a:lnTo>
                  <a:pt x="1541" y="4333"/>
                </a:lnTo>
                <a:lnTo>
                  <a:pt x="1503" y="4295"/>
                </a:lnTo>
                <a:lnTo>
                  <a:pt x="1501" y="4293"/>
                </a:lnTo>
                <a:lnTo>
                  <a:pt x="1499" y="4291"/>
                </a:lnTo>
                <a:lnTo>
                  <a:pt x="1498" y="4289"/>
                </a:lnTo>
                <a:lnTo>
                  <a:pt x="1497" y="4287"/>
                </a:lnTo>
                <a:lnTo>
                  <a:pt x="1496" y="4284"/>
                </a:lnTo>
                <a:lnTo>
                  <a:pt x="1496" y="4282"/>
                </a:lnTo>
                <a:lnTo>
                  <a:pt x="1495" y="4279"/>
                </a:lnTo>
                <a:lnTo>
                  <a:pt x="1495" y="4277"/>
                </a:lnTo>
                <a:lnTo>
                  <a:pt x="1495" y="4274"/>
                </a:lnTo>
                <a:lnTo>
                  <a:pt x="1496" y="4272"/>
                </a:lnTo>
                <a:lnTo>
                  <a:pt x="1496" y="4269"/>
                </a:lnTo>
                <a:lnTo>
                  <a:pt x="1497" y="4267"/>
                </a:lnTo>
                <a:lnTo>
                  <a:pt x="1498" y="4265"/>
                </a:lnTo>
                <a:lnTo>
                  <a:pt x="1499" y="4262"/>
                </a:lnTo>
                <a:lnTo>
                  <a:pt x="1501" y="4260"/>
                </a:lnTo>
                <a:lnTo>
                  <a:pt x="1503" y="4258"/>
                </a:lnTo>
                <a:moveTo>
                  <a:pt x="1880" y="4280"/>
                </a:moveTo>
                <a:lnTo>
                  <a:pt x="1881" y="4278"/>
                </a:lnTo>
                <a:lnTo>
                  <a:pt x="1883" y="4277"/>
                </a:lnTo>
                <a:lnTo>
                  <a:pt x="1885" y="4275"/>
                </a:lnTo>
                <a:lnTo>
                  <a:pt x="1888" y="4274"/>
                </a:lnTo>
                <a:lnTo>
                  <a:pt x="1890" y="4273"/>
                </a:lnTo>
                <a:lnTo>
                  <a:pt x="1892" y="4272"/>
                </a:lnTo>
                <a:lnTo>
                  <a:pt x="1895" y="4271"/>
                </a:lnTo>
                <a:lnTo>
                  <a:pt x="1897" y="4271"/>
                </a:lnTo>
                <a:lnTo>
                  <a:pt x="1900" y="4271"/>
                </a:lnTo>
                <a:lnTo>
                  <a:pt x="1902" y="4271"/>
                </a:lnTo>
                <a:lnTo>
                  <a:pt x="1905" y="4271"/>
                </a:lnTo>
                <a:lnTo>
                  <a:pt x="1907" y="4272"/>
                </a:lnTo>
                <a:lnTo>
                  <a:pt x="1910" y="4273"/>
                </a:lnTo>
                <a:lnTo>
                  <a:pt x="1912" y="4274"/>
                </a:lnTo>
                <a:lnTo>
                  <a:pt x="1915" y="4275"/>
                </a:lnTo>
                <a:lnTo>
                  <a:pt x="1917" y="4276"/>
                </a:lnTo>
                <a:lnTo>
                  <a:pt x="1953" y="4306"/>
                </a:lnTo>
                <a:lnTo>
                  <a:pt x="1970" y="4321"/>
                </a:lnTo>
                <a:lnTo>
                  <a:pt x="1988" y="4337"/>
                </a:lnTo>
                <a:lnTo>
                  <a:pt x="2066" y="4408"/>
                </a:lnTo>
                <a:lnTo>
                  <a:pt x="2067" y="4410"/>
                </a:lnTo>
                <a:lnTo>
                  <a:pt x="2069" y="4412"/>
                </a:lnTo>
                <a:lnTo>
                  <a:pt x="2070" y="4415"/>
                </a:lnTo>
                <a:lnTo>
                  <a:pt x="2071" y="4417"/>
                </a:lnTo>
                <a:lnTo>
                  <a:pt x="2072" y="4419"/>
                </a:lnTo>
                <a:lnTo>
                  <a:pt x="2073" y="4422"/>
                </a:lnTo>
                <a:lnTo>
                  <a:pt x="2073" y="4424"/>
                </a:lnTo>
                <a:lnTo>
                  <a:pt x="2074" y="4427"/>
                </a:lnTo>
                <a:lnTo>
                  <a:pt x="2074" y="4429"/>
                </a:lnTo>
                <a:lnTo>
                  <a:pt x="2073" y="4432"/>
                </a:lnTo>
                <a:lnTo>
                  <a:pt x="2073" y="4434"/>
                </a:lnTo>
                <a:lnTo>
                  <a:pt x="2072" y="4437"/>
                </a:lnTo>
                <a:lnTo>
                  <a:pt x="2071" y="4439"/>
                </a:lnTo>
                <a:lnTo>
                  <a:pt x="2070" y="4441"/>
                </a:lnTo>
                <a:lnTo>
                  <a:pt x="2068" y="4443"/>
                </a:lnTo>
                <a:lnTo>
                  <a:pt x="2067" y="4445"/>
                </a:lnTo>
                <a:lnTo>
                  <a:pt x="2065" y="4447"/>
                </a:lnTo>
                <a:lnTo>
                  <a:pt x="2063" y="4449"/>
                </a:lnTo>
                <a:lnTo>
                  <a:pt x="2060" y="4450"/>
                </a:lnTo>
                <a:lnTo>
                  <a:pt x="2058" y="4452"/>
                </a:lnTo>
                <a:lnTo>
                  <a:pt x="2056" y="4453"/>
                </a:lnTo>
                <a:lnTo>
                  <a:pt x="2053" y="4453"/>
                </a:lnTo>
                <a:lnTo>
                  <a:pt x="2051" y="4454"/>
                </a:lnTo>
                <a:lnTo>
                  <a:pt x="2048" y="4454"/>
                </a:lnTo>
                <a:lnTo>
                  <a:pt x="2045" y="4454"/>
                </a:lnTo>
                <a:lnTo>
                  <a:pt x="2043" y="4453"/>
                </a:lnTo>
                <a:lnTo>
                  <a:pt x="2040" y="4453"/>
                </a:lnTo>
                <a:lnTo>
                  <a:pt x="2038" y="4452"/>
                </a:lnTo>
                <a:lnTo>
                  <a:pt x="2035" y="4451"/>
                </a:lnTo>
                <a:lnTo>
                  <a:pt x="2033" y="4450"/>
                </a:lnTo>
                <a:lnTo>
                  <a:pt x="2031" y="4448"/>
                </a:lnTo>
                <a:lnTo>
                  <a:pt x="2029" y="4446"/>
                </a:lnTo>
                <a:lnTo>
                  <a:pt x="1953" y="4376"/>
                </a:lnTo>
                <a:lnTo>
                  <a:pt x="1935" y="4361"/>
                </a:lnTo>
                <a:lnTo>
                  <a:pt x="1918" y="4346"/>
                </a:lnTo>
                <a:lnTo>
                  <a:pt x="1884" y="4318"/>
                </a:lnTo>
                <a:lnTo>
                  <a:pt x="1882" y="4316"/>
                </a:lnTo>
                <a:lnTo>
                  <a:pt x="1880" y="4314"/>
                </a:lnTo>
                <a:lnTo>
                  <a:pt x="1878" y="4312"/>
                </a:lnTo>
                <a:lnTo>
                  <a:pt x="1877" y="4310"/>
                </a:lnTo>
                <a:lnTo>
                  <a:pt x="1876" y="4308"/>
                </a:lnTo>
                <a:lnTo>
                  <a:pt x="1875" y="4305"/>
                </a:lnTo>
                <a:lnTo>
                  <a:pt x="1875" y="4303"/>
                </a:lnTo>
                <a:lnTo>
                  <a:pt x="1874" y="4300"/>
                </a:lnTo>
                <a:lnTo>
                  <a:pt x="1874" y="4298"/>
                </a:lnTo>
                <a:lnTo>
                  <a:pt x="1874" y="4295"/>
                </a:lnTo>
                <a:lnTo>
                  <a:pt x="1874" y="4293"/>
                </a:lnTo>
                <a:lnTo>
                  <a:pt x="1875" y="4290"/>
                </a:lnTo>
                <a:lnTo>
                  <a:pt x="1876" y="4288"/>
                </a:lnTo>
                <a:lnTo>
                  <a:pt x="1877" y="4285"/>
                </a:lnTo>
                <a:lnTo>
                  <a:pt x="1878" y="4283"/>
                </a:lnTo>
                <a:lnTo>
                  <a:pt x="1880" y="4280"/>
                </a:lnTo>
                <a:moveTo>
                  <a:pt x="390" y="4498"/>
                </a:moveTo>
                <a:lnTo>
                  <a:pt x="392" y="4500"/>
                </a:lnTo>
                <a:lnTo>
                  <a:pt x="394" y="4502"/>
                </a:lnTo>
                <a:lnTo>
                  <a:pt x="395" y="4504"/>
                </a:lnTo>
                <a:lnTo>
                  <a:pt x="396" y="4506"/>
                </a:lnTo>
                <a:lnTo>
                  <a:pt x="397" y="4509"/>
                </a:lnTo>
                <a:lnTo>
                  <a:pt x="398" y="4511"/>
                </a:lnTo>
                <a:lnTo>
                  <a:pt x="399" y="4514"/>
                </a:lnTo>
                <a:lnTo>
                  <a:pt x="399" y="4516"/>
                </a:lnTo>
                <a:lnTo>
                  <a:pt x="399" y="4519"/>
                </a:lnTo>
                <a:lnTo>
                  <a:pt x="399" y="4521"/>
                </a:lnTo>
                <a:lnTo>
                  <a:pt x="398" y="4524"/>
                </a:lnTo>
                <a:lnTo>
                  <a:pt x="398" y="4526"/>
                </a:lnTo>
                <a:lnTo>
                  <a:pt x="397" y="4529"/>
                </a:lnTo>
                <a:lnTo>
                  <a:pt x="396" y="4531"/>
                </a:lnTo>
                <a:lnTo>
                  <a:pt x="394" y="4533"/>
                </a:lnTo>
                <a:lnTo>
                  <a:pt x="393" y="4535"/>
                </a:lnTo>
                <a:lnTo>
                  <a:pt x="360" y="4576"/>
                </a:lnTo>
                <a:lnTo>
                  <a:pt x="328" y="4615"/>
                </a:lnTo>
                <a:lnTo>
                  <a:pt x="299" y="4654"/>
                </a:lnTo>
                <a:lnTo>
                  <a:pt x="272" y="4692"/>
                </a:lnTo>
                <a:lnTo>
                  <a:pt x="270" y="4695"/>
                </a:lnTo>
                <a:lnTo>
                  <a:pt x="268" y="4696"/>
                </a:lnTo>
                <a:lnTo>
                  <a:pt x="266" y="4698"/>
                </a:lnTo>
                <a:lnTo>
                  <a:pt x="264" y="4700"/>
                </a:lnTo>
                <a:lnTo>
                  <a:pt x="262" y="4701"/>
                </a:lnTo>
                <a:lnTo>
                  <a:pt x="259" y="4702"/>
                </a:lnTo>
                <a:lnTo>
                  <a:pt x="257" y="4703"/>
                </a:lnTo>
                <a:lnTo>
                  <a:pt x="255" y="4703"/>
                </a:lnTo>
                <a:lnTo>
                  <a:pt x="252" y="4704"/>
                </a:lnTo>
                <a:lnTo>
                  <a:pt x="250" y="4704"/>
                </a:lnTo>
                <a:lnTo>
                  <a:pt x="247" y="4704"/>
                </a:lnTo>
                <a:lnTo>
                  <a:pt x="245" y="4703"/>
                </a:lnTo>
                <a:lnTo>
                  <a:pt x="242" y="4703"/>
                </a:lnTo>
                <a:lnTo>
                  <a:pt x="240" y="4702"/>
                </a:lnTo>
                <a:lnTo>
                  <a:pt x="237" y="4701"/>
                </a:lnTo>
                <a:lnTo>
                  <a:pt x="235" y="4699"/>
                </a:lnTo>
                <a:lnTo>
                  <a:pt x="233" y="4698"/>
                </a:lnTo>
                <a:lnTo>
                  <a:pt x="231" y="4696"/>
                </a:lnTo>
                <a:lnTo>
                  <a:pt x="229" y="4694"/>
                </a:lnTo>
                <a:lnTo>
                  <a:pt x="228" y="4691"/>
                </a:lnTo>
                <a:lnTo>
                  <a:pt x="226" y="4689"/>
                </a:lnTo>
                <a:lnTo>
                  <a:pt x="225" y="4687"/>
                </a:lnTo>
                <a:lnTo>
                  <a:pt x="225" y="4684"/>
                </a:lnTo>
                <a:lnTo>
                  <a:pt x="224" y="4682"/>
                </a:lnTo>
                <a:lnTo>
                  <a:pt x="224" y="4679"/>
                </a:lnTo>
                <a:lnTo>
                  <a:pt x="223" y="4677"/>
                </a:lnTo>
                <a:lnTo>
                  <a:pt x="224" y="4674"/>
                </a:lnTo>
                <a:lnTo>
                  <a:pt x="224" y="4672"/>
                </a:lnTo>
                <a:lnTo>
                  <a:pt x="225" y="4669"/>
                </a:lnTo>
                <a:lnTo>
                  <a:pt x="225" y="4667"/>
                </a:lnTo>
                <a:lnTo>
                  <a:pt x="227" y="4665"/>
                </a:lnTo>
                <a:lnTo>
                  <a:pt x="228" y="4662"/>
                </a:lnTo>
                <a:lnTo>
                  <a:pt x="256" y="4623"/>
                </a:lnTo>
                <a:lnTo>
                  <a:pt x="286" y="4583"/>
                </a:lnTo>
                <a:lnTo>
                  <a:pt x="352" y="4501"/>
                </a:lnTo>
                <a:lnTo>
                  <a:pt x="354" y="4499"/>
                </a:lnTo>
                <a:lnTo>
                  <a:pt x="356" y="4498"/>
                </a:lnTo>
                <a:lnTo>
                  <a:pt x="358" y="4496"/>
                </a:lnTo>
                <a:lnTo>
                  <a:pt x="361" y="4495"/>
                </a:lnTo>
                <a:lnTo>
                  <a:pt x="363" y="4494"/>
                </a:lnTo>
                <a:lnTo>
                  <a:pt x="365" y="4493"/>
                </a:lnTo>
                <a:lnTo>
                  <a:pt x="368" y="4492"/>
                </a:lnTo>
                <a:lnTo>
                  <a:pt x="371" y="4492"/>
                </a:lnTo>
                <a:lnTo>
                  <a:pt x="373" y="4492"/>
                </a:lnTo>
                <a:lnTo>
                  <a:pt x="376" y="4492"/>
                </a:lnTo>
                <a:lnTo>
                  <a:pt x="378" y="4492"/>
                </a:lnTo>
                <a:lnTo>
                  <a:pt x="381" y="4493"/>
                </a:lnTo>
                <a:lnTo>
                  <a:pt x="383" y="4494"/>
                </a:lnTo>
                <a:lnTo>
                  <a:pt x="386" y="4495"/>
                </a:lnTo>
                <a:lnTo>
                  <a:pt x="388" y="4497"/>
                </a:lnTo>
                <a:lnTo>
                  <a:pt x="390" y="4498"/>
                </a:lnTo>
                <a:moveTo>
                  <a:pt x="1816" y="4528"/>
                </a:moveTo>
                <a:lnTo>
                  <a:pt x="1817" y="4526"/>
                </a:lnTo>
                <a:lnTo>
                  <a:pt x="1819" y="4524"/>
                </a:lnTo>
                <a:lnTo>
                  <a:pt x="1821" y="4523"/>
                </a:lnTo>
                <a:lnTo>
                  <a:pt x="1823" y="4521"/>
                </a:lnTo>
                <a:lnTo>
                  <a:pt x="1825" y="4520"/>
                </a:lnTo>
                <a:lnTo>
                  <a:pt x="1828" y="4519"/>
                </a:lnTo>
                <a:lnTo>
                  <a:pt x="1830" y="4518"/>
                </a:lnTo>
                <a:lnTo>
                  <a:pt x="1833" y="4518"/>
                </a:lnTo>
                <a:lnTo>
                  <a:pt x="1835" y="4517"/>
                </a:lnTo>
                <a:lnTo>
                  <a:pt x="1838" y="4517"/>
                </a:lnTo>
                <a:lnTo>
                  <a:pt x="1840" y="4517"/>
                </a:lnTo>
                <a:lnTo>
                  <a:pt x="1843" y="4518"/>
                </a:lnTo>
                <a:lnTo>
                  <a:pt x="1845" y="4519"/>
                </a:lnTo>
                <a:lnTo>
                  <a:pt x="1847" y="4520"/>
                </a:lnTo>
                <a:lnTo>
                  <a:pt x="1850" y="4521"/>
                </a:lnTo>
                <a:lnTo>
                  <a:pt x="1852" y="4522"/>
                </a:lnTo>
                <a:lnTo>
                  <a:pt x="1898" y="4553"/>
                </a:lnTo>
                <a:lnTo>
                  <a:pt x="1942" y="4582"/>
                </a:lnTo>
                <a:lnTo>
                  <a:pt x="1984" y="4607"/>
                </a:lnTo>
                <a:lnTo>
                  <a:pt x="2025" y="4630"/>
                </a:lnTo>
                <a:lnTo>
                  <a:pt x="2027" y="4632"/>
                </a:lnTo>
                <a:lnTo>
                  <a:pt x="2029" y="4633"/>
                </a:lnTo>
                <a:lnTo>
                  <a:pt x="2031" y="4635"/>
                </a:lnTo>
                <a:lnTo>
                  <a:pt x="2033" y="4637"/>
                </a:lnTo>
                <a:lnTo>
                  <a:pt x="2034" y="4639"/>
                </a:lnTo>
                <a:lnTo>
                  <a:pt x="2036" y="4641"/>
                </a:lnTo>
                <a:lnTo>
                  <a:pt x="2037" y="4644"/>
                </a:lnTo>
                <a:lnTo>
                  <a:pt x="2038" y="4646"/>
                </a:lnTo>
                <a:lnTo>
                  <a:pt x="2038" y="4649"/>
                </a:lnTo>
                <a:lnTo>
                  <a:pt x="2039" y="4651"/>
                </a:lnTo>
                <a:lnTo>
                  <a:pt x="2039" y="4654"/>
                </a:lnTo>
                <a:lnTo>
                  <a:pt x="2039" y="4656"/>
                </a:lnTo>
                <a:lnTo>
                  <a:pt x="2038" y="4659"/>
                </a:lnTo>
                <a:lnTo>
                  <a:pt x="2038" y="4661"/>
                </a:lnTo>
                <a:lnTo>
                  <a:pt x="2037" y="4664"/>
                </a:lnTo>
                <a:lnTo>
                  <a:pt x="2036" y="4666"/>
                </a:lnTo>
                <a:lnTo>
                  <a:pt x="2034" y="4669"/>
                </a:lnTo>
                <a:lnTo>
                  <a:pt x="2033" y="4671"/>
                </a:lnTo>
                <a:lnTo>
                  <a:pt x="2031" y="4672"/>
                </a:lnTo>
                <a:lnTo>
                  <a:pt x="2029" y="4674"/>
                </a:lnTo>
                <a:lnTo>
                  <a:pt x="2027" y="4675"/>
                </a:lnTo>
                <a:lnTo>
                  <a:pt x="2025" y="4677"/>
                </a:lnTo>
                <a:lnTo>
                  <a:pt x="2022" y="4678"/>
                </a:lnTo>
                <a:lnTo>
                  <a:pt x="2020" y="4678"/>
                </a:lnTo>
                <a:lnTo>
                  <a:pt x="2017" y="4679"/>
                </a:lnTo>
                <a:lnTo>
                  <a:pt x="2015" y="4679"/>
                </a:lnTo>
                <a:lnTo>
                  <a:pt x="2012" y="4680"/>
                </a:lnTo>
                <a:lnTo>
                  <a:pt x="2010" y="4679"/>
                </a:lnTo>
                <a:lnTo>
                  <a:pt x="2007" y="4679"/>
                </a:lnTo>
                <a:lnTo>
                  <a:pt x="2005" y="4678"/>
                </a:lnTo>
                <a:lnTo>
                  <a:pt x="2002" y="4678"/>
                </a:lnTo>
                <a:lnTo>
                  <a:pt x="2000" y="4676"/>
                </a:lnTo>
                <a:lnTo>
                  <a:pt x="1958" y="4653"/>
                </a:lnTo>
                <a:lnTo>
                  <a:pt x="1914" y="4627"/>
                </a:lnTo>
                <a:lnTo>
                  <a:pt x="1868" y="4598"/>
                </a:lnTo>
                <a:lnTo>
                  <a:pt x="1822" y="4565"/>
                </a:lnTo>
                <a:lnTo>
                  <a:pt x="1820" y="4564"/>
                </a:lnTo>
                <a:lnTo>
                  <a:pt x="1818" y="4562"/>
                </a:lnTo>
                <a:lnTo>
                  <a:pt x="1816" y="4560"/>
                </a:lnTo>
                <a:lnTo>
                  <a:pt x="1814" y="4558"/>
                </a:lnTo>
                <a:lnTo>
                  <a:pt x="1813" y="4556"/>
                </a:lnTo>
                <a:lnTo>
                  <a:pt x="1812" y="4553"/>
                </a:lnTo>
                <a:lnTo>
                  <a:pt x="1811" y="4551"/>
                </a:lnTo>
                <a:lnTo>
                  <a:pt x="1811" y="4548"/>
                </a:lnTo>
                <a:lnTo>
                  <a:pt x="1810" y="4546"/>
                </a:lnTo>
                <a:lnTo>
                  <a:pt x="1810" y="4543"/>
                </a:lnTo>
                <a:lnTo>
                  <a:pt x="1811" y="4541"/>
                </a:lnTo>
                <a:lnTo>
                  <a:pt x="1811" y="4538"/>
                </a:lnTo>
                <a:lnTo>
                  <a:pt x="1812" y="4536"/>
                </a:lnTo>
                <a:lnTo>
                  <a:pt x="1813" y="4533"/>
                </a:lnTo>
                <a:lnTo>
                  <a:pt x="1814" y="4531"/>
                </a:lnTo>
                <a:lnTo>
                  <a:pt x="1816" y="4528"/>
                </a:lnTo>
                <a:moveTo>
                  <a:pt x="2174" y="4556"/>
                </a:moveTo>
                <a:lnTo>
                  <a:pt x="2176" y="4555"/>
                </a:lnTo>
                <a:lnTo>
                  <a:pt x="2178" y="4554"/>
                </a:lnTo>
                <a:lnTo>
                  <a:pt x="2180" y="4552"/>
                </a:lnTo>
                <a:lnTo>
                  <a:pt x="2183" y="4552"/>
                </a:lnTo>
                <a:lnTo>
                  <a:pt x="2185" y="4551"/>
                </a:lnTo>
                <a:lnTo>
                  <a:pt x="2188" y="4551"/>
                </a:lnTo>
                <a:lnTo>
                  <a:pt x="2190" y="4551"/>
                </a:lnTo>
                <a:lnTo>
                  <a:pt x="2193" y="4551"/>
                </a:lnTo>
                <a:lnTo>
                  <a:pt x="2195" y="4551"/>
                </a:lnTo>
                <a:lnTo>
                  <a:pt x="2198" y="4552"/>
                </a:lnTo>
                <a:lnTo>
                  <a:pt x="2200" y="4553"/>
                </a:lnTo>
                <a:lnTo>
                  <a:pt x="2203" y="4554"/>
                </a:lnTo>
                <a:lnTo>
                  <a:pt x="2205" y="4555"/>
                </a:lnTo>
                <a:lnTo>
                  <a:pt x="2207" y="4557"/>
                </a:lnTo>
                <a:lnTo>
                  <a:pt x="2209" y="4558"/>
                </a:lnTo>
                <a:lnTo>
                  <a:pt x="2211" y="4560"/>
                </a:lnTo>
                <a:lnTo>
                  <a:pt x="2227" y="4581"/>
                </a:lnTo>
                <a:lnTo>
                  <a:pt x="2241" y="4600"/>
                </a:lnTo>
                <a:lnTo>
                  <a:pt x="2253" y="4618"/>
                </a:lnTo>
                <a:lnTo>
                  <a:pt x="2263" y="4634"/>
                </a:lnTo>
                <a:lnTo>
                  <a:pt x="2270" y="4650"/>
                </a:lnTo>
                <a:lnTo>
                  <a:pt x="2273" y="4658"/>
                </a:lnTo>
                <a:lnTo>
                  <a:pt x="2276" y="4665"/>
                </a:lnTo>
                <a:lnTo>
                  <a:pt x="2278" y="4672"/>
                </a:lnTo>
                <a:lnTo>
                  <a:pt x="2280" y="4680"/>
                </a:lnTo>
                <a:lnTo>
                  <a:pt x="2281" y="4687"/>
                </a:lnTo>
                <a:lnTo>
                  <a:pt x="2281" y="4690"/>
                </a:lnTo>
                <a:lnTo>
                  <a:pt x="2282" y="4693"/>
                </a:lnTo>
                <a:lnTo>
                  <a:pt x="2282" y="4697"/>
                </a:lnTo>
                <a:lnTo>
                  <a:pt x="2282" y="4701"/>
                </a:lnTo>
                <a:lnTo>
                  <a:pt x="2281" y="4705"/>
                </a:lnTo>
                <a:lnTo>
                  <a:pt x="2281" y="4708"/>
                </a:lnTo>
                <a:lnTo>
                  <a:pt x="2280" y="4712"/>
                </a:lnTo>
                <a:lnTo>
                  <a:pt x="2279" y="4716"/>
                </a:lnTo>
                <a:lnTo>
                  <a:pt x="2278" y="4719"/>
                </a:lnTo>
                <a:lnTo>
                  <a:pt x="2276" y="4722"/>
                </a:lnTo>
                <a:lnTo>
                  <a:pt x="2275" y="4725"/>
                </a:lnTo>
                <a:lnTo>
                  <a:pt x="2273" y="4728"/>
                </a:lnTo>
                <a:lnTo>
                  <a:pt x="2271" y="4731"/>
                </a:lnTo>
                <a:lnTo>
                  <a:pt x="2268" y="4734"/>
                </a:lnTo>
                <a:lnTo>
                  <a:pt x="2266" y="4736"/>
                </a:lnTo>
                <a:lnTo>
                  <a:pt x="2263" y="4739"/>
                </a:lnTo>
                <a:lnTo>
                  <a:pt x="2260" y="4741"/>
                </a:lnTo>
                <a:lnTo>
                  <a:pt x="2257" y="4743"/>
                </a:lnTo>
                <a:lnTo>
                  <a:pt x="2254" y="4745"/>
                </a:lnTo>
                <a:lnTo>
                  <a:pt x="2250" y="4747"/>
                </a:lnTo>
                <a:lnTo>
                  <a:pt x="2247" y="4748"/>
                </a:lnTo>
                <a:lnTo>
                  <a:pt x="2244" y="4749"/>
                </a:lnTo>
                <a:lnTo>
                  <a:pt x="2241" y="4750"/>
                </a:lnTo>
                <a:lnTo>
                  <a:pt x="2237" y="4751"/>
                </a:lnTo>
                <a:lnTo>
                  <a:pt x="2231" y="4752"/>
                </a:lnTo>
                <a:lnTo>
                  <a:pt x="2224" y="4753"/>
                </a:lnTo>
                <a:lnTo>
                  <a:pt x="2217" y="4753"/>
                </a:lnTo>
                <a:lnTo>
                  <a:pt x="2210" y="4753"/>
                </a:lnTo>
                <a:lnTo>
                  <a:pt x="2203" y="4752"/>
                </a:lnTo>
                <a:lnTo>
                  <a:pt x="2200" y="4752"/>
                </a:lnTo>
                <a:lnTo>
                  <a:pt x="2197" y="4751"/>
                </a:lnTo>
                <a:lnTo>
                  <a:pt x="2195" y="4751"/>
                </a:lnTo>
                <a:lnTo>
                  <a:pt x="2192" y="4750"/>
                </a:lnTo>
                <a:lnTo>
                  <a:pt x="2190" y="4748"/>
                </a:lnTo>
                <a:lnTo>
                  <a:pt x="2188" y="4747"/>
                </a:lnTo>
                <a:lnTo>
                  <a:pt x="2186" y="4745"/>
                </a:lnTo>
                <a:lnTo>
                  <a:pt x="2185" y="4743"/>
                </a:lnTo>
                <a:lnTo>
                  <a:pt x="2183" y="4741"/>
                </a:lnTo>
                <a:lnTo>
                  <a:pt x="2182" y="4739"/>
                </a:lnTo>
                <a:lnTo>
                  <a:pt x="2181" y="4737"/>
                </a:lnTo>
                <a:lnTo>
                  <a:pt x="2180" y="4734"/>
                </a:lnTo>
                <a:lnTo>
                  <a:pt x="2179" y="4732"/>
                </a:lnTo>
                <a:lnTo>
                  <a:pt x="2179" y="4730"/>
                </a:lnTo>
                <a:lnTo>
                  <a:pt x="2179" y="4727"/>
                </a:lnTo>
                <a:lnTo>
                  <a:pt x="2179" y="4724"/>
                </a:lnTo>
                <a:lnTo>
                  <a:pt x="2179" y="4722"/>
                </a:lnTo>
                <a:lnTo>
                  <a:pt x="2179" y="4719"/>
                </a:lnTo>
                <a:lnTo>
                  <a:pt x="2180" y="4716"/>
                </a:lnTo>
                <a:lnTo>
                  <a:pt x="2181" y="4714"/>
                </a:lnTo>
                <a:lnTo>
                  <a:pt x="2183" y="4712"/>
                </a:lnTo>
                <a:lnTo>
                  <a:pt x="2184" y="4710"/>
                </a:lnTo>
                <a:lnTo>
                  <a:pt x="2186" y="4708"/>
                </a:lnTo>
                <a:lnTo>
                  <a:pt x="2188" y="4706"/>
                </a:lnTo>
                <a:lnTo>
                  <a:pt x="2190" y="4704"/>
                </a:lnTo>
                <a:lnTo>
                  <a:pt x="2192" y="4703"/>
                </a:lnTo>
                <a:lnTo>
                  <a:pt x="2194" y="4702"/>
                </a:lnTo>
                <a:lnTo>
                  <a:pt x="2196" y="4701"/>
                </a:lnTo>
                <a:lnTo>
                  <a:pt x="2199" y="4701"/>
                </a:lnTo>
                <a:lnTo>
                  <a:pt x="2201" y="4700"/>
                </a:lnTo>
                <a:lnTo>
                  <a:pt x="2204" y="4700"/>
                </a:lnTo>
                <a:lnTo>
                  <a:pt x="2207" y="4700"/>
                </a:lnTo>
                <a:lnTo>
                  <a:pt x="2211" y="4701"/>
                </a:lnTo>
                <a:lnTo>
                  <a:pt x="2216" y="4701"/>
                </a:lnTo>
                <a:lnTo>
                  <a:pt x="2219" y="4700"/>
                </a:lnTo>
                <a:lnTo>
                  <a:pt x="2222" y="4700"/>
                </a:lnTo>
                <a:lnTo>
                  <a:pt x="2224" y="4700"/>
                </a:lnTo>
                <a:lnTo>
                  <a:pt x="2226" y="4699"/>
                </a:lnTo>
                <a:lnTo>
                  <a:pt x="2228" y="4699"/>
                </a:lnTo>
                <a:lnTo>
                  <a:pt x="2229" y="4698"/>
                </a:lnTo>
                <a:lnTo>
                  <a:pt x="2229" y="4695"/>
                </a:lnTo>
                <a:lnTo>
                  <a:pt x="2229" y="4694"/>
                </a:lnTo>
                <a:lnTo>
                  <a:pt x="2228" y="4693"/>
                </a:lnTo>
                <a:lnTo>
                  <a:pt x="2228" y="4690"/>
                </a:lnTo>
                <a:lnTo>
                  <a:pt x="2227" y="4686"/>
                </a:lnTo>
                <a:lnTo>
                  <a:pt x="2226" y="4682"/>
                </a:lnTo>
                <a:lnTo>
                  <a:pt x="2224" y="4678"/>
                </a:lnTo>
                <a:lnTo>
                  <a:pt x="2222" y="4673"/>
                </a:lnTo>
                <a:lnTo>
                  <a:pt x="2219" y="4667"/>
                </a:lnTo>
                <a:lnTo>
                  <a:pt x="2216" y="4660"/>
                </a:lnTo>
                <a:lnTo>
                  <a:pt x="2212" y="4653"/>
                </a:lnTo>
                <a:lnTo>
                  <a:pt x="2208" y="4646"/>
                </a:lnTo>
                <a:lnTo>
                  <a:pt x="2197" y="4630"/>
                </a:lnTo>
                <a:lnTo>
                  <a:pt x="2184" y="4613"/>
                </a:lnTo>
                <a:lnTo>
                  <a:pt x="2170" y="4593"/>
                </a:lnTo>
                <a:lnTo>
                  <a:pt x="2168" y="4591"/>
                </a:lnTo>
                <a:lnTo>
                  <a:pt x="2166" y="4589"/>
                </a:lnTo>
                <a:lnTo>
                  <a:pt x="2165" y="4587"/>
                </a:lnTo>
                <a:lnTo>
                  <a:pt x="2164" y="4584"/>
                </a:lnTo>
                <a:lnTo>
                  <a:pt x="2164" y="4582"/>
                </a:lnTo>
                <a:lnTo>
                  <a:pt x="2163" y="4579"/>
                </a:lnTo>
                <a:lnTo>
                  <a:pt x="2163" y="4577"/>
                </a:lnTo>
                <a:lnTo>
                  <a:pt x="2163" y="4574"/>
                </a:lnTo>
                <a:lnTo>
                  <a:pt x="2164" y="4572"/>
                </a:lnTo>
                <a:lnTo>
                  <a:pt x="2164" y="4569"/>
                </a:lnTo>
                <a:lnTo>
                  <a:pt x="2165" y="4567"/>
                </a:lnTo>
                <a:lnTo>
                  <a:pt x="2166" y="4564"/>
                </a:lnTo>
                <a:lnTo>
                  <a:pt x="2168" y="4562"/>
                </a:lnTo>
                <a:lnTo>
                  <a:pt x="2170" y="4560"/>
                </a:lnTo>
                <a:lnTo>
                  <a:pt x="2171" y="4558"/>
                </a:lnTo>
                <a:lnTo>
                  <a:pt x="2174" y="4556"/>
                </a:lnTo>
                <a:moveTo>
                  <a:pt x="157" y="4824"/>
                </a:moveTo>
                <a:lnTo>
                  <a:pt x="159" y="4826"/>
                </a:lnTo>
                <a:lnTo>
                  <a:pt x="161" y="4827"/>
                </a:lnTo>
                <a:lnTo>
                  <a:pt x="163" y="4829"/>
                </a:lnTo>
                <a:lnTo>
                  <a:pt x="165" y="4831"/>
                </a:lnTo>
                <a:lnTo>
                  <a:pt x="166" y="4833"/>
                </a:lnTo>
                <a:lnTo>
                  <a:pt x="167" y="4835"/>
                </a:lnTo>
                <a:lnTo>
                  <a:pt x="168" y="4838"/>
                </a:lnTo>
                <a:lnTo>
                  <a:pt x="169" y="4840"/>
                </a:lnTo>
                <a:lnTo>
                  <a:pt x="170" y="4843"/>
                </a:lnTo>
                <a:lnTo>
                  <a:pt x="170" y="4845"/>
                </a:lnTo>
                <a:lnTo>
                  <a:pt x="170" y="4848"/>
                </a:lnTo>
                <a:lnTo>
                  <a:pt x="170" y="4850"/>
                </a:lnTo>
                <a:lnTo>
                  <a:pt x="170" y="4853"/>
                </a:lnTo>
                <a:lnTo>
                  <a:pt x="169" y="4855"/>
                </a:lnTo>
                <a:lnTo>
                  <a:pt x="168" y="4858"/>
                </a:lnTo>
                <a:lnTo>
                  <a:pt x="167" y="4860"/>
                </a:lnTo>
                <a:lnTo>
                  <a:pt x="154" y="4886"/>
                </a:lnTo>
                <a:lnTo>
                  <a:pt x="142" y="4909"/>
                </a:lnTo>
                <a:lnTo>
                  <a:pt x="133" y="4930"/>
                </a:lnTo>
                <a:lnTo>
                  <a:pt x="126" y="4947"/>
                </a:lnTo>
                <a:lnTo>
                  <a:pt x="110" y="4994"/>
                </a:lnTo>
                <a:lnTo>
                  <a:pt x="102" y="5017"/>
                </a:lnTo>
                <a:lnTo>
                  <a:pt x="96" y="5040"/>
                </a:lnTo>
                <a:lnTo>
                  <a:pt x="95" y="5043"/>
                </a:lnTo>
                <a:lnTo>
                  <a:pt x="94" y="5045"/>
                </a:lnTo>
                <a:lnTo>
                  <a:pt x="93" y="5048"/>
                </a:lnTo>
                <a:lnTo>
                  <a:pt x="91" y="5050"/>
                </a:lnTo>
                <a:lnTo>
                  <a:pt x="89" y="5051"/>
                </a:lnTo>
                <a:lnTo>
                  <a:pt x="87" y="5053"/>
                </a:lnTo>
                <a:lnTo>
                  <a:pt x="85" y="5055"/>
                </a:lnTo>
                <a:lnTo>
                  <a:pt x="83" y="5056"/>
                </a:lnTo>
                <a:lnTo>
                  <a:pt x="81" y="5057"/>
                </a:lnTo>
                <a:lnTo>
                  <a:pt x="79" y="5058"/>
                </a:lnTo>
                <a:lnTo>
                  <a:pt x="76" y="5059"/>
                </a:lnTo>
                <a:lnTo>
                  <a:pt x="73" y="5059"/>
                </a:lnTo>
                <a:lnTo>
                  <a:pt x="71" y="5059"/>
                </a:lnTo>
                <a:lnTo>
                  <a:pt x="68" y="5059"/>
                </a:lnTo>
                <a:lnTo>
                  <a:pt x="66" y="5059"/>
                </a:lnTo>
                <a:lnTo>
                  <a:pt x="63" y="5058"/>
                </a:lnTo>
                <a:lnTo>
                  <a:pt x="60" y="5057"/>
                </a:lnTo>
                <a:lnTo>
                  <a:pt x="58" y="5056"/>
                </a:lnTo>
                <a:lnTo>
                  <a:pt x="56" y="5055"/>
                </a:lnTo>
                <a:lnTo>
                  <a:pt x="54" y="5054"/>
                </a:lnTo>
                <a:lnTo>
                  <a:pt x="52" y="5052"/>
                </a:lnTo>
                <a:lnTo>
                  <a:pt x="50" y="5050"/>
                </a:lnTo>
                <a:lnTo>
                  <a:pt x="49" y="5048"/>
                </a:lnTo>
                <a:lnTo>
                  <a:pt x="47" y="5046"/>
                </a:lnTo>
                <a:lnTo>
                  <a:pt x="46" y="5044"/>
                </a:lnTo>
                <a:lnTo>
                  <a:pt x="45" y="5042"/>
                </a:lnTo>
                <a:lnTo>
                  <a:pt x="45" y="5039"/>
                </a:lnTo>
                <a:lnTo>
                  <a:pt x="44" y="5037"/>
                </a:lnTo>
                <a:lnTo>
                  <a:pt x="44" y="5034"/>
                </a:lnTo>
                <a:lnTo>
                  <a:pt x="44" y="5032"/>
                </a:lnTo>
                <a:lnTo>
                  <a:pt x="44" y="5029"/>
                </a:lnTo>
                <a:lnTo>
                  <a:pt x="45" y="5026"/>
                </a:lnTo>
                <a:lnTo>
                  <a:pt x="52" y="5002"/>
                </a:lnTo>
                <a:lnTo>
                  <a:pt x="60" y="4977"/>
                </a:lnTo>
                <a:lnTo>
                  <a:pt x="77" y="4928"/>
                </a:lnTo>
                <a:lnTo>
                  <a:pt x="85" y="4909"/>
                </a:lnTo>
                <a:lnTo>
                  <a:pt x="95" y="4887"/>
                </a:lnTo>
                <a:lnTo>
                  <a:pt x="107" y="4862"/>
                </a:lnTo>
                <a:lnTo>
                  <a:pt x="121" y="4835"/>
                </a:lnTo>
                <a:lnTo>
                  <a:pt x="122" y="4833"/>
                </a:lnTo>
                <a:lnTo>
                  <a:pt x="124" y="4831"/>
                </a:lnTo>
                <a:lnTo>
                  <a:pt x="126" y="4829"/>
                </a:lnTo>
                <a:lnTo>
                  <a:pt x="128" y="4827"/>
                </a:lnTo>
                <a:lnTo>
                  <a:pt x="130" y="4826"/>
                </a:lnTo>
                <a:lnTo>
                  <a:pt x="132" y="4824"/>
                </a:lnTo>
                <a:lnTo>
                  <a:pt x="134" y="4823"/>
                </a:lnTo>
                <a:lnTo>
                  <a:pt x="137" y="4822"/>
                </a:lnTo>
                <a:lnTo>
                  <a:pt x="139" y="4822"/>
                </a:lnTo>
                <a:lnTo>
                  <a:pt x="142" y="4821"/>
                </a:lnTo>
                <a:lnTo>
                  <a:pt x="144" y="4821"/>
                </a:lnTo>
                <a:lnTo>
                  <a:pt x="147" y="4821"/>
                </a:lnTo>
                <a:lnTo>
                  <a:pt x="149" y="4822"/>
                </a:lnTo>
                <a:lnTo>
                  <a:pt x="152" y="4822"/>
                </a:lnTo>
                <a:lnTo>
                  <a:pt x="155" y="4823"/>
                </a:lnTo>
                <a:lnTo>
                  <a:pt x="157" y="4824"/>
                </a:lnTo>
                <a:moveTo>
                  <a:pt x="36" y="5203"/>
                </a:moveTo>
                <a:lnTo>
                  <a:pt x="39" y="5204"/>
                </a:lnTo>
                <a:lnTo>
                  <a:pt x="41" y="5204"/>
                </a:lnTo>
                <a:lnTo>
                  <a:pt x="43" y="5205"/>
                </a:lnTo>
                <a:lnTo>
                  <a:pt x="46" y="5206"/>
                </a:lnTo>
                <a:lnTo>
                  <a:pt x="48" y="5207"/>
                </a:lnTo>
                <a:lnTo>
                  <a:pt x="50" y="5209"/>
                </a:lnTo>
                <a:lnTo>
                  <a:pt x="52" y="5211"/>
                </a:lnTo>
                <a:lnTo>
                  <a:pt x="53" y="5213"/>
                </a:lnTo>
                <a:lnTo>
                  <a:pt x="55" y="5215"/>
                </a:lnTo>
                <a:lnTo>
                  <a:pt x="56" y="5217"/>
                </a:lnTo>
                <a:lnTo>
                  <a:pt x="57" y="5219"/>
                </a:lnTo>
                <a:lnTo>
                  <a:pt x="58" y="5222"/>
                </a:lnTo>
                <a:lnTo>
                  <a:pt x="59" y="5224"/>
                </a:lnTo>
                <a:lnTo>
                  <a:pt x="59" y="5227"/>
                </a:lnTo>
                <a:lnTo>
                  <a:pt x="59" y="5229"/>
                </a:lnTo>
                <a:lnTo>
                  <a:pt x="59" y="5232"/>
                </a:lnTo>
                <a:lnTo>
                  <a:pt x="55" y="5281"/>
                </a:lnTo>
                <a:lnTo>
                  <a:pt x="53" y="5330"/>
                </a:lnTo>
                <a:lnTo>
                  <a:pt x="53" y="5379"/>
                </a:lnTo>
                <a:lnTo>
                  <a:pt x="55" y="5428"/>
                </a:lnTo>
                <a:lnTo>
                  <a:pt x="55" y="5431"/>
                </a:lnTo>
                <a:lnTo>
                  <a:pt x="55" y="5433"/>
                </a:lnTo>
                <a:lnTo>
                  <a:pt x="54" y="5436"/>
                </a:lnTo>
                <a:lnTo>
                  <a:pt x="53" y="5438"/>
                </a:lnTo>
                <a:lnTo>
                  <a:pt x="52" y="5441"/>
                </a:lnTo>
                <a:lnTo>
                  <a:pt x="51" y="5443"/>
                </a:lnTo>
                <a:lnTo>
                  <a:pt x="50" y="5445"/>
                </a:lnTo>
                <a:lnTo>
                  <a:pt x="48" y="5447"/>
                </a:lnTo>
                <a:lnTo>
                  <a:pt x="46" y="5449"/>
                </a:lnTo>
                <a:lnTo>
                  <a:pt x="44" y="5450"/>
                </a:lnTo>
                <a:lnTo>
                  <a:pt x="42" y="5452"/>
                </a:lnTo>
                <a:lnTo>
                  <a:pt x="40" y="5453"/>
                </a:lnTo>
                <a:lnTo>
                  <a:pt x="38" y="5454"/>
                </a:lnTo>
                <a:lnTo>
                  <a:pt x="35" y="5455"/>
                </a:lnTo>
                <a:lnTo>
                  <a:pt x="33" y="5455"/>
                </a:lnTo>
                <a:lnTo>
                  <a:pt x="30" y="5455"/>
                </a:lnTo>
                <a:lnTo>
                  <a:pt x="27" y="5455"/>
                </a:lnTo>
                <a:lnTo>
                  <a:pt x="25" y="5455"/>
                </a:lnTo>
                <a:lnTo>
                  <a:pt x="22" y="5455"/>
                </a:lnTo>
                <a:lnTo>
                  <a:pt x="19" y="5454"/>
                </a:lnTo>
                <a:lnTo>
                  <a:pt x="17" y="5453"/>
                </a:lnTo>
                <a:lnTo>
                  <a:pt x="15" y="5452"/>
                </a:lnTo>
                <a:lnTo>
                  <a:pt x="13" y="5450"/>
                </a:lnTo>
                <a:lnTo>
                  <a:pt x="11" y="5449"/>
                </a:lnTo>
                <a:lnTo>
                  <a:pt x="9" y="5447"/>
                </a:lnTo>
                <a:lnTo>
                  <a:pt x="7" y="5445"/>
                </a:lnTo>
                <a:lnTo>
                  <a:pt x="6" y="5443"/>
                </a:lnTo>
                <a:lnTo>
                  <a:pt x="5" y="5441"/>
                </a:lnTo>
                <a:lnTo>
                  <a:pt x="4" y="5438"/>
                </a:lnTo>
                <a:lnTo>
                  <a:pt x="3" y="5436"/>
                </a:lnTo>
                <a:lnTo>
                  <a:pt x="2" y="5433"/>
                </a:lnTo>
                <a:lnTo>
                  <a:pt x="2" y="5430"/>
                </a:lnTo>
                <a:lnTo>
                  <a:pt x="0" y="5370"/>
                </a:lnTo>
                <a:lnTo>
                  <a:pt x="0" y="5351"/>
                </a:lnTo>
                <a:lnTo>
                  <a:pt x="1" y="5320"/>
                </a:lnTo>
                <a:lnTo>
                  <a:pt x="2" y="5288"/>
                </a:lnTo>
                <a:lnTo>
                  <a:pt x="4" y="5257"/>
                </a:lnTo>
                <a:lnTo>
                  <a:pt x="7" y="5226"/>
                </a:lnTo>
                <a:lnTo>
                  <a:pt x="7" y="5224"/>
                </a:lnTo>
                <a:lnTo>
                  <a:pt x="8" y="5221"/>
                </a:lnTo>
                <a:lnTo>
                  <a:pt x="9" y="5219"/>
                </a:lnTo>
                <a:lnTo>
                  <a:pt x="10" y="5217"/>
                </a:lnTo>
                <a:lnTo>
                  <a:pt x="11" y="5214"/>
                </a:lnTo>
                <a:lnTo>
                  <a:pt x="13" y="5212"/>
                </a:lnTo>
                <a:lnTo>
                  <a:pt x="14" y="5210"/>
                </a:lnTo>
                <a:lnTo>
                  <a:pt x="16" y="5209"/>
                </a:lnTo>
                <a:lnTo>
                  <a:pt x="18" y="5207"/>
                </a:lnTo>
                <a:lnTo>
                  <a:pt x="20" y="5206"/>
                </a:lnTo>
                <a:lnTo>
                  <a:pt x="23" y="5205"/>
                </a:lnTo>
                <a:lnTo>
                  <a:pt x="25" y="5204"/>
                </a:lnTo>
                <a:lnTo>
                  <a:pt x="28" y="5203"/>
                </a:lnTo>
                <a:lnTo>
                  <a:pt x="30" y="5203"/>
                </a:lnTo>
                <a:lnTo>
                  <a:pt x="33" y="5203"/>
                </a:lnTo>
                <a:lnTo>
                  <a:pt x="36" y="5203"/>
                </a:lnTo>
                <a:moveTo>
                  <a:pt x="48" y="5601"/>
                </a:moveTo>
                <a:lnTo>
                  <a:pt x="51" y="5601"/>
                </a:lnTo>
                <a:lnTo>
                  <a:pt x="54" y="5601"/>
                </a:lnTo>
                <a:lnTo>
                  <a:pt x="56" y="5601"/>
                </a:lnTo>
                <a:lnTo>
                  <a:pt x="59" y="5602"/>
                </a:lnTo>
                <a:lnTo>
                  <a:pt x="61" y="5602"/>
                </a:lnTo>
                <a:lnTo>
                  <a:pt x="64" y="5603"/>
                </a:lnTo>
                <a:lnTo>
                  <a:pt x="66" y="5604"/>
                </a:lnTo>
                <a:lnTo>
                  <a:pt x="68" y="5606"/>
                </a:lnTo>
                <a:lnTo>
                  <a:pt x="70" y="5607"/>
                </a:lnTo>
                <a:lnTo>
                  <a:pt x="72" y="5609"/>
                </a:lnTo>
                <a:lnTo>
                  <a:pt x="74" y="5611"/>
                </a:lnTo>
                <a:lnTo>
                  <a:pt x="75" y="5613"/>
                </a:lnTo>
                <a:lnTo>
                  <a:pt x="77" y="5615"/>
                </a:lnTo>
                <a:lnTo>
                  <a:pt x="78" y="5617"/>
                </a:lnTo>
                <a:lnTo>
                  <a:pt x="78" y="5620"/>
                </a:lnTo>
                <a:lnTo>
                  <a:pt x="79" y="5622"/>
                </a:lnTo>
                <a:lnTo>
                  <a:pt x="89" y="5670"/>
                </a:lnTo>
                <a:lnTo>
                  <a:pt x="101" y="5718"/>
                </a:lnTo>
                <a:lnTo>
                  <a:pt x="114" y="5766"/>
                </a:lnTo>
                <a:lnTo>
                  <a:pt x="129" y="5813"/>
                </a:lnTo>
                <a:lnTo>
                  <a:pt x="130" y="5816"/>
                </a:lnTo>
                <a:lnTo>
                  <a:pt x="130" y="5818"/>
                </a:lnTo>
                <a:lnTo>
                  <a:pt x="130" y="5821"/>
                </a:lnTo>
                <a:lnTo>
                  <a:pt x="130" y="5824"/>
                </a:lnTo>
                <a:lnTo>
                  <a:pt x="130" y="5826"/>
                </a:lnTo>
                <a:lnTo>
                  <a:pt x="129" y="5828"/>
                </a:lnTo>
                <a:lnTo>
                  <a:pt x="128" y="5831"/>
                </a:lnTo>
                <a:lnTo>
                  <a:pt x="127" y="5833"/>
                </a:lnTo>
                <a:lnTo>
                  <a:pt x="126" y="5835"/>
                </a:lnTo>
                <a:lnTo>
                  <a:pt x="125" y="5837"/>
                </a:lnTo>
                <a:lnTo>
                  <a:pt x="123" y="5839"/>
                </a:lnTo>
                <a:lnTo>
                  <a:pt x="121" y="5841"/>
                </a:lnTo>
                <a:lnTo>
                  <a:pt x="119" y="5843"/>
                </a:lnTo>
                <a:lnTo>
                  <a:pt x="117" y="5844"/>
                </a:lnTo>
                <a:lnTo>
                  <a:pt x="115" y="5845"/>
                </a:lnTo>
                <a:lnTo>
                  <a:pt x="112" y="5846"/>
                </a:lnTo>
                <a:lnTo>
                  <a:pt x="109" y="5847"/>
                </a:lnTo>
                <a:lnTo>
                  <a:pt x="107" y="5847"/>
                </a:lnTo>
                <a:lnTo>
                  <a:pt x="104" y="5847"/>
                </a:lnTo>
                <a:lnTo>
                  <a:pt x="101" y="5847"/>
                </a:lnTo>
                <a:lnTo>
                  <a:pt x="99" y="5847"/>
                </a:lnTo>
                <a:lnTo>
                  <a:pt x="96" y="5846"/>
                </a:lnTo>
                <a:lnTo>
                  <a:pt x="94" y="5845"/>
                </a:lnTo>
                <a:lnTo>
                  <a:pt x="92" y="5844"/>
                </a:lnTo>
                <a:lnTo>
                  <a:pt x="89" y="5843"/>
                </a:lnTo>
                <a:lnTo>
                  <a:pt x="87" y="5842"/>
                </a:lnTo>
                <a:lnTo>
                  <a:pt x="85" y="5840"/>
                </a:lnTo>
                <a:lnTo>
                  <a:pt x="83" y="5838"/>
                </a:lnTo>
                <a:lnTo>
                  <a:pt x="82" y="5836"/>
                </a:lnTo>
                <a:lnTo>
                  <a:pt x="80" y="5834"/>
                </a:lnTo>
                <a:lnTo>
                  <a:pt x="79" y="5832"/>
                </a:lnTo>
                <a:lnTo>
                  <a:pt x="78" y="5829"/>
                </a:lnTo>
                <a:lnTo>
                  <a:pt x="63" y="5780"/>
                </a:lnTo>
                <a:lnTo>
                  <a:pt x="49" y="5731"/>
                </a:lnTo>
                <a:lnTo>
                  <a:pt x="37" y="5682"/>
                </a:lnTo>
                <a:lnTo>
                  <a:pt x="27" y="5632"/>
                </a:lnTo>
                <a:lnTo>
                  <a:pt x="27" y="5630"/>
                </a:lnTo>
                <a:lnTo>
                  <a:pt x="27" y="5627"/>
                </a:lnTo>
                <a:lnTo>
                  <a:pt x="27" y="5624"/>
                </a:lnTo>
                <a:lnTo>
                  <a:pt x="27" y="5622"/>
                </a:lnTo>
                <a:lnTo>
                  <a:pt x="28" y="5619"/>
                </a:lnTo>
                <a:lnTo>
                  <a:pt x="29" y="5617"/>
                </a:lnTo>
                <a:lnTo>
                  <a:pt x="30" y="5615"/>
                </a:lnTo>
                <a:lnTo>
                  <a:pt x="31" y="5613"/>
                </a:lnTo>
                <a:lnTo>
                  <a:pt x="33" y="5611"/>
                </a:lnTo>
                <a:lnTo>
                  <a:pt x="35" y="5609"/>
                </a:lnTo>
                <a:lnTo>
                  <a:pt x="37" y="5607"/>
                </a:lnTo>
                <a:lnTo>
                  <a:pt x="39" y="5605"/>
                </a:lnTo>
                <a:lnTo>
                  <a:pt x="41" y="5604"/>
                </a:lnTo>
                <a:lnTo>
                  <a:pt x="43" y="5603"/>
                </a:lnTo>
                <a:lnTo>
                  <a:pt x="45" y="5602"/>
                </a:lnTo>
                <a:lnTo>
                  <a:pt x="48" y="5601"/>
                </a:lnTo>
                <a:moveTo>
                  <a:pt x="164" y="5983"/>
                </a:moveTo>
                <a:lnTo>
                  <a:pt x="167" y="5982"/>
                </a:lnTo>
                <a:lnTo>
                  <a:pt x="169" y="5981"/>
                </a:lnTo>
                <a:lnTo>
                  <a:pt x="172" y="5981"/>
                </a:lnTo>
                <a:lnTo>
                  <a:pt x="174" y="5981"/>
                </a:lnTo>
                <a:lnTo>
                  <a:pt x="177" y="5981"/>
                </a:lnTo>
                <a:lnTo>
                  <a:pt x="180" y="5981"/>
                </a:lnTo>
                <a:lnTo>
                  <a:pt x="182" y="5982"/>
                </a:lnTo>
                <a:lnTo>
                  <a:pt x="184" y="5983"/>
                </a:lnTo>
                <a:lnTo>
                  <a:pt x="187" y="5984"/>
                </a:lnTo>
                <a:lnTo>
                  <a:pt x="189" y="5985"/>
                </a:lnTo>
                <a:lnTo>
                  <a:pt x="191" y="5987"/>
                </a:lnTo>
                <a:lnTo>
                  <a:pt x="193" y="5988"/>
                </a:lnTo>
                <a:lnTo>
                  <a:pt x="195" y="5990"/>
                </a:lnTo>
                <a:lnTo>
                  <a:pt x="196" y="5992"/>
                </a:lnTo>
                <a:lnTo>
                  <a:pt x="198" y="5995"/>
                </a:lnTo>
                <a:lnTo>
                  <a:pt x="199" y="5997"/>
                </a:lnTo>
                <a:lnTo>
                  <a:pt x="220" y="6042"/>
                </a:lnTo>
                <a:lnTo>
                  <a:pt x="241" y="6086"/>
                </a:lnTo>
                <a:lnTo>
                  <a:pt x="264" y="6130"/>
                </a:lnTo>
                <a:lnTo>
                  <a:pt x="288" y="6174"/>
                </a:lnTo>
                <a:lnTo>
                  <a:pt x="289" y="6176"/>
                </a:lnTo>
                <a:lnTo>
                  <a:pt x="290" y="6179"/>
                </a:lnTo>
                <a:lnTo>
                  <a:pt x="291" y="6181"/>
                </a:lnTo>
                <a:lnTo>
                  <a:pt x="291" y="6184"/>
                </a:lnTo>
                <a:lnTo>
                  <a:pt x="291" y="6186"/>
                </a:lnTo>
                <a:lnTo>
                  <a:pt x="291" y="6189"/>
                </a:lnTo>
                <a:lnTo>
                  <a:pt x="291" y="6191"/>
                </a:lnTo>
                <a:lnTo>
                  <a:pt x="290" y="6194"/>
                </a:lnTo>
                <a:lnTo>
                  <a:pt x="289" y="6196"/>
                </a:lnTo>
                <a:lnTo>
                  <a:pt x="288" y="6198"/>
                </a:lnTo>
                <a:lnTo>
                  <a:pt x="287" y="6201"/>
                </a:lnTo>
                <a:lnTo>
                  <a:pt x="286" y="6203"/>
                </a:lnTo>
                <a:lnTo>
                  <a:pt x="284" y="6205"/>
                </a:lnTo>
                <a:lnTo>
                  <a:pt x="282" y="6207"/>
                </a:lnTo>
                <a:lnTo>
                  <a:pt x="280" y="6209"/>
                </a:lnTo>
                <a:lnTo>
                  <a:pt x="278" y="6210"/>
                </a:lnTo>
                <a:lnTo>
                  <a:pt x="275" y="6211"/>
                </a:lnTo>
                <a:lnTo>
                  <a:pt x="273" y="6212"/>
                </a:lnTo>
                <a:lnTo>
                  <a:pt x="270" y="6213"/>
                </a:lnTo>
                <a:lnTo>
                  <a:pt x="268" y="6213"/>
                </a:lnTo>
                <a:lnTo>
                  <a:pt x="265" y="6213"/>
                </a:lnTo>
                <a:lnTo>
                  <a:pt x="263" y="6213"/>
                </a:lnTo>
                <a:lnTo>
                  <a:pt x="260" y="6213"/>
                </a:lnTo>
                <a:lnTo>
                  <a:pt x="258" y="6212"/>
                </a:lnTo>
                <a:lnTo>
                  <a:pt x="255" y="6211"/>
                </a:lnTo>
                <a:lnTo>
                  <a:pt x="253" y="6210"/>
                </a:lnTo>
                <a:lnTo>
                  <a:pt x="251" y="6209"/>
                </a:lnTo>
                <a:lnTo>
                  <a:pt x="249" y="6207"/>
                </a:lnTo>
                <a:lnTo>
                  <a:pt x="247" y="6206"/>
                </a:lnTo>
                <a:lnTo>
                  <a:pt x="245" y="6204"/>
                </a:lnTo>
                <a:lnTo>
                  <a:pt x="243" y="6201"/>
                </a:lnTo>
                <a:lnTo>
                  <a:pt x="242" y="6199"/>
                </a:lnTo>
                <a:lnTo>
                  <a:pt x="217" y="6155"/>
                </a:lnTo>
                <a:lnTo>
                  <a:pt x="194" y="6110"/>
                </a:lnTo>
                <a:lnTo>
                  <a:pt x="172" y="6064"/>
                </a:lnTo>
                <a:lnTo>
                  <a:pt x="151" y="6018"/>
                </a:lnTo>
                <a:lnTo>
                  <a:pt x="150" y="6016"/>
                </a:lnTo>
                <a:lnTo>
                  <a:pt x="149" y="6013"/>
                </a:lnTo>
                <a:lnTo>
                  <a:pt x="149" y="6011"/>
                </a:lnTo>
                <a:lnTo>
                  <a:pt x="149" y="6008"/>
                </a:lnTo>
                <a:lnTo>
                  <a:pt x="149" y="6006"/>
                </a:lnTo>
                <a:lnTo>
                  <a:pt x="149" y="6003"/>
                </a:lnTo>
                <a:lnTo>
                  <a:pt x="150" y="6000"/>
                </a:lnTo>
                <a:lnTo>
                  <a:pt x="150" y="5998"/>
                </a:lnTo>
                <a:lnTo>
                  <a:pt x="151" y="5996"/>
                </a:lnTo>
                <a:lnTo>
                  <a:pt x="153" y="5993"/>
                </a:lnTo>
                <a:lnTo>
                  <a:pt x="154" y="5991"/>
                </a:lnTo>
                <a:lnTo>
                  <a:pt x="156" y="5989"/>
                </a:lnTo>
                <a:lnTo>
                  <a:pt x="157" y="5988"/>
                </a:lnTo>
                <a:lnTo>
                  <a:pt x="159" y="5986"/>
                </a:lnTo>
                <a:lnTo>
                  <a:pt x="162" y="5984"/>
                </a:lnTo>
                <a:lnTo>
                  <a:pt x="164" y="5983"/>
                </a:lnTo>
                <a:moveTo>
                  <a:pt x="355" y="6335"/>
                </a:moveTo>
                <a:lnTo>
                  <a:pt x="357" y="6334"/>
                </a:lnTo>
                <a:lnTo>
                  <a:pt x="360" y="6333"/>
                </a:lnTo>
                <a:lnTo>
                  <a:pt x="362" y="6332"/>
                </a:lnTo>
                <a:lnTo>
                  <a:pt x="364" y="6331"/>
                </a:lnTo>
                <a:lnTo>
                  <a:pt x="367" y="6331"/>
                </a:lnTo>
                <a:lnTo>
                  <a:pt x="369" y="6331"/>
                </a:lnTo>
                <a:lnTo>
                  <a:pt x="372" y="6331"/>
                </a:lnTo>
                <a:lnTo>
                  <a:pt x="374" y="6331"/>
                </a:lnTo>
                <a:lnTo>
                  <a:pt x="377" y="6332"/>
                </a:lnTo>
                <a:lnTo>
                  <a:pt x="379" y="6333"/>
                </a:lnTo>
                <a:lnTo>
                  <a:pt x="381" y="6334"/>
                </a:lnTo>
                <a:lnTo>
                  <a:pt x="384" y="6335"/>
                </a:lnTo>
                <a:lnTo>
                  <a:pt x="386" y="6336"/>
                </a:lnTo>
                <a:lnTo>
                  <a:pt x="388" y="6338"/>
                </a:lnTo>
                <a:lnTo>
                  <a:pt x="389" y="6340"/>
                </a:lnTo>
                <a:lnTo>
                  <a:pt x="391" y="6342"/>
                </a:lnTo>
                <a:lnTo>
                  <a:pt x="419" y="6383"/>
                </a:lnTo>
                <a:lnTo>
                  <a:pt x="448" y="6423"/>
                </a:lnTo>
                <a:lnTo>
                  <a:pt x="508" y="6502"/>
                </a:lnTo>
                <a:lnTo>
                  <a:pt x="509" y="6504"/>
                </a:lnTo>
                <a:lnTo>
                  <a:pt x="511" y="6507"/>
                </a:lnTo>
                <a:lnTo>
                  <a:pt x="512" y="6509"/>
                </a:lnTo>
                <a:lnTo>
                  <a:pt x="513" y="6512"/>
                </a:lnTo>
                <a:lnTo>
                  <a:pt x="513" y="6514"/>
                </a:lnTo>
                <a:lnTo>
                  <a:pt x="513" y="6517"/>
                </a:lnTo>
                <a:lnTo>
                  <a:pt x="514" y="6519"/>
                </a:lnTo>
                <a:lnTo>
                  <a:pt x="513" y="6522"/>
                </a:lnTo>
                <a:lnTo>
                  <a:pt x="513" y="6524"/>
                </a:lnTo>
                <a:lnTo>
                  <a:pt x="512" y="6527"/>
                </a:lnTo>
                <a:lnTo>
                  <a:pt x="512" y="6529"/>
                </a:lnTo>
                <a:lnTo>
                  <a:pt x="510" y="6531"/>
                </a:lnTo>
                <a:lnTo>
                  <a:pt x="509" y="6533"/>
                </a:lnTo>
                <a:lnTo>
                  <a:pt x="508" y="6535"/>
                </a:lnTo>
                <a:lnTo>
                  <a:pt x="506" y="6537"/>
                </a:lnTo>
                <a:lnTo>
                  <a:pt x="504" y="6539"/>
                </a:lnTo>
                <a:lnTo>
                  <a:pt x="502" y="6541"/>
                </a:lnTo>
                <a:lnTo>
                  <a:pt x="499" y="6542"/>
                </a:lnTo>
                <a:lnTo>
                  <a:pt x="497" y="6543"/>
                </a:lnTo>
                <a:lnTo>
                  <a:pt x="494" y="6544"/>
                </a:lnTo>
                <a:lnTo>
                  <a:pt x="492" y="6544"/>
                </a:lnTo>
                <a:lnTo>
                  <a:pt x="489" y="6545"/>
                </a:lnTo>
                <a:lnTo>
                  <a:pt x="487" y="6545"/>
                </a:lnTo>
                <a:lnTo>
                  <a:pt x="484" y="6545"/>
                </a:lnTo>
                <a:lnTo>
                  <a:pt x="482" y="6544"/>
                </a:lnTo>
                <a:lnTo>
                  <a:pt x="479" y="6544"/>
                </a:lnTo>
                <a:lnTo>
                  <a:pt x="477" y="6543"/>
                </a:lnTo>
                <a:lnTo>
                  <a:pt x="475" y="6542"/>
                </a:lnTo>
                <a:lnTo>
                  <a:pt x="473" y="6540"/>
                </a:lnTo>
                <a:lnTo>
                  <a:pt x="471" y="6539"/>
                </a:lnTo>
                <a:lnTo>
                  <a:pt x="469" y="6537"/>
                </a:lnTo>
                <a:lnTo>
                  <a:pt x="467" y="6535"/>
                </a:lnTo>
                <a:lnTo>
                  <a:pt x="347" y="6372"/>
                </a:lnTo>
                <a:lnTo>
                  <a:pt x="346" y="6370"/>
                </a:lnTo>
                <a:lnTo>
                  <a:pt x="344" y="6367"/>
                </a:lnTo>
                <a:lnTo>
                  <a:pt x="344" y="6365"/>
                </a:lnTo>
                <a:lnTo>
                  <a:pt x="343" y="6362"/>
                </a:lnTo>
                <a:lnTo>
                  <a:pt x="343" y="6360"/>
                </a:lnTo>
                <a:lnTo>
                  <a:pt x="343" y="6357"/>
                </a:lnTo>
                <a:lnTo>
                  <a:pt x="343" y="6355"/>
                </a:lnTo>
                <a:lnTo>
                  <a:pt x="343" y="6352"/>
                </a:lnTo>
                <a:lnTo>
                  <a:pt x="344" y="6350"/>
                </a:lnTo>
                <a:lnTo>
                  <a:pt x="345" y="6347"/>
                </a:lnTo>
                <a:lnTo>
                  <a:pt x="346" y="6345"/>
                </a:lnTo>
                <a:lnTo>
                  <a:pt x="347" y="6343"/>
                </a:lnTo>
                <a:lnTo>
                  <a:pt x="349" y="6340"/>
                </a:lnTo>
                <a:lnTo>
                  <a:pt x="351" y="6339"/>
                </a:lnTo>
                <a:lnTo>
                  <a:pt x="353" y="6337"/>
                </a:lnTo>
                <a:lnTo>
                  <a:pt x="355" y="6335"/>
                </a:lnTo>
                <a:moveTo>
                  <a:pt x="599" y="6651"/>
                </a:moveTo>
                <a:lnTo>
                  <a:pt x="601" y="6649"/>
                </a:lnTo>
                <a:lnTo>
                  <a:pt x="603" y="6648"/>
                </a:lnTo>
                <a:lnTo>
                  <a:pt x="606" y="6647"/>
                </a:lnTo>
                <a:lnTo>
                  <a:pt x="608" y="6646"/>
                </a:lnTo>
                <a:lnTo>
                  <a:pt x="611" y="6645"/>
                </a:lnTo>
                <a:lnTo>
                  <a:pt x="613" y="6644"/>
                </a:lnTo>
                <a:lnTo>
                  <a:pt x="616" y="6644"/>
                </a:lnTo>
                <a:lnTo>
                  <a:pt x="618" y="6644"/>
                </a:lnTo>
                <a:lnTo>
                  <a:pt x="621" y="6644"/>
                </a:lnTo>
                <a:lnTo>
                  <a:pt x="623" y="6645"/>
                </a:lnTo>
                <a:lnTo>
                  <a:pt x="626" y="6646"/>
                </a:lnTo>
                <a:lnTo>
                  <a:pt x="628" y="6647"/>
                </a:lnTo>
                <a:lnTo>
                  <a:pt x="631" y="6648"/>
                </a:lnTo>
                <a:lnTo>
                  <a:pt x="633" y="6649"/>
                </a:lnTo>
                <a:lnTo>
                  <a:pt x="635" y="6651"/>
                </a:lnTo>
                <a:lnTo>
                  <a:pt x="637" y="6653"/>
                </a:lnTo>
                <a:lnTo>
                  <a:pt x="705" y="6725"/>
                </a:lnTo>
                <a:lnTo>
                  <a:pt x="740" y="6760"/>
                </a:lnTo>
                <a:lnTo>
                  <a:pt x="776" y="6794"/>
                </a:lnTo>
                <a:lnTo>
                  <a:pt x="778" y="6796"/>
                </a:lnTo>
                <a:lnTo>
                  <a:pt x="779" y="6798"/>
                </a:lnTo>
                <a:lnTo>
                  <a:pt x="781" y="6800"/>
                </a:lnTo>
                <a:lnTo>
                  <a:pt x="782" y="6803"/>
                </a:lnTo>
                <a:lnTo>
                  <a:pt x="783" y="6805"/>
                </a:lnTo>
                <a:lnTo>
                  <a:pt x="784" y="6807"/>
                </a:lnTo>
                <a:lnTo>
                  <a:pt x="784" y="6810"/>
                </a:lnTo>
                <a:lnTo>
                  <a:pt x="784" y="6812"/>
                </a:lnTo>
                <a:lnTo>
                  <a:pt x="784" y="6815"/>
                </a:lnTo>
                <a:lnTo>
                  <a:pt x="784" y="6817"/>
                </a:lnTo>
                <a:lnTo>
                  <a:pt x="783" y="6820"/>
                </a:lnTo>
                <a:lnTo>
                  <a:pt x="782" y="6822"/>
                </a:lnTo>
                <a:lnTo>
                  <a:pt x="781" y="6824"/>
                </a:lnTo>
                <a:lnTo>
                  <a:pt x="780" y="6827"/>
                </a:lnTo>
                <a:lnTo>
                  <a:pt x="779" y="6829"/>
                </a:lnTo>
                <a:lnTo>
                  <a:pt x="777" y="6831"/>
                </a:lnTo>
                <a:lnTo>
                  <a:pt x="775" y="6833"/>
                </a:lnTo>
                <a:lnTo>
                  <a:pt x="773" y="6835"/>
                </a:lnTo>
                <a:lnTo>
                  <a:pt x="771" y="6836"/>
                </a:lnTo>
                <a:lnTo>
                  <a:pt x="768" y="6837"/>
                </a:lnTo>
                <a:lnTo>
                  <a:pt x="766" y="6838"/>
                </a:lnTo>
                <a:lnTo>
                  <a:pt x="763" y="6839"/>
                </a:lnTo>
                <a:lnTo>
                  <a:pt x="761" y="6839"/>
                </a:lnTo>
                <a:lnTo>
                  <a:pt x="758" y="6839"/>
                </a:lnTo>
                <a:lnTo>
                  <a:pt x="756" y="6839"/>
                </a:lnTo>
                <a:lnTo>
                  <a:pt x="753" y="6839"/>
                </a:lnTo>
                <a:lnTo>
                  <a:pt x="751" y="6838"/>
                </a:lnTo>
                <a:lnTo>
                  <a:pt x="748" y="6838"/>
                </a:lnTo>
                <a:lnTo>
                  <a:pt x="746" y="6837"/>
                </a:lnTo>
                <a:lnTo>
                  <a:pt x="744" y="6835"/>
                </a:lnTo>
                <a:lnTo>
                  <a:pt x="742" y="6834"/>
                </a:lnTo>
                <a:lnTo>
                  <a:pt x="740" y="6832"/>
                </a:lnTo>
                <a:lnTo>
                  <a:pt x="703" y="6798"/>
                </a:lnTo>
                <a:lnTo>
                  <a:pt x="668" y="6762"/>
                </a:lnTo>
                <a:lnTo>
                  <a:pt x="598" y="6689"/>
                </a:lnTo>
                <a:lnTo>
                  <a:pt x="596" y="6687"/>
                </a:lnTo>
                <a:lnTo>
                  <a:pt x="595" y="6685"/>
                </a:lnTo>
                <a:lnTo>
                  <a:pt x="593" y="6682"/>
                </a:lnTo>
                <a:lnTo>
                  <a:pt x="592" y="6680"/>
                </a:lnTo>
                <a:lnTo>
                  <a:pt x="591" y="6677"/>
                </a:lnTo>
                <a:lnTo>
                  <a:pt x="591" y="6675"/>
                </a:lnTo>
                <a:lnTo>
                  <a:pt x="591" y="6672"/>
                </a:lnTo>
                <a:lnTo>
                  <a:pt x="591" y="6670"/>
                </a:lnTo>
                <a:lnTo>
                  <a:pt x="591" y="6667"/>
                </a:lnTo>
                <a:lnTo>
                  <a:pt x="591" y="6665"/>
                </a:lnTo>
                <a:lnTo>
                  <a:pt x="592" y="6662"/>
                </a:lnTo>
                <a:lnTo>
                  <a:pt x="593" y="6660"/>
                </a:lnTo>
                <a:lnTo>
                  <a:pt x="594" y="6657"/>
                </a:lnTo>
                <a:lnTo>
                  <a:pt x="595" y="6655"/>
                </a:lnTo>
                <a:lnTo>
                  <a:pt x="597" y="6653"/>
                </a:lnTo>
                <a:lnTo>
                  <a:pt x="599" y="6651"/>
                </a:lnTo>
                <a:moveTo>
                  <a:pt x="888" y="6927"/>
                </a:moveTo>
                <a:lnTo>
                  <a:pt x="890" y="6925"/>
                </a:lnTo>
                <a:lnTo>
                  <a:pt x="892" y="6923"/>
                </a:lnTo>
                <a:lnTo>
                  <a:pt x="894" y="6922"/>
                </a:lnTo>
                <a:lnTo>
                  <a:pt x="896" y="6921"/>
                </a:lnTo>
                <a:lnTo>
                  <a:pt x="899" y="6919"/>
                </a:lnTo>
                <a:lnTo>
                  <a:pt x="901" y="6919"/>
                </a:lnTo>
                <a:lnTo>
                  <a:pt x="904" y="6918"/>
                </a:lnTo>
                <a:lnTo>
                  <a:pt x="906" y="6918"/>
                </a:lnTo>
                <a:lnTo>
                  <a:pt x="909" y="6917"/>
                </a:lnTo>
                <a:lnTo>
                  <a:pt x="911" y="6917"/>
                </a:lnTo>
                <a:lnTo>
                  <a:pt x="914" y="6918"/>
                </a:lnTo>
                <a:lnTo>
                  <a:pt x="916" y="6918"/>
                </a:lnTo>
                <a:lnTo>
                  <a:pt x="919" y="6919"/>
                </a:lnTo>
                <a:lnTo>
                  <a:pt x="921" y="6920"/>
                </a:lnTo>
                <a:lnTo>
                  <a:pt x="924" y="6921"/>
                </a:lnTo>
                <a:lnTo>
                  <a:pt x="926" y="6923"/>
                </a:lnTo>
                <a:lnTo>
                  <a:pt x="965" y="6954"/>
                </a:lnTo>
                <a:lnTo>
                  <a:pt x="1005" y="6984"/>
                </a:lnTo>
                <a:lnTo>
                  <a:pt x="1085" y="7040"/>
                </a:lnTo>
                <a:lnTo>
                  <a:pt x="1087" y="7042"/>
                </a:lnTo>
                <a:lnTo>
                  <a:pt x="1089" y="7043"/>
                </a:lnTo>
                <a:lnTo>
                  <a:pt x="1091" y="7045"/>
                </a:lnTo>
                <a:lnTo>
                  <a:pt x="1093" y="7047"/>
                </a:lnTo>
                <a:lnTo>
                  <a:pt x="1094" y="7050"/>
                </a:lnTo>
                <a:lnTo>
                  <a:pt x="1095" y="7052"/>
                </a:lnTo>
                <a:lnTo>
                  <a:pt x="1096" y="7054"/>
                </a:lnTo>
                <a:lnTo>
                  <a:pt x="1097" y="7057"/>
                </a:lnTo>
                <a:lnTo>
                  <a:pt x="1097" y="7059"/>
                </a:lnTo>
                <a:lnTo>
                  <a:pt x="1097" y="7061"/>
                </a:lnTo>
                <a:lnTo>
                  <a:pt x="1097" y="7064"/>
                </a:lnTo>
                <a:lnTo>
                  <a:pt x="1097" y="7066"/>
                </a:lnTo>
                <a:lnTo>
                  <a:pt x="1096" y="7069"/>
                </a:lnTo>
                <a:lnTo>
                  <a:pt x="1095" y="7071"/>
                </a:lnTo>
                <a:lnTo>
                  <a:pt x="1094" y="7074"/>
                </a:lnTo>
                <a:lnTo>
                  <a:pt x="1093" y="7076"/>
                </a:lnTo>
                <a:lnTo>
                  <a:pt x="1091" y="7078"/>
                </a:lnTo>
                <a:lnTo>
                  <a:pt x="1089" y="7080"/>
                </a:lnTo>
                <a:lnTo>
                  <a:pt x="1087" y="7082"/>
                </a:lnTo>
                <a:lnTo>
                  <a:pt x="1085" y="7084"/>
                </a:lnTo>
                <a:lnTo>
                  <a:pt x="1083" y="7085"/>
                </a:lnTo>
                <a:lnTo>
                  <a:pt x="1081" y="7086"/>
                </a:lnTo>
                <a:lnTo>
                  <a:pt x="1078" y="7087"/>
                </a:lnTo>
                <a:lnTo>
                  <a:pt x="1076" y="7088"/>
                </a:lnTo>
                <a:lnTo>
                  <a:pt x="1073" y="7088"/>
                </a:lnTo>
                <a:lnTo>
                  <a:pt x="1071" y="7088"/>
                </a:lnTo>
                <a:lnTo>
                  <a:pt x="1068" y="7088"/>
                </a:lnTo>
                <a:lnTo>
                  <a:pt x="1066" y="7088"/>
                </a:lnTo>
                <a:lnTo>
                  <a:pt x="1063" y="7087"/>
                </a:lnTo>
                <a:lnTo>
                  <a:pt x="1061" y="7087"/>
                </a:lnTo>
                <a:lnTo>
                  <a:pt x="1058" y="7085"/>
                </a:lnTo>
                <a:lnTo>
                  <a:pt x="1056" y="7084"/>
                </a:lnTo>
                <a:lnTo>
                  <a:pt x="974" y="7027"/>
                </a:lnTo>
                <a:lnTo>
                  <a:pt x="933" y="6997"/>
                </a:lnTo>
                <a:lnTo>
                  <a:pt x="893" y="6965"/>
                </a:lnTo>
                <a:lnTo>
                  <a:pt x="891" y="6963"/>
                </a:lnTo>
                <a:lnTo>
                  <a:pt x="889" y="6961"/>
                </a:lnTo>
                <a:lnTo>
                  <a:pt x="887" y="6959"/>
                </a:lnTo>
                <a:lnTo>
                  <a:pt x="886" y="6957"/>
                </a:lnTo>
                <a:lnTo>
                  <a:pt x="885" y="6954"/>
                </a:lnTo>
                <a:lnTo>
                  <a:pt x="884" y="6952"/>
                </a:lnTo>
                <a:lnTo>
                  <a:pt x="883" y="6949"/>
                </a:lnTo>
                <a:lnTo>
                  <a:pt x="882" y="6947"/>
                </a:lnTo>
                <a:lnTo>
                  <a:pt x="882" y="6944"/>
                </a:lnTo>
                <a:lnTo>
                  <a:pt x="882" y="6942"/>
                </a:lnTo>
                <a:lnTo>
                  <a:pt x="883" y="6939"/>
                </a:lnTo>
                <a:lnTo>
                  <a:pt x="883" y="6937"/>
                </a:lnTo>
                <a:lnTo>
                  <a:pt x="884" y="6934"/>
                </a:lnTo>
                <a:lnTo>
                  <a:pt x="885" y="6932"/>
                </a:lnTo>
                <a:lnTo>
                  <a:pt x="886" y="6929"/>
                </a:lnTo>
                <a:lnTo>
                  <a:pt x="888" y="6927"/>
                </a:lnTo>
                <a:moveTo>
                  <a:pt x="1219" y="7151"/>
                </a:moveTo>
                <a:lnTo>
                  <a:pt x="1220" y="7149"/>
                </a:lnTo>
                <a:lnTo>
                  <a:pt x="1222" y="7147"/>
                </a:lnTo>
                <a:lnTo>
                  <a:pt x="1224" y="7145"/>
                </a:lnTo>
                <a:lnTo>
                  <a:pt x="1226" y="7143"/>
                </a:lnTo>
                <a:lnTo>
                  <a:pt x="1228" y="7142"/>
                </a:lnTo>
                <a:lnTo>
                  <a:pt x="1230" y="7140"/>
                </a:lnTo>
                <a:lnTo>
                  <a:pt x="1232" y="7139"/>
                </a:lnTo>
                <a:lnTo>
                  <a:pt x="1235" y="7138"/>
                </a:lnTo>
                <a:lnTo>
                  <a:pt x="1237" y="7138"/>
                </a:lnTo>
                <a:lnTo>
                  <a:pt x="1240" y="7137"/>
                </a:lnTo>
                <a:lnTo>
                  <a:pt x="1242" y="7137"/>
                </a:lnTo>
                <a:lnTo>
                  <a:pt x="1245" y="7137"/>
                </a:lnTo>
                <a:lnTo>
                  <a:pt x="1247" y="7137"/>
                </a:lnTo>
                <a:lnTo>
                  <a:pt x="1250" y="7138"/>
                </a:lnTo>
                <a:lnTo>
                  <a:pt x="1252" y="7139"/>
                </a:lnTo>
                <a:lnTo>
                  <a:pt x="1255" y="7140"/>
                </a:lnTo>
                <a:lnTo>
                  <a:pt x="1300" y="7163"/>
                </a:lnTo>
                <a:lnTo>
                  <a:pt x="1345" y="7184"/>
                </a:lnTo>
                <a:lnTo>
                  <a:pt x="1390" y="7202"/>
                </a:lnTo>
                <a:lnTo>
                  <a:pt x="1434" y="7219"/>
                </a:lnTo>
                <a:lnTo>
                  <a:pt x="1436" y="7220"/>
                </a:lnTo>
                <a:lnTo>
                  <a:pt x="1439" y="7221"/>
                </a:lnTo>
                <a:lnTo>
                  <a:pt x="1441" y="7223"/>
                </a:lnTo>
                <a:lnTo>
                  <a:pt x="1443" y="7224"/>
                </a:lnTo>
                <a:lnTo>
                  <a:pt x="1445" y="7226"/>
                </a:lnTo>
                <a:lnTo>
                  <a:pt x="1446" y="7228"/>
                </a:lnTo>
                <a:lnTo>
                  <a:pt x="1448" y="7230"/>
                </a:lnTo>
                <a:lnTo>
                  <a:pt x="1449" y="7233"/>
                </a:lnTo>
                <a:lnTo>
                  <a:pt x="1450" y="7235"/>
                </a:lnTo>
                <a:lnTo>
                  <a:pt x="1451" y="7237"/>
                </a:lnTo>
                <a:lnTo>
                  <a:pt x="1451" y="7240"/>
                </a:lnTo>
                <a:lnTo>
                  <a:pt x="1452" y="7242"/>
                </a:lnTo>
                <a:lnTo>
                  <a:pt x="1452" y="7245"/>
                </a:lnTo>
                <a:lnTo>
                  <a:pt x="1452" y="7248"/>
                </a:lnTo>
                <a:lnTo>
                  <a:pt x="1451" y="7250"/>
                </a:lnTo>
                <a:lnTo>
                  <a:pt x="1451" y="7253"/>
                </a:lnTo>
                <a:lnTo>
                  <a:pt x="1450" y="7256"/>
                </a:lnTo>
                <a:lnTo>
                  <a:pt x="1448" y="7258"/>
                </a:lnTo>
                <a:lnTo>
                  <a:pt x="1447" y="7260"/>
                </a:lnTo>
                <a:lnTo>
                  <a:pt x="1445" y="7262"/>
                </a:lnTo>
                <a:lnTo>
                  <a:pt x="1443" y="7264"/>
                </a:lnTo>
                <a:lnTo>
                  <a:pt x="1441" y="7266"/>
                </a:lnTo>
                <a:lnTo>
                  <a:pt x="1439" y="7267"/>
                </a:lnTo>
                <a:lnTo>
                  <a:pt x="1437" y="7268"/>
                </a:lnTo>
                <a:lnTo>
                  <a:pt x="1435" y="7269"/>
                </a:lnTo>
                <a:lnTo>
                  <a:pt x="1432" y="7270"/>
                </a:lnTo>
                <a:lnTo>
                  <a:pt x="1430" y="7270"/>
                </a:lnTo>
                <a:lnTo>
                  <a:pt x="1427" y="7271"/>
                </a:lnTo>
                <a:lnTo>
                  <a:pt x="1425" y="7271"/>
                </a:lnTo>
                <a:lnTo>
                  <a:pt x="1422" y="7270"/>
                </a:lnTo>
                <a:lnTo>
                  <a:pt x="1419" y="7270"/>
                </a:lnTo>
                <a:lnTo>
                  <a:pt x="1417" y="7269"/>
                </a:lnTo>
                <a:lnTo>
                  <a:pt x="1371" y="7252"/>
                </a:lnTo>
                <a:lnTo>
                  <a:pt x="1324" y="7232"/>
                </a:lnTo>
                <a:lnTo>
                  <a:pt x="1277" y="7211"/>
                </a:lnTo>
                <a:lnTo>
                  <a:pt x="1231" y="7187"/>
                </a:lnTo>
                <a:lnTo>
                  <a:pt x="1228" y="7186"/>
                </a:lnTo>
                <a:lnTo>
                  <a:pt x="1226" y="7184"/>
                </a:lnTo>
                <a:lnTo>
                  <a:pt x="1224" y="7182"/>
                </a:lnTo>
                <a:lnTo>
                  <a:pt x="1223" y="7180"/>
                </a:lnTo>
                <a:lnTo>
                  <a:pt x="1221" y="7178"/>
                </a:lnTo>
                <a:lnTo>
                  <a:pt x="1220" y="7176"/>
                </a:lnTo>
                <a:lnTo>
                  <a:pt x="1219" y="7174"/>
                </a:lnTo>
                <a:lnTo>
                  <a:pt x="1218" y="7171"/>
                </a:lnTo>
                <a:lnTo>
                  <a:pt x="1217" y="7169"/>
                </a:lnTo>
                <a:lnTo>
                  <a:pt x="1216" y="7166"/>
                </a:lnTo>
                <a:lnTo>
                  <a:pt x="1216" y="7164"/>
                </a:lnTo>
                <a:lnTo>
                  <a:pt x="1216" y="7161"/>
                </a:lnTo>
                <a:lnTo>
                  <a:pt x="1217" y="7159"/>
                </a:lnTo>
                <a:lnTo>
                  <a:pt x="1217" y="7156"/>
                </a:lnTo>
                <a:lnTo>
                  <a:pt x="1218" y="7153"/>
                </a:lnTo>
                <a:lnTo>
                  <a:pt x="1219" y="7151"/>
                </a:lnTo>
                <a:moveTo>
                  <a:pt x="1593" y="7290"/>
                </a:moveTo>
                <a:lnTo>
                  <a:pt x="1593" y="7287"/>
                </a:lnTo>
                <a:lnTo>
                  <a:pt x="1594" y="7285"/>
                </a:lnTo>
                <a:lnTo>
                  <a:pt x="1595" y="7282"/>
                </a:lnTo>
                <a:lnTo>
                  <a:pt x="1596" y="7280"/>
                </a:lnTo>
                <a:lnTo>
                  <a:pt x="1598" y="7278"/>
                </a:lnTo>
                <a:lnTo>
                  <a:pt x="1599" y="7276"/>
                </a:lnTo>
                <a:lnTo>
                  <a:pt x="1601" y="7274"/>
                </a:lnTo>
                <a:lnTo>
                  <a:pt x="1603" y="7272"/>
                </a:lnTo>
                <a:lnTo>
                  <a:pt x="1605" y="7271"/>
                </a:lnTo>
                <a:lnTo>
                  <a:pt x="1608" y="7269"/>
                </a:lnTo>
                <a:lnTo>
                  <a:pt x="1610" y="7268"/>
                </a:lnTo>
                <a:lnTo>
                  <a:pt x="1612" y="7268"/>
                </a:lnTo>
                <a:lnTo>
                  <a:pt x="1615" y="7267"/>
                </a:lnTo>
                <a:lnTo>
                  <a:pt x="1617" y="7267"/>
                </a:lnTo>
                <a:lnTo>
                  <a:pt x="1620" y="7267"/>
                </a:lnTo>
                <a:lnTo>
                  <a:pt x="1623" y="7267"/>
                </a:lnTo>
                <a:lnTo>
                  <a:pt x="1647" y="7270"/>
                </a:lnTo>
                <a:lnTo>
                  <a:pt x="1671" y="7272"/>
                </a:lnTo>
                <a:lnTo>
                  <a:pt x="1695" y="7274"/>
                </a:lnTo>
                <a:lnTo>
                  <a:pt x="1719" y="7274"/>
                </a:lnTo>
                <a:lnTo>
                  <a:pt x="1721" y="7274"/>
                </a:lnTo>
                <a:lnTo>
                  <a:pt x="1724" y="7275"/>
                </a:lnTo>
                <a:lnTo>
                  <a:pt x="1726" y="7275"/>
                </a:lnTo>
                <a:lnTo>
                  <a:pt x="1729" y="7276"/>
                </a:lnTo>
                <a:lnTo>
                  <a:pt x="1731" y="7277"/>
                </a:lnTo>
                <a:lnTo>
                  <a:pt x="1733" y="7279"/>
                </a:lnTo>
                <a:lnTo>
                  <a:pt x="1735" y="7280"/>
                </a:lnTo>
                <a:lnTo>
                  <a:pt x="1737" y="7282"/>
                </a:lnTo>
                <a:lnTo>
                  <a:pt x="1739" y="7284"/>
                </a:lnTo>
                <a:lnTo>
                  <a:pt x="1740" y="7286"/>
                </a:lnTo>
                <a:lnTo>
                  <a:pt x="1741" y="7288"/>
                </a:lnTo>
                <a:lnTo>
                  <a:pt x="1743" y="7291"/>
                </a:lnTo>
                <a:lnTo>
                  <a:pt x="1743" y="7293"/>
                </a:lnTo>
                <a:lnTo>
                  <a:pt x="1744" y="7296"/>
                </a:lnTo>
                <a:lnTo>
                  <a:pt x="1745" y="7298"/>
                </a:lnTo>
                <a:lnTo>
                  <a:pt x="1745" y="7301"/>
                </a:lnTo>
                <a:lnTo>
                  <a:pt x="1745" y="7304"/>
                </a:lnTo>
                <a:lnTo>
                  <a:pt x="1744" y="7306"/>
                </a:lnTo>
                <a:lnTo>
                  <a:pt x="1743" y="7309"/>
                </a:lnTo>
                <a:lnTo>
                  <a:pt x="1743" y="7311"/>
                </a:lnTo>
                <a:lnTo>
                  <a:pt x="1741" y="7313"/>
                </a:lnTo>
                <a:lnTo>
                  <a:pt x="1740" y="7316"/>
                </a:lnTo>
                <a:lnTo>
                  <a:pt x="1739" y="7318"/>
                </a:lnTo>
                <a:lnTo>
                  <a:pt x="1737" y="7319"/>
                </a:lnTo>
                <a:lnTo>
                  <a:pt x="1735" y="7321"/>
                </a:lnTo>
                <a:lnTo>
                  <a:pt x="1733" y="7323"/>
                </a:lnTo>
                <a:lnTo>
                  <a:pt x="1731" y="7324"/>
                </a:lnTo>
                <a:lnTo>
                  <a:pt x="1729" y="7325"/>
                </a:lnTo>
                <a:lnTo>
                  <a:pt x="1726" y="7326"/>
                </a:lnTo>
                <a:lnTo>
                  <a:pt x="1724" y="7326"/>
                </a:lnTo>
                <a:lnTo>
                  <a:pt x="1721" y="7327"/>
                </a:lnTo>
                <a:lnTo>
                  <a:pt x="1719" y="7327"/>
                </a:lnTo>
                <a:lnTo>
                  <a:pt x="1693" y="7326"/>
                </a:lnTo>
                <a:lnTo>
                  <a:pt x="1668" y="7325"/>
                </a:lnTo>
                <a:lnTo>
                  <a:pt x="1642" y="7322"/>
                </a:lnTo>
                <a:lnTo>
                  <a:pt x="1616" y="7319"/>
                </a:lnTo>
                <a:lnTo>
                  <a:pt x="1613" y="7318"/>
                </a:lnTo>
                <a:lnTo>
                  <a:pt x="1610" y="7318"/>
                </a:lnTo>
                <a:lnTo>
                  <a:pt x="1608" y="7317"/>
                </a:lnTo>
                <a:lnTo>
                  <a:pt x="1605" y="7316"/>
                </a:lnTo>
                <a:lnTo>
                  <a:pt x="1603" y="7314"/>
                </a:lnTo>
                <a:lnTo>
                  <a:pt x="1601" y="7313"/>
                </a:lnTo>
                <a:lnTo>
                  <a:pt x="1599" y="7311"/>
                </a:lnTo>
                <a:lnTo>
                  <a:pt x="1598" y="7309"/>
                </a:lnTo>
                <a:lnTo>
                  <a:pt x="1596" y="7307"/>
                </a:lnTo>
                <a:lnTo>
                  <a:pt x="1595" y="7305"/>
                </a:lnTo>
                <a:lnTo>
                  <a:pt x="1594" y="7303"/>
                </a:lnTo>
                <a:lnTo>
                  <a:pt x="1593" y="7300"/>
                </a:lnTo>
                <a:lnTo>
                  <a:pt x="1593" y="7298"/>
                </a:lnTo>
                <a:lnTo>
                  <a:pt x="1592" y="7295"/>
                </a:lnTo>
                <a:lnTo>
                  <a:pt x="1592" y="7293"/>
                </a:lnTo>
                <a:lnTo>
                  <a:pt x="1593" y="7290"/>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 name="Google Shape;373;p15"/>
          <p:cNvSpPr/>
          <p:nvPr/>
        </p:nvSpPr>
        <p:spPr>
          <a:xfrm>
            <a:off x="8788175" y="4734650"/>
            <a:ext cx="799595" cy="742398"/>
          </a:xfrm>
          <a:custGeom>
            <a:avLst/>
            <a:gdLst/>
            <a:ahLst/>
            <a:cxnLst/>
            <a:rect l="l" t="t" r="r" b="b"/>
            <a:pathLst>
              <a:path w="5002" h="4691" extrusionOk="0">
                <a:moveTo>
                  <a:pt x="1041" y="4653"/>
                </a:moveTo>
                <a:lnTo>
                  <a:pt x="894" y="4594"/>
                </a:lnTo>
                <a:lnTo>
                  <a:pt x="760" y="4517"/>
                </a:lnTo>
                <a:lnTo>
                  <a:pt x="639" y="4424"/>
                </a:lnTo>
                <a:lnTo>
                  <a:pt x="530" y="4316"/>
                </a:lnTo>
                <a:lnTo>
                  <a:pt x="433" y="4194"/>
                </a:lnTo>
                <a:lnTo>
                  <a:pt x="347" y="4060"/>
                </a:lnTo>
                <a:lnTo>
                  <a:pt x="273" y="3916"/>
                </a:lnTo>
                <a:lnTo>
                  <a:pt x="208" y="3764"/>
                </a:lnTo>
                <a:lnTo>
                  <a:pt x="153" y="3605"/>
                </a:lnTo>
                <a:lnTo>
                  <a:pt x="108" y="3440"/>
                </a:lnTo>
                <a:lnTo>
                  <a:pt x="42" y="3100"/>
                </a:lnTo>
                <a:lnTo>
                  <a:pt x="8" y="2757"/>
                </a:lnTo>
                <a:lnTo>
                  <a:pt x="0" y="2424"/>
                </a:lnTo>
                <a:lnTo>
                  <a:pt x="8" y="2292"/>
                </a:lnTo>
                <a:lnTo>
                  <a:pt x="27" y="2163"/>
                </a:lnTo>
                <a:lnTo>
                  <a:pt x="58" y="2038"/>
                </a:lnTo>
                <a:lnTo>
                  <a:pt x="99" y="1917"/>
                </a:lnTo>
                <a:lnTo>
                  <a:pt x="149" y="1800"/>
                </a:lnTo>
                <a:lnTo>
                  <a:pt x="207" y="1685"/>
                </a:lnTo>
                <a:lnTo>
                  <a:pt x="274" y="1574"/>
                </a:lnTo>
                <a:lnTo>
                  <a:pt x="347" y="1466"/>
                </a:lnTo>
                <a:lnTo>
                  <a:pt x="511" y="1258"/>
                </a:lnTo>
                <a:lnTo>
                  <a:pt x="694" y="1060"/>
                </a:lnTo>
                <a:lnTo>
                  <a:pt x="889" y="870"/>
                </a:lnTo>
                <a:lnTo>
                  <a:pt x="1090" y="688"/>
                </a:lnTo>
                <a:lnTo>
                  <a:pt x="1265" y="543"/>
                </a:lnTo>
                <a:lnTo>
                  <a:pt x="1448" y="414"/>
                </a:lnTo>
                <a:lnTo>
                  <a:pt x="1639" y="303"/>
                </a:lnTo>
                <a:lnTo>
                  <a:pt x="1837" y="208"/>
                </a:lnTo>
                <a:lnTo>
                  <a:pt x="2042" y="132"/>
                </a:lnTo>
                <a:lnTo>
                  <a:pt x="2255" y="74"/>
                </a:lnTo>
                <a:lnTo>
                  <a:pt x="2474" y="35"/>
                </a:lnTo>
                <a:lnTo>
                  <a:pt x="2700" y="16"/>
                </a:lnTo>
                <a:lnTo>
                  <a:pt x="3273" y="0"/>
                </a:lnTo>
                <a:lnTo>
                  <a:pt x="3561" y="10"/>
                </a:lnTo>
                <a:lnTo>
                  <a:pt x="3841" y="40"/>
                </a:lnTo>
                <a:lnTo>
                  <a:pt x="3976" y="67"/>
                </a:lnTo>
                <a:lnTo>
                  <a:pt x="4107" y="101"/>
                </a:lnTo>
                <a:lnTo>
                  <a:pt x="4233" y="145"/>
                </a:lnTo>
                <a:lnTo>
                  <a:pt x="4352" y="199"/>
                </a:lnTo>
                <a:lnTo>
                  <a:pt x="4464" y="265"/>
                </a:lnTo>
                <a:lnTo>
                  <a:pt x="4569" y="342"/>
                </a:lnTo>
                <a:lnTo>
                  <a:pt x="4665" y="433"/>
                </a:lnTo>
                <a:lnTo>
                  <a:pt x="4751" y="539"/>
                </a:lnTo>
                <a:lnTo>
                  <a:pt x="4826" y="656"/>
                </a:lnTo>
                <a:lnTo>
                  <a:pt x="4887" y="780"/>
                </a:lnTo>
                <a:lnTo>
                  <a:pt x="4935" y="908"/>
                </a:lnTo>
                <a:lnTo>
                  <a:pt x="4969" y="1040"/>
                </a:lnTo>
                <a:lnTo>
                  <a:pt x="4991" y="1175"/>
                </a:lnTo>
                <a:lnTo>
                  <a:pt x="5002" y="1313"/>
                </a:lnTo>
                <a:lnTo>
                  <a:pt x="5002" y="1453"/>
                </a:lnTo>
                <a:lnTo>
                  <a:pt x="4992" y="1595"/>
                </a:lnTo>
                <a:lnTo>
                  <a:pt x="4972" y="1736"/>
                </a:lnTo>
                <a:lnTo>
                  <a:pt x="4943" y="1878"/>
                </a:lnTo>
                <a:lnTo>
                  <a:pt x="4905" y="2018"/>
                </a:lnTo>
                <a:lnTo>
                  <a:pt x="4861" y="2157"/>
                </a:lnTo>
                <a:lnTo>
                  <a:pt x="4751" y="2426"/>
                </a:lnTo>
                <a:lnTo>
                  <a:pt x="4618" y="2679"/>
                </a:lnTo>
                <a:lnTo>
                  <a:pt x="4557" y="2769"/>
                </a:lnTo>
                <a:lnTo>
                  <a:pt x="4488" y="2847"/>
                </a:lnTo>
                <a:lnTo>
                  <a:pt x="4410" y="2913"/>
                </a:lnTo>
                <a:lnTo>
                  <a:pt x="4326" y="2970"/>
                </a:lnTo>
                <a:lnTo>
                  <a:pt x="4235" y="3018"/>
                </a:lnTo>
                <a:lnTo>
                  <a:pt x="4139" y="3059"/>
                </a:lnTo>
                <a:lnTo>
                  <a:pt x="3934" y="3127"/>
                </a:lnTo>
                <a:lnTo>
                  <a:pt x="3501" y="3243"/>
                </a:lnTo>
                <a:lnTo>
                  <a:pt x="3287" y="3313"/>
                </a:lnTo>
                <a:lnTo>
                  <a:pt x="3183" y="3355"/>
                </a:lnTo>
                <a:lnTo>
                  <a:pt x="3083" y="3405"/>
                </a:lnTo>
                <a:lnTo>
                  <a:pt x="2948" y="3489"/>
                </a:lnTo>
                <a:lnTo>
                  <a:pt x="2817" y="3586"/>
                </a:lnTo>
                <a:lnTo>
                  <a:pt x="2567" y="3807"/>
                </a:lnTo>
                <a:lnTo>
                  <a:pt x="2086" y="4276"/>
                </a:lnTo>
                <a:lnTo>
                  <a:pt x="1966" y="4382"/>
                </a:lnTo>
                <a:lnTo>
                  <a:pt x="1845" y="4477"/>
                </a:lnTo>
                <a:lnTo>
                  <a:pt x="1721" y="4558"/>
                </a:lnTo>
                <a:lnTo>
                  <a:pt x="1594" y="4622"/>
                </a:lnTo>
                <a:lnTo>
                  <a:pt x="1463" y="4667"/>
                </a:lnTo>
                <a:lnTo>
                  <a:pt x="1396" y="4681"/>
                </a:lnTo>
                <a:lnTo>
                  <a:pt x="1328" y="4689"/>
                </a:lnTo>
                <a:lnTo>
                  <a:pt x="1258" y="4691"/>
                </a:lnTo>
                <a:lnTo>
                  <a:pt x="1187" y="4685"/>
                </a:lnTo>
                <a:lnTo>
                  <a:pt x="1115" y="4673"/>
                </a:lnTo>
                <a:lnTo>
                  <a:pt x="1041" y="4653"/>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15"/>
          <p:cNvSpPr/>
          <p:nvPr/>
        </p:nvSpPr>
        <p:spPr>
          <a:xfrm rot="-1144875">
            <a:off x="8536441" y="-704198"/>
            <a:ext cx="1303062" cy="1551549"/>
          </a:xfrm>
          <a:custGeom>
            <a:avLst/>
            <a:gdLst/>
            <a:ahLst/>
            <a:cxnLst/>
            <a:rect l="l" t="t" r="r" b="b"/>
            <a:pathLst>
              <a:path w="9371" h="11158" extrusionOk="0">
                <a:moveTo>
                  <a:pt x="7688" y="7805"/>
                </a:moveTo>
                <a:lnTo>
                  <a:pt x="8356" y="6798"/>
                </a:lnTo>
                <a:lnTo>
                  <a:pt x="8684" y="6286"/>
                </a:lnTo>
                <a:lnTo>
                  <a:pt x="8974" y="5767"/>
                </a:lnTo>
                <a:lnTo>
                  <a:pt x="9097" y="5505"/>
                </a:lnTo>
                <a:lnTo>
                  <a:pt x="9201" y="5241"/>
                </a:lnTo>
                <a:lnTo>
                  <a:pt x="9284" y="4975"/>
                </a:lnTo>
                <a:lnTo>
                  <a:pt x="9342" y="4707"/>
                </a:lnTo>
                <a:lnTo>
                  <a:pt x="9371" y="4436"/>
                </a:lnTo>
                <a:lnTo>
                  <a:pt x="9369" y="4163"/>
                </a:lnTo>
                <a:lnTo>
                  <a:pt x="9333" y="3888"/>
                </a:lnTo>
                <a:lnTo>
                  <a:pt x="9260" y="3610"/>
                </a:lnTo>
                <a:lnTo>
                  <a:pt x="9152" y="3342"/>
                </a:lnTo>
                <a:lnTo>
                  <a:pt x="9015" y="3098"/>
                </a:lnTo>
                <a:lnTo>
                  <a:pt x="8852" y="2876"/>
                </a:lnTo>
                <a:lnTo>
                  <a:pt x="8666" y="2676"/>
                </a:lnTo>
                <a:lnTo>
                  <a:pt x="8459" y="2493"/>
                </a:lnTo>
                <a:lnTo>
                  <a:pt x="8233" y="2328"/>
                </a:lnTo>
                <a:lnTo>
                  <a:pt x="7991" y="2177"/>
                </a:lnTo>
                <a:lnTo>
                  <a:pt x="7735" y="2039"/>
                </a:lnTo>
                <a:lnTo>
                  <a:pt x="7192" y="1794"/>
                </a:lnTo>
                <a:lnTo>
                  <a:pt x="6621" y="1578"/>
                </a:lnTo>
                <a:lnTo>
                  <a:pt x="5478" y="1171"/>
                </a:lnTo>
                <a:lnTo>
                  <a:pt x="4285" y="657"/>
                </a:lnTo>
                <a:lnTo>
                  <a:pt x="3672" y="394"/>
                </a:lnTo>
                <a:lnTo>
                  <a:pt x="3062" y="174"/>
                </a:lnTo>
                <a:lnTo>
                  <a:pt x="2761" y="91"/>
                </a:lnTo>
                <a:lnTo>
                  <a:pt x="2465" y="31"/>
                </a:lnTo>
                <a:lnTo>
                  <a:pt x="2175" y="0"/>
                </a:lnTo>
                <a:lnTo>
                  <a:pt x="1892" y="1"/>
                </a:lnTo>
                <a:lnTo>
                  <a:pt x="1619" y="39"/>
                </a:lnTo>
                <a:lnTo>
                  <a:pt x="1485" y="73"/>
                </a:lnTo>
                <a:lnTo>
                  <a:pt x="1355" y="118"/>
                </a:lnTo>
                <a:lnTo>
                  <a:pt x="1227" y="174"/>
                </a:lnTo>
                <a:lnTo>
                  <a:pt x="1103" y="243"/>
                </a:lnTo>
                <a:lnTo>
                  <a:pt x="981" y="323"/>
                </a:lnTo>
                <a:lnTo>
                  <a:pt x="863" y="417"/>
                </a:lnTo>
                <a:lnTo>
                  <a:pt x="755" y="519"/>
                </a:lnTo>
                <a:lnTo>
                  <a:pt x="662" y="627"/>
                </a:lnTo>
                <a:lnTo>
                  <a:pt x="583" y="739"/>
                </a:lnTo>
                <a:lnTo>
                  <a:pt x="518" y="855"/>
                </a:lnTo>
                <a:lnTo>
                  <a:pt x="465" y="976"/>
                </a:lnTo>
                <a:lnTo>
                  <a:pt x="425" y="1101"/>
                </a:lnTo>
                <a:lnTo>
                  <a:pt x="395" y="1230"/>
                </a:lnTo>
                <a:lnTo>
                  <a:pt x="375" y="1363"/>
                </a:lnTo>
                <a:lnTo>
                  <a:pt x="364" y="1638"/>
                </a:lnTo>
                <a:lnTo>
                  <a:pt x="385" y="1926"/>
                </a:lnTo>
                <a:lnTo>
                  <a:pt x="431" y="2223"/>
                </a:lnTo>
                <a:lnTo>
                  <a:pt x="497" y="2529"/>
                </a:lnTo>
                <a:lnTo>
                  <a:pt x="826" y="3800"/>
                </a:lnTo>
                <a:lnTo>
                  <a:pt x="895" y="4121"/>
                </a:lnTo>
                <a:lnTo>
                  <a:pt x="945" y="4439"/>
                </a:lnTo>
                <a:lnTo>
                  <a:pt x="970" y="4753"/>
                </a:lnTo>
                <a:lnTo>
                  <a:pt x="965" y="5062"/>
                </a:lnTo>
                <a:lnTo>
                  <a:pt x="931" y="5331"/>
                </a:lnTo>
                <a:lnTo>
                  <a:pt x="871" y="5598"/>
                </a:lnTo>
                <a:lnTo>
                  <a:pt x="792" y="5863"/>
                </a:lnTo>
                <a:lnTo>
                  <a:pt x="698" y="6127"/>
                </a:lnTo>
                <a:lnTo>
                  <a:pt x="273" y="7160"/>
                </a:lnTo>
                <a:lnTo>
                  <a:pt x="99" y="7663"/>
                </a:lnTo>
                <a:lnTo>
                  <a:pt x="40" y="7910"/>
                </a:lnTo>
                <a:lnTo>
                  <a:pt x="5" y="8155"/>
                </a:lnTo>
                <a:lnTo>
                  <a:pt x="0" y="8398"/>
                </a:lnTo>
                <a:lnTo>
                  <a:pt x="30" y="8637"/>
                </a:lnTo>
                <a:lnTo>
                  <a:pt x="60" y="8756"/>
                </a:lnTo>
                <a:lnTo>
                  <a:pt x="100" y="8874"/>
                </a:lnTo>
                <a:lnTo>
                  <a:pt x="151" y="8992"/>
                </a:lnTo>
                <a:lnTo>
                  <a:pt x="214" y="9108"/>
                </a:lnTo>
                <a:lnTo>
                  <a:pt x="386" y="9371"/>
                </a:lnTo>
                <a:lnTo>
                  <a:pt x="579" y="9619"/>
                </a:lnTo>
                <a:lnTo>
                  <a:pt x="791" y="9852"/>
                </a:lnTo>
                <a:lnTo>
                  <a:pt x="1021" y="10068"/>
                </a:lnTo>
                <a:lnTo>
                  <a:pt x="1267" y="10267"/>
                </a:lnTo>
                <a:lnTo>
                  <a:pt x="1528" y="10448"/>
                </a:lnTo>
                <a:lnTo>
                  <a:pt x="1802" y="10610"/>
                </a:lnTo>
                <a:lnTo>
                  <a:pt x="2086" y="10753"/>
                </a:lnTo>
                <a:lnTo>
                  <a:pt x="2380" y="10876"/>
                </a:lnTo>
                <a:lnTo>
                  <a:pt x="2681" y="10977"/>
                </a:lnTo>
                <a:lnTo>
                  <a:pt x="2988" y="11057"/>
                </a:lnTo>
                <a:lnTo>
                  <a:pt x="3300" y="11114"/>
                </a:lnTo>
                <a:lnTo>
                  <a:pt x="3614" y="11148"/>
                </a:lnTo>
                <a:lnTo>
                  <a:pt x="3928" y="11158"/>
                </a:lnTo>
                <a:lnTo>
                  <a:pt x="4242" y="11143"/>
                </a:lnTo>
                <a:lnTo>
                  <a:pt x="4554" y="11102"/>
                </a:lnTo>
                <a:lnTo>
                  <a:pt x="4838" y="11035"/>
                </a:lnTo>
                <a:lnTo>
                  <a:pt x="5105" y="10937"/>
                </a:lnTo>
                <a:lnTo>
                  <a:pt x="5354" y="10812"/>
                </a:lnTo>
                <a:lnTo>
                  <a:pt x="5587" y="10661"/>
                </a:lnTo>
                <a:lnTo>
                  <a:pt x="5806" y="10488"/>
                </a:lnTo>
                <a:lnTo>
                  <a:pt x="6012" y="10295"/>
                </a:lnTo>
                <a:lnTo>
                  <a:pt x="6207" y="10084"/>
                </a:lnTo>
                <a:lnTo>
                  <a:pt x="6392" y="9857"/>
                </a:lnTo>
                <a:lnTo>
                  <a:pt x="6738" y="9370"/>
                </a:lnTo>
                <a:lnTo>
                  <a:pt x="7061" y="8852"/>
                </a:lnTo>
                <a:lnTo>
                  <a:pt x="7688" y="780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15"/>
          <p:cNvSpPr/>
          <p:nvPr/>
        </p:nvSpPr>
        <p:spPr>
          <a:xfrm rot="1873213">
            <a:off x="2278301" y="93075"/>
            <a:ext cx="229951" cy="192771"/>
          </a:xfrm>
          <a:custGeom>
            <a:avLst/>
            <a:gdLst/>
            <a:ahLst/>
            <a:cxnLst/>
            <a:rect l="l" t="t" r="r" b="b"/>
            <a:pathLst>
              <a:path w="1033" h="866" extrusionOk="0">
                <a:moveTo>
                  <a:pt x="976" y="167"/>
                </a:moveTo>
                <a:lnTo>
                  <a:pt x="989" y="182"/>
                </a:lnTo>
                <a:lnTo>
                  <a:pt x="1001" y="197"/>
                </a:lnTo>
                <a:lnTo>
                  <a:pt x="1011" y="214"/>
                </a:lnTo>
                <a:lnTo>
                  <a:pt x="1019" y="231"/>
                </a:lnTo>
                <a:lnTo>
                  <a:pt x="1025" y="249"/>
                </a:lnTo>
                <a:lnTo>
                  <a:pt x="1029" y="267"/>
                </a:lnTo>
                <a:lnTo>
                  <a:pt x="1032" y="286"/>
                </a:lnTo>
                <a:lnTo>
                  <a:pt x="1033" y="304"/>
                </a:lnTo>
                <a:lnTo>
                  <a:pt x="1032" y="323"/>
                </a:lnTo>
                <a:lnTo>
                  <a:pt x="1029" y="341"/>
                </a:lnTo>
                <a:lnTo>
                  <a:pt x="1025" y="359"/>
                </a:lnTo>
                <a:lnTo>
                  <a:pt x="1019" y="377"/>
                </a:lnTo>
                <a:lnTo>
                  <a:pt x="1011" y="394"/>
                </a:lnTo>
                <a:lnTo>
                  <a:pt x="1001" y="411"/>
                </a:lnTo>
                <a:lnTo>
                  <a:pt x="989" y="427"/>
                </a:lnTo>
                <a:lnTo>
                  <a:pt x="976" y="441"/>
                </a:lnTo>
                <a:lnTo>
                  <a:pt x="551" y="866"/>
                </a:lnTo>
                <a:lnTo>
                  <a:pt x="65" y="380"/>
                </a:lnTo>
                <a:lnTo>
                  <a:pt x="50" y="363"/>
                </a:lnTo>
                <a:lnTo>
                  <a:pt x="36" y="345"/>
                </a:lnTo>
                <a:lnTo>
                  <a:pt x="25" y="326"/>
                </a:lnTo>
                <a:lnTo>
                  <a:pt x="16" y="306"/>
                </a:lnTo>
                <a:lnTo>
                  <a:pt x="9" y="286"/>
                </a:lnTo>
                <a:lnTo>
                  <a:pt x="4" y="265"/>
                </a:lnTo>
                <a:lnTo>
                  <a:pt x="1" y="244"/>
                </a:lnTo>
                <a:lnTo>
                  <a:pt x="0" y="222"/>
                </a:lnTo>
                <a:lnTo>
                  <a:pt x="1" y="201"/>
                </a:lnTo>
                <a:lnTo>
                  <a:pt x="4" y="180"/>
                </a:lnTo>
                <a:lnTo>
                  <a:pt x="9" y="159"/>
                </a:lnTo>
                <a:lnTo>
                  <a:pt x="16" y="138"/>
                </a:lnTo>
                <a:lnTo>
                  <a:pt x="25" y="119"/>
                </a:lnTo>
                <a:lnTo>
                  <a:pt x="36" y="100"/>
                </a:lnTo>
                <a:lnTo>
                  <a:pt x="50" y="82"/>
                </a:lnTo>
                <a:lnTo>
                  <a:pt x="65" y="65"/>
                </a:lnTo>
                <a:lnTo>
                  <a:pt x="82" y="50"/>
                </a:lnTo>
                <a:lnTo>
                  <a:pt x="100" y="36"/>
                </a:lnTo>
                <a:lnTo>
                  <a:pt x="119" y="25"/>
                </a:lnTo>
                <a:lnTo>
                  <a:pt x="139" y="16"/>
                </a:lnTo>
                <a:lnTo>
                  <a:pt x="159" y="9"/>
                </a:lnTo>
                <a:lnTo>
                  <a:pt x="180" y="4"/>
                </a:lnTo>
                <a:lnTo>
                  <a:pt x="201" y="1"/>
                </a:lnTo>
                <a:lnTo>
                  <a:pt x="222" y="0"/>
                </a:lnTo>
                <a:lnTo>
                  <a:pt x="244" y="1"/>
                </a:lnTo>
                <a:lnTo>
                  <a:pt x="265" y="4"/>
                </a:lnTo>
                <a:lnTo>
                  <a:pt x="286" y="9"/>
                </a:lnTo>
                <a:lnTo>
                  <a:pt x="306" y="16"/>
                </a:lnTo>
                <a:lnTo>
                  <a:pt x="326" y="25"/>
                </a:lnTo>
                <a:lnTo>
                  <a:pt x="345" y="36"/>
                </a:lnTo>
                <a:lnTo>
                  <a:pt x="363" y="50"/>
                </a:lnTo>
                <a:lnTo>
                  <a:pt x="380" y="65"/>
                </a:lnTo>
                <a:lnTo>
                  <a:pt x="592" y="277"/>
                </a:lnTo>
                <a:lnTo>
                  <a:pt x="702" y="167"/>
                </a:lnTo>
                <a:lnTo>
                  <a:pt x="717" y="154"/>
                </a:lnTo>
                <a:lnTo>
                  <a:pt x="732" y="142"/>
                </a:lnTo>
                <a:lnTo>
                  <a:pt x="749" y="133"/>
                </a:lnTo>
                <a:lnTo>
                  <a:pt x="766" y="125"/>
                </a:lnTo>
                <a:lnTo>
                  <a:pt x="784" y="118"/>
                </a:lnTo>
                <a:lnTo>
                  <a:pt x="802" y="114"/>
                </a:lnTo>
                <a:lnTo>
                  <a:pt x="820" y="111"/>
                </a:lnTo>
                <a:lnTo>
                  <a:pt x="839" y="111"/>
                </a:lnTo>
                <a:lnTo>
                  <a:pt x="857" y="111"/>
                </a:lnTo>
                <a:lnTo>
                  <a:pt x="876" y="114"/>
                </a:lnTo>
                <a:lnTo>
                  <a:pt x="894" y="118"/>
                </a:lnTo>
                <a:lnTo>
                  <a:pt x="912" y="125"/>
                </a:lnTo>
                <a:lnTo>
                  <a:pt x="929" y="133"/>
                </a:lnTo>
                <a:lnTo>
                  <a:pt x="946" y="142"/>
                </a:lnTo>
                <a:lnTo>
                  <a:pt x="961" y="154"/>
                </a:lnTo>
                <a:lnTo>
                  <a:pt x="976" y="16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15"/>
          <p:cNvSpPr/>
          <p:nvPr/>
        </p:nvSpPr>
        <p:spPr>
          <a:xfrm rot="-5813188">
            <a:off x="6387146" y="7216"/>
            <a:ext cx="724454" cy="1018824"/>
          </a:xfrm>
          <a:custGeom>
            <a:avLst/>
            <a:gdLst/>
            <a:ahLst/>
            <a:cxnLst/>
            <a:rect l="l" t="t" r="r" b="b"/>
            <a:pathLst>
              <a:path w="5210" h="7327" extrusionOk="0">
                <a:moveTo>
                  <a:pt x="4879" y="62"/>
                </a:moveTo>
                <a:lnTo>
                  <a:pt x="4828" y="58"/>
                </a:lnTo>
                <a:lnTo>
                  <a:pt x="4777" y="55"/>
                </a:lnTo>
                <a:lnTo>
                  <a:pt x="4727" y="54"/>
                </a:lnTo>
                <a:lnTo>
                  <a:pt x="4677" y="53"/>
                </a:lnTo>
                <a:lnTo>
                  <a:pt x="4674" y="53"/>
                </a:lnTo>
                <a:lnTo>
                  <a:pt x="4672" y="52"/>
                </a:lnTo>
                <a:lnTo>
                  <a:pt x="4669" y="52"/>
                </a:lnTo>
                <a:lnTo>
                  <a:pt x="4667" y="51"/>
                </a:lnTo>
                <a:lnTo>
                  <a:pt x="4664" y="50"/>
                </a:lnTo>
                <a:lnTo>
                  <a:pt x="4662" y="48"/>
                </a:lnTo>
                <a:lnTo>
                  <a:pt x="4660" y="47"/>
                </a:lnTo>
                <a:lnTo>
                  <a:pt x="4658" y="45"/>
                </a:lnTo>
                <a:lnTo>
                  <a:pt x="4656" y="43"/>
                </a:lnTo>
                <a:lnTo>
                  <a:pt x="4655" y="41"/>
                </a:lnTo>
                <a:lnTo>
                  <a:pt x="4653" y="39"/>
                </a:lnTo>
                <a:lnTo>
                  <a:pt x="4652" y="37"/>
                </a:lnTo>
                <a:lnTo>
                  <a:pt x="4651" y="34"/>
                </a:lnTo>
                <a:lnTo>
                  <a:pt x="4651" y="31"/>
                </a:lnTo>
                <a:lnTo>
                  <a:pt x="4650" y="29"/>
                </a:lnTo>
                <a:lnTo>
                  <a:pt x="4650" y="26"/>
                </a:lnTo>
                <a:lnTo>
                  <a:pt x="4650" y="23"/>
                </a:lnTo>
                <a:lnTo>
                  <a:pt x="4651" y="21"/>
                </a:lnTo>
                <a:lnTo>
                  <a:pt x="4651" y="18"/>
                </a:lnTo>
                <a:lnTo>
                  <a:pt x="4652" y="16"/>
                </a:lnTo>
                <a:lnTo>
                  <a:pt x="4653" y="14"/>
                </a:lnTo>
                <a:lnTo>
                  <a:pt x="4655" y="12"/>
                </a:lnTo>
                <a:lnTo>
                  <a:pt x="4656" y="10"/>
                </a:lnTo>
                <a:lnTo>
                  <a:pt x="4658" y="8"/>
                </a:lnTo>
                <a:lnTo>
                  <a:pt x="4660" y="6"/>
                </a:lnTo>
                <a:lnTo>
                  <a:pt x="4662" y="5"/>
                </a:lnTo>
                <a:lnTo>
                  <a:pt x="4664" y="3"/>
                </a:lnTo>
                <a:lnTo>
                  <a:pt x="4667" y="2"/>
                </a:lnTo>
                <a:lnTo>
                  <a:pt x="4669" y="1"/>
                </a:lnTo>
                <a:lnTo>
                  <a:pt x="4672" y="1"/>
                </a:lnTo>
                <a:lnTo>
                  <a:pt x="4674" y="0"/>
                </a:lnTo>
                <a:lnTo>
                  <a:pt x="4677" y="0"/>
                </a:lnTo>
                <a:lnTo>
                  <a:pt x="4728" y="1"/>
                </a:lnTo>
                <a:lnTo>
                  <a:pt x="4779" y="2"/>
                </a:lnTo>
                <a:lnTo>
                  <a:pt x="4831" y="5"/>
                </a:lnTo>
                <a:lnTo>
                  <a:pt x="4883" y="9"/>
                </a:lnTo>
                <a:lnTo>
                  <a:pt x="4886" y="9"/>
                </a:lnTo>
                <a:lnTo>
                  <a:pt x="4888" y="10"/>
                </a:lnTo>
                <a:lnTo>
                  <a:pt x="4891" y="11"/>
                </a:lnTo>
                <a:lnTo>
                  <a:pt x="4893" y="12"/>
                </a:lnTo>
                <a:lnTo>
                  <a:pt x="4896" y="14"/>
                </a:lnTo>
                <a:lnTo>
                  <a:pt x="4898" y="15"/>
                </a:lnTo>
                <a:lnTo>
                  <a:pt x="4900" y="17"/>
                </a:lnTo>
                <a:lnTo>
                  <a:pt x="4901" y="19"/>
                </a:lnTo>
                <a:lnTo>
                  <a:pt x="4903" y="21"/>
                </a:lnTo>
                <a:lnTo>
                  <a:pt x="4904" y="23"/>
                </a:lnTo>
                <a:lnTo>
                  <a:pt x="4905" y="25"/>
                </a:lnTo>
                <a:lnTo>
                  <a:pt x="4906" y="27"/>
                </a:lnTo>
                <a:lnTo>
                  <a:pt x="4907" y="30"/>
                </a:lnTo>
                <a:lnTo>
                  <a:pt x="4907" y="33"/>
                </a:lnTo>
                <a:lnTo>
                  <a:pt x="4907" y="35"/>
                </a:lnTo>
                <a:lnTo>
                  <a:pt x="4907" y="38"/>
                </a:lnTo>
                <a:lnTo>
                  <a:pt x="4907" y="41"/>
                </a:lnTo>
                <a:lnTo>
                  <a:pt x="4906" y="43"/>
                </a:lnTo>
                <a:lnTo>
                  <a:pt x="4905" y="46"/>
                </a:lnTo>
                <a:lnTo>
                  <a:pt x="4904" y="48"/>
                </a:lnTo>
                <a:lnTo>
                  <a:pt x="4903" y="50"/>
                </a:lnTo>
                <a:lnTo>
                  <a:pt x="4901" y="52"/>
                </a:lnTo>
                <a:lnTo>
                  <a:pt x="4900" y="54"/>
                </a:lnTo>
                <a:lnTo>
                  <a:pt x="4898" y="56"/>
                </a:lnTo>
                <a:lnTo>
                  <a:pt x="4896" y="57"/>
                </a:lnTo>
                <a:lnTo>
                  <a:pt x="4894" y="59"/>
                </a:lnTo>
                <a:lnTo>
                  <a:pt x="4892" y="60"/>
                </a:lnTo>
                <a:lnTo>
                  <a:pt x="4889" y="61"/>
                </a:lnTo>
                <a:lnTo>
                  <a:pt x="4887" y="61"/>
                </a:lnTo>
                <a:lnTo>
                  <a:pt x="4884" y="62"/>
                </a:lnTo>
                <a:lnTo>
                  <a:pt x="4882" y="62"/>
                </a:lnTo>
                <a:lnTo>
                  <a:pt x="4879" y="62"/>
                </a:lnTo>
                <a:moveTo>
                  <a:pt x="4499" y="34"/>
                </a:moveTo>
                <a:lnTo>
                  <a:pt x="4499" y="37"/>
                </a:lnTo>
                <a:lnTo>
                  <a:pt x="4499" y="39"/>
                </a:lnTo>
                <a:lnTo>
                  <a:pt x="4499" y="42"/>
                </a:lnTo>
                <a:lnTo>
                  <a:pt x="4498" y="44"/>
                </a:lnTo>
                <a:lnTo>
                  <a:pt x="4498" y="47"/>
                </a:lnTo>
                <a:lnTo>
                  <a:pt x="4496" y="49"/>
                </a:lnTo>
                <a:lnTo>
                  <a:pt x="4495" y="51"/>
                </a:lnTo>
                <a:lnTo>
                  <a:pt x="4494" y="53"/>
                </a:lnTo>
                <a:lnTo>
                  <a:pt x="4492" y="55"/>
                </a:lnTo>
                <a:lnTo>
                  <a:pt x="4490" y="57"/>
                </a:lnTo>
                <a:lnTo>
                  <a:pt x="4488" y="58"/>
                </a:lnTo>
                <a:lnTo>
                  <a:pt x="4486" y="60"/>
                </a:lnTo>
                <a:lnTo>
                  <a:pt x="4484" y="61"/>
                </a:lnTo>
                <a:lnTo>
                  <a:pt x="4481" y="62"/>
                </a:lnTo>
                <a:lnTo>
                  <a:pt x="4479" y="62"/>
                </a:lnTo>
                <a:lnTo>
                  <a:pt x="4476" y="63"/>
                </a:lnTo>
                <a:lnTo>
                  <a:pt x="4425" y="68"/>
                </a:lnTo>
                <a:lnTo>
                  <a:pt x="4375" y="75"/>
                </a:lnTo>
                <a:lnTo>
                  <a:pt x="4325" y="83"/>
                </a:lnTo>
                <a:lnTo>
                  <a:pt x="4276" y="92"/>
                </a:lnTo>
                <a:lnTo>
                  <a:pt x="4274" y="92"/>
                </a:lnTo>
                <a:lnTo>
                  <a:pt x="4271" y="93"/>
                </a:lnTo>
                <a:lnTo>
                  <a:pt x="4268" y="92"/>
                </a:lnTo>
                <a:lnTo>
                  <a:pt x="4266" y="92"/>
                </a:lnTo>
                <a:lnTo>
                  <a:pt x="4263" y="91"/>
                </a:lnTo>
                <a:lnTo>
                  <a:pt x="4261" y="91"/>
                </a:lnTo>
                <a:lnTo>
                  <a:pt x="4259" y="90"/>
                </a:lnTo>
                <a:lnTo>
                  <a:pt x="4257" y="88"/>
                </a:lnTo>
                <a:lnTo>
                  <a:pt x="4255" y="87"/>
                </a:lnTo>
                <a:lnTo>
                  <a:pt x="4253" y="85"/>
                </a:lnTo>
                <a:lnTo>
                  <a:pt x="4251" y="83"/>
                </a:lnTo>
                <a:lnTo>
                  <a:pt x="4249" y="81"/>
                </a:lnTo>
                <a:lnTo>
                  <a:pt x="4248" y="79"/>
                </a:lnTo>
                <a:lnTo>
                  <a:pt x="4247" y="77"/>
                </a:lnTo>
                <a:lnTo>
                  <a:pt x="4246" y="75"/>
                </a:lnTo>
                <a:lnTo>
                  <a:pt x="4245" y="72"/>
                </a:lnTo>
                <a:lnTo>
                  <a:pt x="4245" y="69"/>
                </a:lnTo>
                <a:lnTo>
                  <a:pt x="4245" y="66"/>
                </a:lnTo>
                <a:lnTo>
                  <a:pt x="4245" y="64"/>
                </a:lnTo>
                <a:lnTo>
                  <a:pt x="4245" y="61"/>
                </a:lnTo>
                <a:lnTo>
                  <a:pt x="4246" y="59"/>
                </a:lnTo>
                <a:lnTo>
                  <a:pt x="4247" y="56"/>
                </a:lnTo>
                <a:lnTo>
                  <a:pt x="4248" y="54"/>
                </a:lnTo>
                <a:lnTo>
                  <a:pt x="4249" y="51"/>
                </a:lnTo>
                <a:lnTo>
                  <a:pt x="4251" y="49"/>
                </a:lnTo>
                <a:lnTo>
                  <a:pt x="4253" y="47"/>
                </a:lnTo>
                <a:lnTo>
                  <a:pt x="4255" y="46"/>
                </a:lnTo>
                <a:lnTo>
                  <a:pt x="4257" y="44"/>
                </a:lnTo>
                <a:lnTo>
                  <a:pt x="4259" y="43"/>
                </a:lnTo>
                <a:lnTo>
                  <a:pt x="4261" y="42"/>
                </a:lnTo>
                <a:lnTo>
                  <a:pt x="4264" y="41"/>
                </a:lnTo>
                <a:lnTo>
                  <a:pt x="4266" y="40"/>
                </a:lnTo>
                <a:lnTo>
                  <a:pt x="4316" y="31"/>
                </a:lnTo>
                <a:lnTo>
                  <a:pt x="4367" y="23"/>
                </a:lnTo>
                <a:lnTo>
                  <a:pt x="4418" y="16"/>
                </a:lnTo>
                <a:lnTo>
                  <a:pt x="4471" y="10"/>
                </a:lnTo>
                <a:lnTo>
                  <a:pt x="4474" y="10"/>
                </a:lnTo>
                <a:lnTo>
                  <a:pt x="4476" y="10"/>
                </a:lnTo>
                <a:lnTo>
                  <a:pt x="4479" y="11"/>
                </a:lnTo>
                <a:lnTo>
                  <a:pt x="4481" y="11"/>
                </a:lnTo>
                <a:lnTo>
                  <a:pt x="4484" y="12"/>
                </a:lnTo>
                <a:lnTo>
                  <a:pt x="4486" y="13"/>
                </a:lnTo>
                <a:lnTo>
                  <a:pt x="4488" y="14"/>
                </a:lnTo>
                <a:lnTo>
                  <a:pt x="4490" y="16"/>
                </a:lnTo>
                <a:lnTo>
                  <a:pt x="4492" y="18"/>
                </a:lnTo>
                <a:lnTo>
                  <a:pt x="4494" y="20"/>
                </a:lnTo>
                <a:lnTo>
                  <a:pt x="4495" y="22"/>
                </a:lnTo>
                <a:lnTo>
                  <a:pt x="4496" y="24"/>
                </a:lnTo>
                <a:lnTo>
                  <a:pt x="4497" y="26"/>
                </a:lnTo>
                <a:lnTo>
                  <a:pt x="4498" y="29"/>
                </a:lnTo>
                <a:lnTo>
                  <a:pt x="4499" y="31"/>
                </a:lnTo>
                <a:lnTo>
                  <a:pt x="4499" y="34"/>
                </a:lnTo>
                <a:moveTo>
                  <a:pt x="5057" y="58"/>
                </a:moveTo>
                <a:lnTo>
                  <a:pt x="5058" y="55"/>
                </a:lnTo>
                <a:lnTo>
                  <a:pt x="5058" y="53"/>
                </a:lnTo>
                <a:lnTo>
                  <a:pt x="5059" y="50"/>
                </a:lnTo>
                <a:lnTo>
                  <a:pt x="5061" y="48"/>
                </a:lnTo>
                <a:lnTo>
                  <a:pt x="5062" y="46"/>
                </a:lnTo>
                <a:lnTo>
                  <a:pt x="5064" y="44"/>
                </a:lnTo>
                <a:lnTo>
                  <a:pt x="5066" y="42"/>
                </a:lnTo>
                <a:lnTo>
                  <a:pt x="5068" y="41"/>
                </a:lnTo>
                <a:lnTo>
                  <a:pt x="5070" y="39"/>
                </a:lnTo>
                <a:lnTo>
                  <a:pt x="5072" y="38"/>
                </a:lnTo>
                <a:lnTo>
                  <a:pt x="5074" y="37"/>
                </a:lnTo>
                <a:lnTo>
                  <a:pt x="5077" y="36"/>
                </a:lnTo>
                <a:lnTo>
                  <a:pt x="5079" y="36"/>
                </a:lnTo>
                <a:lnTo>
                  <a:pt x="5082" y="36"/>
                </a:lnTo>
                <a:lnTo>
                  <a:pt x="5084" y="36"/>
                </a:lnTo>
                <a:lnTo>
                  <a:pt x="5087" y="36"/>
                </a:lnTo>
                <a:lnTo>
                  <a:pt x="5189" y="56"/>
                </a:lnTo>
                <a:lnTo>
                  <a:pt x="5192" y="57"/>
                </a:lnTo>
                <a:lnTo>
                  <a:pt x="5194" y="58"/>
                </a:lnTo>
                <a:lnTo>
                  <a:pt x="5196" y="59"/>
                </a:lnTo>
                <a:lnTo>
                  <a:pt x="5198" y="60"/>
                </a:lnTo>
                <a:lnTo>
                  <a:pt x="5200" y="62"/>
                </a:lnTo>
                <a:lnTo>
                  <a:pt x="5202" y="63"/>
                </a:lnTo>
                <a:lnTo>
                  <a:pt x="5204" y="65"/>
                </a:lnTo>
                <a:lnTo>
                  <a:pt x="5205" y="67"/>
                </a:lnTo>
                <a:lnTo>
                  <a:pt x="5207" y="70"/>
                </a:lnTo>
                <a:lnTo>
                  <a:pt x="5208" y="72"/>
                </a:lnTo>
                <a:lnTo>
                  <a:pt x="5209" y="74"/>
                </a:lnTo>
                <a:lnTo>
                  <a:pt x="5209" y="77"/>
                </a:lnTo>
                <a:lnTo>
                  <a:pt x="5209" y="79"/>
                </a:lnTo>
                <a:lnTo>
                  <a:pt x="5210" y="82"/>
                </a:lnTo>
                <a:lnTo>
                  <a:pt x="5209" y="84"/>
                </a:lnTo>
                <a:lnTo>
                  <a:pt x="5209" y="87"/>
                </a:lnTo>
                <a:lnTo>
                  <a:pt x="5208" y="90"/>
                </a:lnTo>
                <a:lnTo>
                  <a:pt x="5207" y="92"/>
                </a:lnTo>
                <a:lnTo>
                  <a:pt x="5206" y="95"/>
                </a:lnTo>
                <a:lnTo>
                  <a:pt x="5205" y="97"/>
                </a:lnTo>
                <a:lnTo>
                  <a:pt x="5203" y="99"/>
                </a:lnTo>
                <a:lnTo>
                  <a:pt x="5202" y="101"/>
                </a:lnTo>
                <a:lnTo>
                  <a:pt x="5200" y="103"/>
                </a:lnTo>
                <a:lnTo>
                  <a:pt x="5198" y="104"/>
                </a:lnTo>
                <a:lnTo>
                  <a:pt x="5195" y="106"/>
                </a:lnTo>
                <a:lnTo>
                  <a:pt x="5193" y="107"/>
                </a:lnTo>
                <a:lnTo>
                  <a:pt x="5191" y="107"/>
                </a:lnTo>
                <a:lnTo>
                  <a:pt x="5188" y="108"/>
                </a:lnTo>
                <a:lnTo>
                  <a:pt x="5186" y="108"/>
                </a:lnTo>
                <a:lnTo>
                  <a:pt x="5183" y="109"/>
                </a:lnTo>
                <a:lnTo>
                  <a:pt x="5181" y="108"/>
                </a:lnTo>
                <a:lnTo>
                  <a:pt x="5178" y="108"/>
                </a:lnTo>
                <a:lnTo>
                  <a:pt x="5078" y="88"/>
                </a:lnTo>
                <a:lnTo>
                  <a:pt x="5075" y="87"/>
                </a:lnTo>
                <a:lnTo>
                  <a:pt x="5073" y="87"/>
                </a:lnTo>
                <a:lnTo>
                  <a:pt x="5071" y="86"/>
                </a:lnTo>
                <a:lnTo>
                  <a:pt x="5068" y="84"/>
                </a:lnTo>
                <a:lnTo>
                  <a:pt x="5066" y="83"/>
                </a:lnTo>
                <a:lnTo>
                  <a:pt x="5064" y="81"/>
                </a:lnTo>
                <a:lnTo>
                  <a:pt x="5063" y="79"/>
                </a:lnTo>
                <a:lnTo>
                  <a:pt x="5061" y="77"/>
                </a:lnTo>
                <a:lnTo>
                  <a:pt x="5060" y="75"/>
                </a:lnTo>
                <a:lnTo>
                  <a:pt x="5059" y="73"/>
                </a:lnTo>
                <a:lnTo>
                  <a:pt x="5058" y="71"/>
                </a:lnTo>
                <a:lnTo>
                  <a:pt x="5057" y="68"/>
                </a:lnTo>
                <a:lnTo>
                  <a:pt x="5057" y="66"/>
                </a:lnTo>
                <a:lnTo>
                  <a:pt x="5056" y="63"/>
                </a:lnTo>
                <a:lnTo>
                  <a:pt x="5057" y="61"/>
                </a:lnTo>
                <a:lnTo>
                  <a:pt x="5057" y="58"/>
                </a:lnTo>
                <a:moveTo>
                  <a:pt x="4099" y="109"/>
                </a:moveTo>
                <a:lnTo>
                  <a:pt x="4100" y="112"/>
                </a:lnTo>
                <a:lnTo>
                  <a:pt x="4100" y="114"/>
                </a:lnTo>
                <a:lnTo>
                  <a:pt x="4101" y="117"/>
                </a:lnTo>
                <a:lnTo>
                  <a:pt x="4101" y="119"/>
                </a:lnTo>
                <a:lnTo>
                  <a:pt x="4100" y="122"/>
                </a:lnTo>
                <a:lnTo>
                  <a:pt x="4100" y="125"/>
                </a:lnTo>
                <a:lnTo>
                  <a:pt x="4099" y="127"/>
                </a:lnTo>
                <a:lnTo>
                  <a:pt x="4098" y="129"/>
                </a:lnTo>
                <a:lnTo>
                  <a:pt x="4097" y="132"/>
                </a:lnTo>
                <a:lnTo>
                  <a:pt x="4095" y="134"/>
                </a:lnTo>
                <a:lnTo>
                  <a:pt x="4093" y="136"/>
                </a:lnTo>
                <a:lnTo>
                  <a:pt x="4091" y="138"/>
                </a:lnTo>
                <a:lnTo>
                  <a:pt x="4089" y="139"/>
                </a:lnTo>
                <a:lnTo>
                  <a:pt x="4087" y="141"/>
                </a:lnTo>
                <a:lnTo>
                  <a:pt x="4085" y="142"/>
                </a:lnTo>
                <a:lnTo>
                  <a:pt x="4082" y="143"/>
                </a:lnTo>
                <a:lnTo>
                  <a:pt x="4034" y="159"/>
                </a:lnTo>
                <a:lnTo>
                  <a:pt x="3986" y="176"/>
                </a:lnTo>
                <a:lnTo>
                  <a:pt x="3940" y="195"/>
                </a:lnTo>
                <a:lnTo>
                  <a:pt x="3894" y="215"/>
                </a:lnTo>
                <a:lnTo>
                  <a:pt x="3892" y="216"/>
                </a:lnTo>
                <a:lnTo>
                  <a:pt x="3889" y="217"/>
                </a:lnTo>
                <a:lnTo>
                  <a:pt x="3887" y="217"/>
                </a:lnTo>
                <a:lnTo>
                  <a:pt x="3884" y="217"/>
                </a:lnTo>
                <a:lnTo>
                  <a:pt x="3882" y="217"/>
                </a:lnTo>
                <a:lnTo>
                  <a:pt x="3879" y="217"/>
                </a:lnTo>
                <a:lnTo>
                  <a:pt x="3877" y="216"/>
                </a:lnTo>
                <a:lnTo>
                  <a:pt x="3874" y="215"/>
                </a:lnTo>
                <a:lnTo>
                  <a:pt x="3872" y="214"/>
                </a:lnTo>
                <a:lnTo>
                  <a:pt x="3870" y="213"/>
                </a:lnTo>
                <a:lnTo>
                  <a:pt x="3867" y="212"/>
                </a:lnTo>
                <a:lnTo>
                  <a:pt x="3865" y="210"/>
                </a:lnTo>
                <a:lnTo>
                  <a:pt x="3864" y="208"/>
                </a:lnTo>
                <a:lnTo>
                  <a:pt x="3862" y="206"/>
                </a:lnTo>
                <a:lnTo>
                  <a:pt x="3860" y="204"/>
                </a:lnTo>
                <a:lnTo>
                  <a:pt x="3859" y="201"/>
                </a:lnTo>
                <a:lnTo>
                  <a:pt x="3858" y="199"/>
                </a:lnTo>
                <a:lnTo>
                  <a:pt x="3858" y="196"/>
                </a:lnTo>
                <a:lnTo>
                  <a:pt x="3857" y="193"/>
                </a:lnTo>
                <a:lnTo>
                  <a:pt x="3857" y="191"/>
                </a:lnTo>
                <a:lnTo>
                  <a:pt x="3857" y="188"/>
                </a:lnTo>
                <a:lnTo>
                  <a:pt x="3857" y="186"/>
                </a:lnTo>
                <a:lnTo>
                  <a:pt x="3858" y="183"/>
                </a:lnTo>
                <a:lnTo>
                  <a:pt x="3859" y="181"/>
                </a:lnTo>
                <a:lnTo>
                  <a:pt x="3860" y="179"/>
                </a:lnTo>
                <a:lnTo>
                  <a:pt x="3861" y="176"/>
                </a:lnTo>
                <a:lnTo>
                  <a:pt x="3862" y="174"/>
                </a:lnTo>
                <a:lnTo>
                  <a:pt x="3864" y="172"/>
                </a:lnTo>
                <a:lnTo>
                  <a:pt x="3866" y="170"/>
                </a:lnTo>
                <a:lnTo>
                  <a:pt x="3868" y="169"/>
                </a:lnTo>
                <a:lnTo>
                  <a:pt x="3870" y="167"/>
                </a:lnTo>
                <a:lnTo>
                  <a:pt x="3872" y="166"/>
                </a:lnTo>
                <a:lnTo>
                  <a:pt x="3919" y="146"/>
                </a:lnTo>
                <a:lnTo>
                  <a:pt x="3967" y="127"/>
                </a:lnTo>
                <a:lnTo>
                  <a:pt x="4016" y="109"/>
                </a:lnTo>
                <a:lnTo>
                  <a:pt x="4066" y="92"/>
                </a:lnTo>
                <a:lnTo>
                  <a:pt x="4069" y="91"/>
                </a:lnTo>
                <a:lnTo>
                  <a:pt x="4071" y="91"/>
                </a:lnTo>
                <a:lnTo>
                  <a:pt x="4074" y="91"/>
                </a:lnTo>
                <a:lnTo>
                  <a:pt x="4077" y="91"/>
                </a:lnTo>
                <a:lnTo>
                  <a:pt x="4079" y="92"/>
                </a:lnTo>
                <a:lnTo>
                  <a:pt x="4082" y="92"/>
                </a:lnTo>
                <a:lnTo>
                  <a:pt x="4084" y="93"/>
                </a:lnTo>
                <a:lnTo>
                  <a:pt x="4086" y="94"/>
                </a:lnTo>
                <a:lnTo>
                  <a:pt x="4089" y="95"/>
                </a:lnTo>
                <a:lnTo>
                  <a:pt x="4091" y="97"/>
                </a:lnTo>
                <a:lnTo>
                  <a:pt x="4093" y="98"/>
                </a:lnTo>
                <a:lnTo>
                  <a:pt x="4094" y="100"/>
                </a:lnTo>
                <a:lnTo>
                  <a:pt x="4096" y="102"/>
                </a:lnTo>
                <a:lnTo>
                  <a:pt x="4097" y="104"/>
                </a:lnTo>
                <a:lnTo>
                  <a:pt x="4098" y="107"/>
                </a:lnTo>
                <a:lnTo>
                  <a:pt x="4099" y="109"/>
                </a:lnTo>
                <a:moveTo>
                  <a:pt x="3725" y="271"/>
                </a:moveTo>
                <a:lnTo>
                  <a:pt x="3727" y="273"/>
                </a:lnTo>
                <a:lnTo>
                  <a:pt x="3728" y="276"/>
                </a:lnTo>
                <a:lnTo>
                  <a:pt x="3729" y="279"/>
                </a:lnTo>
                <a:lnTo>
                  <a:pt x="3729" y="281"/>
                </a:lnTo>
                <a:lnTo>
                  <a:pt x="3729" y="284"/>
                </a:lnTo>
                <a:lnTo>
                  <a:pt x="3729" y="286"/>
                </a:lnTo>
                <a:lnTo>
                  <a:pt x="3729" y="289"/>
                </a:lnTo>
                <a:lnTo>
                  <a:pt x="3729" y="291"/>
                </a:lnTo>
                <a:lnTo>
                  <a:pt x="3728" y="294"/>
                </a:lnTo>
                <a:lnTo>
                  <a:pt x="3727" y="296"/>
                </a:lnTo>
                <a:lnTo>
                  <a:pt x="3726" y="298"/>
                </a:lnTo>
                <a:lnTo>
                  <a:pt x="3724" y="301"/>
                </a:lnTo>
                <a:lnTo>
                  <a:pt x="3723" y="303"/>
                </a:lnTo>
                <a:lnTo>
                  <a:pt x="3721" y="305"/>
                </a:lnTo>
                <a:lnTo>
                  <a:pt x="3719" y="306"/>
                </a:lnTo>
                <a:lnTo>
                  <a:pt x="3716" y="308"/>
                </a:lnTo>
                <a:lnTo>
                  <a:pt x="3673" y="335"/>
                </a:lnTo>
                <a:lnTo>
                  <a:pt x="3632" y="363"/>
                </a:lnTo>
                <a:lnTo>
                  <a:pt x="3591" y="392"/>
                </a:lnTo>
                <a:lnTo>
                  <a:pt x="3551" y="422"/>
                </a:lnTo>
                <a:lnTo>
                  <a:pt x="3549" y="424"/>
                </a:lnTo>
                <a:lnTo>
                  <a:pt x="3547" y="425"/>
                </a:lnTo>
                <a:lnTo>
                  <a:pt x="3545" y="426"/>
                </a:lnTo>
                <a:lnTo>
                  <a:pt x="3542" y="427"/>
                </a:lnTo>
                <a:lnTo>
                  <a:pt x="3540" y="427"/>
                </a:lnTo>
                <a:lnTo>
                  <a:pt x="3537" y="428"/>
                </a:lnTo>
                <a:lnTo>
                  <a:pt x="3535" y="428"/>
                </a:lnTo>
                <a:lnTo>
                  <a:pt x="3532" y="427"/>
                </a:lnTo>
                <a:lnTo>
                  <a:pt x="3530" y="427"/>
                </a:lnTo>
                <a:lnTo>
                  <a:pt x="3527" y="426"/>
                </a:lnTo>
                <a:lnTo>
                  <a:pt x="3525" y="426"/>
                </a:lnTo>
                <a:lnTo>
                  <a:pt x="3522" y="424"/>
                </a:lnTo>
                <a:lnTo>
                  <a:pt x="3520" y="423"/>
                </a:lnTo>
                <a:lnTo>
                  <a:pt x="3518" y="422"/>
                </a:lnTo>
                <a:lnTo>
                  <a:pt x="3516" y="420"/>
                </a:lnTo>
                <a:lnTo>
                  <a:pt x="3514" y="418"/>
                </a:lnTo>
                <a:lnTo>
                  <a:pt x="3513" y="416"/>
                </a:lnTo>
                <a:lnTo>
                  <a:pt x="3511" y="413"/>
                </a:lnTo>
                <a:lnTo>
                  <a:pt x="3510" y="411"/>
                </a:lnTo>
                <a:lnTo>
                  <a:pt x="3510" y="408"/>
                </a:lnTo>
                <a:lnTo>
                  <a:pt x="3509" y="406"/>
                </a:lnTo>
                <a:lnTo>
                  <a:pt x="3509" y="403"/>
                </a:lnTo>
                <a:lnTo>
                  <a:pt x="3509" y="401"/>
                </a:lnTo>
                <a:lnTo>
                  <a:pt x="3509" y="398"/>
                </a:lnTo>
                <a:lnTo>
                  <a:pt x="3509" y="396"/>
                </a:lnTo>
                <a:lnTo>
                  <a:pt x="3510" y="393"/>
                </a:lnTo>
                <a:lnTo>
                  <a:pt x="3511" y="391"/>
                </a:lnTo>
                <a:lnTo>
                  <a:pt x="3512" y="389"/>
                </a:lnTo>
                <a:lnTo>
                  <a:pt x="3514" y="387"/>
                </a:lnTo>
                <a:lnTo>
                  <a:pt x="3515" y="385"/>
                </a:lnTo>
                <a:lnTo>
                  <a:pt x="3517" y="383"/>
                </a:lnTo>
                <a:lnTo>
                  <a:pt x="3519" y="381"/>
                </a:lnTo>
                <a:lnTo>
                  <a:pt x="3560" y="349"/>
                </a:lnTo>
                <a:lnTo>
                  <a:pt x="3602" y="319"/>
                </a:lnTo>
                <a:lnTo>
                  <a:pt x="3645" y="291"/>
                </a:lnTo>
                <a:lnTo>
                  <a:pt x="3689" y="263"/>
                </a:lnTo>
                <a:lnTo>
                  <a:pt x="3692" y="262"/>
                </a:lnTo>
                <a:lnTo>
                  <a:pt x="3694" y="261"/>
                </a:lnTo>
                <a:lnTo>
                  <a:pt x="3696" y="260"/>
                </a:lnTo>
                <a:lnTo>
                  <a:pt x="3699" y="259"/>
                </a:lnTo>
                <a:lnTo>
                  <a:pt x="3702" y="259"/>
                </a:lnTo>
                <a:lnTo>
                  <a:pt x="3704" y="259"/>
                </a:lnTo>
                <a:lnTo>
                  <a:pt x="3707" y="259"/>
                </a:lnTo>
                <a:lnTo>
                  <a:pt x="3709" y="259"/>
                </a:lnTo>
                <a:lnTo>
                  <a:pt x="3712" y="260"/>
                </a:lnTo>
                <a:lnTo>
                  <a:pt x="3714" y="261"/>
                </a:lnTo>
                <a:lnTo>
                  <a:pt x="3716" y="262"/>
                </a:lnTo>
                <a:lnTo>
                  <a:pt x="3718" y="264"/>
                </a:lnTo>
                <a:lnTo>
                  <a:pt x="3720" y="265"/>
                </a:lnTo>
                <a:lnTo>
                  <a:pt x="3722" y="267"/>
                </a:lnTo>
                <a:lnTo>
                  <a:pt x="3724" y="269"/>
                </a:lnTo>
                <a:lnTo>
                  <a:pt x="3725" y="271"/>
                </a:lnTo>
                <a:moveTo>
                  <a:pt x="3402" y="519"/>
                </a:moveTo>
                <a:lnTo>
                  <a:pt x="3404" y="521"/>
                </a:lnTo>
                <a:lnTo>
                  <a:pt x="3406" y="523"/>
                </a:lnTo>
                <a:lnTo>
                  <a:pt x="3407" y="525"/>
                </a:lnTo>
                <a:lnTo>
                  <a:pt x="3409" y="528"/>
                </a:lnTo>
                <a:lnTo>
                  <a:pt x="3409" y="530"/>
                </a:lnTo>
                <a:lnTo>
                  <a:pt x="3410" y="532"/>
                </a:lnTo>
                <a:lnTo>
                  <a:pt x="3411" y="535"/>
                </a:lnTo>
                <a:lnTo>
                  <a:pt x="3411" y="538"/>
                </a:lnTo>
                <a:lnTo>
                  <a:pt x="3411" y="540"/>
                </a:lnTo>
                <a:lnTo>
                  <a:pt x="3410" y="543"/>
                </a:lnTo>
                <a:lnTo>
                  <a:pt x="3410" y="545"/>
                </a:lnTo>
                <a:lnTo>
                  <a:pt x="3409" y="548"/>
                </a:lnTo>
                <a:lnTo>
                  <a:pt x="3408" y="550"/>
                </a:lnTo>
                <a:lnTo>
                  <a:pt x="3407" y="553"/>
                </a:lnTo>
                <a:lnTo>
                  <a:pt x="3405" y="555"/>
                </a:lnTo>
                <a:lnTo>
                  <a:pt x="3403" y="557"/>
                </a:lnTo>
                <a:lnTo>
                  <a:pt x="3369" y="594"/>
                </a:lnTo>
                <a:lnTo>
                  <a:pt x="3336" y="632"/>
                </a:lnTo>
                <a:lnTo>
                  <a:pt x="3305" y="671"/>
                </a:lnTo>
                <a:lnTo>
                  <a:pt x="3275" y="710"/>
                </a:lnTo>
                <a:lnTo>
                  <a:pt x="3274" y="712"/>
                </a:lnTo>
                <a:lnTo>
                  <a:pt x="3272" y="714"/>
                </a:lnTo>
                <a:lnTo>
                  <a:pt x="3270" y="716"/>
                </a:lnTo>
                <a:lnTo>
                  <a:pt x="3267" y="717"/>
                </a:lnTo>
                <a:lnTo>
                  <a:pt x="3265" y="718"/>
                </a:lnTo>
                <a:lnTo>
                  <a:pt x="3263" y="719"/>
                </a:lnTo>
                <a:lnTo>
                  <a:pt x="3260" y="720"/>
                </a:lnTo>
                <a:lnTo>
                  <a:pt x="3258" y="721"/>
                </a:lnTo>
                <a:lnTo>
                  <a:pt x="3255" y="721"/>
                </a:lnTo>
                <a:lnTo>
                  <a:pt x="3253" y="721"/>
                </a:lnTo>
                <a:lnTo>
                  <a:pt x="3250" y="721"/>
                </a:lnTo>
                <a:lnTo>
                  <a:pt x="3248" y="720"/>
                </a:lnTo>
                <a:lnTo>
                  <a:pt x="3245" y="720"/>
                </a:lnTo>
                <a:lnTo>
                  <a:pt x="3243" y="719"/>
                </a:lnTo>
                <a:lnTo>
                  <a:pt x="3241" y="717"/>
                </a:lnTo>
                <a:lnTo>
                  <a:pt x="3238" y="716"/>
                </a:lnTo>
                <a:lnTo>
                  <a:pt x="3236" y="714"/>
                </a:lnTo>
                <a:lnTo>
                  <a:pt x="3234" y="713"/>
                </a:lnTo>
                <a:lnTo>
                  <a:pt x="3233" y="711"/>
                </a:lnTo>
                <a:lnTo>
                  <a:pt x="3231" y="708"/>
                </a:lnTo>
                <a:lnTo>
                  <a:pt x="3230" y="706"/>
                </a:lnTo>
                <a:lnTo>
                  <a:pt x="3229" y="704"/>
                </a:lnTo>
                <a:lnTo>
                  <a:pt x="3228" y="701"/>
                </a:lnTo>
                <a:lnTo>
                  <a:pt x="3228" y="699"/>
                </a:lnTo>
                <a:lnTo>
                  <a:pt x="3227" y="696"/>
                </a:lnTo>
                <a:lnTo>
                  <a:pt x="3227" y="694"/>
                </a:lnTo>
                <a:lnTo>
                  <a:pt x="3227" y="691"/>
                </a:lnTo>
                <a:lnTo>
                  <a:pt x="3228" y="689"/>
                </a:lnTo>
                <a:lnTo>
                  <a:pt x="3229" y="686"/>
                </a:lnTo>
                <a:lnTo>
                  <a:pt x="3230" y="684"/>
                </a:lnTo>
                <a:lnTo>
                  <a:pt x="3231" y="681"/>
                </a:lnTo>
                <a:lnTo>
                  <a:pt x="3232" y="679"/>
                </a:lnTo>
                <a:lnTo>
                  <a:pt x="3263" y="638"/>
                </a:lnTo>
                <a:lnTo>
                  <a:pt x="3295" y="598"/>
                </a:lnTo>
                <a:lnTo>
                  <a:pt x="3330" y="559"/>
                </a:lnTo>
                <a:lnTo>
                  <a:pt x="3365" y="520"/>
                </a:lnTo>
                <a:lnTo>
                  <a:pt x="3367" y="518"/>
                </a:lnTo>
                <a:lnTo>
                  <a:pt x="3369" y="516"/>
                </a:lnTo>
                <a:lnTo>
                  <a:pt x="3372" y="515"/>
                </a:lnTo>
                <a:lnTo>
                  <a:pt x="3374" y="514"/>
                </a:lnTo>
                <a:lnTo>
                  <a:pt x="3376" y="513"/>
                </a:lnTo>
                <a:lnTo>
                  <a:pt x="3379" y="512"/>
                </a:lnTo>
                <a:lnTo>
                  <a:pt x="3381" y="512"/>
                </a:lnTo>
                <a:lnTo>
                  <a:pt x="3384" y="512"/>
                </a:lnTo>
                <a:lnTo>
                  <a:pt x="3386" y="512"/>
                </a:lnTo>
                <a:lnTo>
                  <a:pt x="3389" y="512"/>
                </a:lnTo>
                <a:lnTo>
                  <a:pt x="3391" y="513"/>
                </a:lnTo>
                <a:lnTo>
                  <a:pt x="3394" y="513"/>
                </a:lnTo>
                <a:lnTo>
                  <a:pt x="3396" y="514"/>
                </a:lnTo>
                <a:lnTo>
                  <a:pt x="3398" y="516"/>
                </a:lnTo>
                <a:lnTo>
                  <a:pt x="3400" y="517"/>
                </a:lnTo>
                <a:lnTo>
                  <a:pt x="3402" y="519"/>
                </a:lnTo>
                <a:moveTo>
                  <a:pt x="3159" y="845"/>
                </a:moveTo>
                <a:lnTo>
                  <a:pt x="3162" y="846"/>
                </a:lnTo>
                <a:lnTo>
                  <a:pt x="3164" y="848"/>
                </a:lnTo>
                <a:lnTo>
                  <a:pt x="3166" y="850"/>
                </a:lnTo>
                <a:lnTo>
                  <a:pt x="3168" y="852"/>
                </a:lnTo>
                <a:lnTo>
                  <a:pt x="3169" y="854"/>
                </a:lnTo>
                <a:lnTo>
                  <a:pt x="3170" y="856"/>
                </a:lnTo>
                <a:lnTo>
                  <a:pt x="3172" y="858"/>
                </a:lnTo>
                <a:lnTo>
                  <a:pt x="3172" y="861"/>
                </a:lnTo>
                <a:lnTo>
                  <a:pt x="3173" y="863"/>
                </a:lnTo>
                <a:lnTo>
                  <a:pt x="3173" y="866"/>
                </a:lnTo>
                <a:lnTo>
                  <a:pt x="3174" y="868"/>
                </a:lnTo>
                <a:lnTo>
                  <a:pt x="3173" y="871"/>
                </a:lnTo>
                <a:lnTo>
                  <a:pt x="3173" y="873"/>
                </a:lnTo>
                <a:lnTo>
                  <a:pt x="3172" y="876"/>
                </a:lnTo>
                <a:lnTo>
                  <a:pt x="3172" y="878"/>
                </a:lnTo>
                <a:lnTo>
                  <a:pt x="3170" y="881"/>
                </a:lnTo>
                <a:lnTo>
                  <a:pt x="3149" y="926"/>
                </a:lnTo>
                <a:lnTo>
                  <a:pt x="3129" y="972"/>
                </a:lnTo>
                <a:lnTo>
                  <a:pt x="3110" y="1019"/>
                </a:lnTo>
                <a:lnTo>
                  <a:pt x="3094" y="1066"/>
                </a:lnTo>
                <a:lnTo>
                  <a:pt x="3094" y="1068"/>
                </a:lnTo>
                <a:lnTo>
                  <a:pt x="3092" y="1070"/>
                </a:lnTo>
                <a:lnTo>
                  <a:pt x="3091" y="1073"/>
                </a:lnTo>
                <a:lnTo>
                  <a:pt x="3090" y="1075"/>
                </a:lnTo>
                <a:lnTo>
                  <a:pt x="3088" y="1076"/>
                </a:lnTo>
                <a:lnTo>
                  <a:pt x="3086" y="1078"/>
                </a:lnTo>
                <a:lnTo>
                  <a:pt x="3084" y="1079"/>
                </a:lnTo>
                <a:lnTo>
                  <a:pt x="3082" y="1081"/>
                </a:lnTo>
                <a:lnTo>
                  <a:pt x="3079" y="1082"/>
                </a:lnTo>
                <a:lnTo>
                  <a:pt x="3077" y="1083"/>
                </a:lnTo>
                <a:lnTo>
                  <a:pt x="3074" y="1083"/>
                </a:lnTo>
                <a:lnTo>
                  <a:pt x="3072" y="1084"/>
                </a:lnTo>
                <a:lnTo>
                  <a:pt x="3069" y="1084"/>
                </a:lnTo>
                <a:lnTo>
                  <a:pt x="3067" y="1084"/>
                </a:lnTo>
                <a:lnTo>
                  <a:pt x="3064" y="1083"/>
                </a:lnTo>
                <a:lnTo>
                  <a:pt x="3061" y="1083"/>
                </a:lnTo>
                <a:lnTo>
                  <a:pt x="3059" y="1082"/>
                </a:lnTo>
                <a:lnTo>
                  <a:pt x="3056" y="1081"/>
                </a:lnTo>
                <a:lnTo>
                  <a:pt x="3054" y="1079"/>
                </a:lnTo>
                <a:lnTo>
                  <a:pt x="3052" y="1078"/>
                </a:lnTo>
                <a:lnTo>
                  <a:pt x="3050" y="1076"/>
                </a:lnTo>
                <a:lnTo>
                  <a:pt x="3049" y="1074"/>
                </a:lnTo>
                <a:lnTo>
                  <a:pt x="3047" y="1072"/>
                </a:lnTo>
                <a:lnTo>
                  <a:pt x="3046" y="1070"/>
                </a:lnTo>
                <a:lnTo>
                  <a:pt x="3045" y="1067"/>
                </a:lnTo>
                <a:lnTo>
                  <a:pt x="3044" y="1065"/>
                </a:lnTo>
                <a:lnTo>
                  <a:pt x="3044" y="1063"/>
                </a:lnTo>
                <a:lnTo>
                  <a:pt x="3043" y="1060"/>
                </a:lnTo>
                <a:lnTo>
                  <a:pt x="3043" y="1058"/>
                </a:lnTo>
                <a:lnTo>
                  <a:pt x="3043" y="1055"/>
                </a:lnTo>
                <a:lnTo>
                  <a:pt x="3044" y="1052"/>
                </a:lnTo>
                <a:lnTo>
                  <a:pt x="3044" y="1050"/>
                </a:lnTo>
                <a:lnTo>
                  <a:pt x="3061" y="1001"/>
                </a:lnTo>
                <a:lnTo>
                  <a:pt x="3080" y="952"/>
                </a:lnTo>
                <a:lnTo>
                  <a:pt x="3101" y="904"/>
                </a:lnTo>
                <a:lnTo>
                  <a:pt x="3123" y="857"/>
                </a:lnTo>
                <a:lnTo>
                  <a:pt x="3125" y="855"/>
                </a:lnTo>
                <a:lnTo>
                  <a:pt x="3126" y="852"/>
                </a:lnTo>
                <a:lnTo>
                  <a:pt x="3128" y="850"/>
                </a:lnTo>
                <a:lnTo>
                  <a:pt x="3130" y="849"/>
                </a:lnTo>
                <a:lnTo>
                  <a:pt x="3132" y="847"/>
                </a:lnTo>
                <a:lnTo>
                  <a:pt x="3134" y="846"/>
                </a:lnTo>
                <a:lnTo>
                  <a:pt x="3137" y="845"/>
                </a:lnTo>
                <a:lnTo>
                  <a:pt x="3139" y="844"/>
                </a:lnTo>
                <a:lnTo>
                  <a:pt x="3142" y="843"/>
                </a:lnTo>
                <a:lnTo>
                  <a:pt x="3144" y="843"/>
                </a:lnTo>
                <a:lnTo>
                  <a:pt x="3147" y="842"/>
                </a:lnTo>
                <a:lnTo>
                  <a:pt x="3149" y="842"/>
                </a:lnTo>
                <a:lnTo>
                  <a:pt x="3152" y="843"/>
                </a:lnTo>
                <a:lnTo>
                  <a:pt x="3154" y="843"/>
                </a:lnTo>
                <a:lnTo>
                  <a:pt x="3157" y="844"/>
                </a:lnTo>
                <a:lnTo>
                  <a:pt x="3159" y="845"/>
                </a:lnTo>
                <a:moveTo>
                  <a:pt x="3029" y="1230"/>
                </a:moveTo>
                <a:lnTo>
                  <a:pt x="3032" y="1230"/>
                </a:lnTo>
                <a:lnTo>
                  <a:pt x="3034" y="1231"/>
                </a:lnTo>
                <a:lnTo>
                  <a:pt x="3037" y="1232"/>
                </a:lnTo>
                <a:lnTo>
                  <a:pt x="3039" y="1233"/>
                </a:lnTo>
                <a:lnTo>
                  <a:pt x="3041" y="1235"/>
                </a:lnTo>
                <a:lnTo>
                  <a:pt x="3043" y="1236"/>
                </a:lnTo>
                <a:lnTo>
                  <a:pt x="3045" y="1238"/>
                </a:lnTo>
                <a:lnTo>
                  <a:pt x="3047" y="1240"/>
                </a:lnTo>
                <a:lnTo>
                  <a:pt x="3048" y="1242"/>
                </a:lnTo>
                <a:lnTo>
                  <a:pt x="3049" y="1244"/>
                </a:lnTo>
                <a:lnTo>
                  <a:pt x="3050" y="1247"/>
                </a:lnTo>
                <a:lnTo>
                  <a:pt x="3051" y="1249"/>
                </a:lnTo>
                <a:lnTo>
                  <a:pt x="3052" y="1252"/>
                </a:lnTo>
                <a:lnTo>
                  <a:pt x="3052" y="1254"/>
                </a:lnTo>
                <a:lnTo>
                  <a:pt x="3052" y="1257"/>
                </a:lnTo>
                <a:lnTo>
                  <a:pt x="3052" y="1260"/>
                </a:lnTo>
                <a:lnTo>
                  <a:pt x="3047" y="1309"/>
                </a:lnTo>
                <a:lnTo>
                  <a:pt x="3044" y="1359"/>
                </a:lnTo>
                <a:lnTo>
                  <a:pt x="3044" y="1409"/>
                </a:lnTo>
                <a:lnTo>
                  <a:pt x="3046" y="1459"/>
                </a:lnTo>
                <a:lnTo>
                  <a:pt x="3046" y="1461"/>
                </a:lnTo>
                <a:lnTo>
                  <a:pt x="3046" y="1464"/>
                </a:lnTo>
                <a:lnTo>
                  <a:pt x="3046" y="1466"/>
                </a:lnTo>
                <a:lnTo>
                  <a:pt x="3045" y="1469"/>
                </a:lnTo>
                <a:lnTo>
                  <a:pt x="3044" y="1471"/>
                </a:lnTo>
                <a:lnTo>
                  <a:pt x="3043" y="1474"/>
                </a:lnTo>
                <a:lnTo>
                  <a:pt x="3042" y="1476"/>
                </a:lnTo>
                <a:lnTo>
                  <a:pt x="3040" y="1478"/>
                </a:lnTo>
                <a:lnTo>
                  <a:pt x="3038" y="1480"/>
                </a:lnTo>
                <a:lnTo>
                  <a:pt x="3036" y="1481"/>
                </a:lnTo>
                <a:lnTo>
                  <a:pt x="3034" y="1483"/>
                </a:lnTo>
                <a:lnTo>
                  <a:pt x="3032" y="1484"/>
                </a:lnTo>
                <a:lnTo>
                  <a:pt x="3029" y="1485"/>
                </a:lnTo>
                <a:lnTo>
                  <a:pt x="3027" y="1486"/>
                </a:lnTo>
                <a:lnTo>
                  <a:pt x="3024" y="1486"/>
                </a:lnTo>
                <a:lnTo>
                  <a:pt x="3021" y="1487"/>
                </a:lnTo>
                <a:lnTo>
                  <a:pt x="3019" y="1487"/>
                </a:lnTo>
                <a:lnTo>
                  <a:pt x="3016" y="1487"/>
                </a:lnTo>
                <a:lnTo>
                  <a:pt x="3013" y="1486"/>
                </a:lnTo>
                <a:lnTo>
                  <a:pt x="3011" y="1485"/>
                </a:lnTo>
                <a:lnTo>
                  <a:pt x="3008" y="1484"/>
                </a:lnTo>
                <a:lnTo>
                  <a:pt x="3006" y="1483"/>
                </a:lnTo>
                <a:lnTo>
                  <a:pt x="3004" y="1482"/>
                </a:lnTo>
                <a:lnTo>
                  <a:pt x="3002" y="1480"/>
                </a:lnTo>
                <a:lnTo>
                  <a:pt x="3000" y="1479"/>
                </a:lnTo>
                <a:lnTo>
                  <a:pt x="2999" y="1477"/>
                </a:lnTo>
                <a:lnTo>
                  <a:pt x="2997" y="1474"/>
                </a:lnTo>
                <a:lnTo>
                  <a:pt x="2996" y="1472"/>
                </a:lnTo>
                <a:lnTo>
                  <a:pt x="2995" y="1470"/>
                </a:lnTo>
                <a:lnTo>
                  <a:pt x="2994" y="1467"/>
                </a:lnTo>
                <a:lnTo>
                  <a:pt x="2994" y="1465"/>
                </a:lnTo>
                <a:lnTo>
                  <a:pt x="2993" y="1462"/>
                </a:lnTo>
                <a:lnTo>
                  <a:pt x="2991" y="1410"/>
                </a:lnTo>
                <a:lnTo>
                  <a:pt x="2991" y="1358"/>
                </a:lnTo>
                <a:lnTo>
                  <a:pt x="2994" y="1305"/>
                </a:lnTo>
                <a:lnTo>
                  <a:pt x="2999" y="1253"/>
                </a:lnTo>
                <a:lnTo>
                  <a:pt x="3000" y="1250"/>
                </a:lnTo>
                <a:lnTo>
                  <a:pt x="3001" y="1248"/>
                </a:lnTo>
                <a:lnTo>
                  <a:pt x="3002" y="1245"/>
                </a:lnTo>
                <a:lnTo>
                  <a:pt x="3003" y="1243"/>
                </a:lnTo>
                <a:lnTo>
                  <a:pt x="3004" y="1241"/>
                </a:lnTo>
                <a:lnTo>
                  <a:pt x="3006" y="1239"/>
                </a:lnTo>
                <a:lnTo>
                  <a:pt x="3008" y="1237"/>
                </a:lnTo>
                <a:lnTo>
                  <a:pt x="3010" y="1236"/>
                </a:lnTo>
                <a:lnTo>
                  <a:pt x="3012" y="1234"/>
                </a:lnTo>
                <a:lnTo>
                  <a:pt x="3014" y="1233"/>
                </a:lnTo>
                <a:lnTo>
                  <a:pt x="3016" y="1232"/>
                </a:lnTo>
                <a:lnTo>
                  <a:pt x="3019" y="1231"/>
                </a:lnTo>
                <a:lnTo>
                  <a:pt x="3021" y="1230"/>
                </a:lnTo>
                <a:lnTo>
                  <a:pt x="3024" y="1230"/>
                </a:lnTo>
                <a:lnTo>
                  <a:pt x="3027" y="1230"/>
                </a:lnTo>
                <a:lnTo>
                  <a:pt x="3029" y="1230"/>
                </a:lnTo>
                <a:moveTo>
                  <a:pt x="3046" y="1636"/>
                </a:moveTo>
                <a:lnTo>
                  <a:pt x="3049" y="1635"/>
                </a:lnTo>
                <a:lnTo>
                  <a:pt x="3052" y="1635"/>
                </a:lnTo>
                <a:lnTo>
                  <a:pt x="3054" y="1635"/>
                </a:lnTo>
                <a:lnTo>
                  <a:pt x="3057" y="1635"/>
                </a:lnTo>
                <a:lnTo>
                  <a:pt x="3059" y="1635"/>
                </a:lnTo>
                <a:lnTo>
                  <a:pt x="3062" y="1636"/>
                </a:lnTo>
                <a:lnTo>
                  <a:pt x="3064" y="1637"/>
                </a:lnTo>
                <a:lnTo>
                  <a:pt x="3067" y="1638"/>
                </a:lnTo>
                <a:lnTo>
                  <a:pt x="3069" y="1639"/>
                </a:lnTo>
                <a:lnTo>
                  <a:pt x="3071" y="1641"/>
                </a:lnTo>
                <a:lnTo>
                  <a:pt x="3073" y="1643"/>
                </a:lnTo>
                <a:lnTo>
                  <a:pt x="3075" y="1644"/>
                </a:lnTo>
                <a:lnTo>
                  <a:pt x="3076" y="1647"/>
                </a:lnTo>
                <a:lnTo>
                  <a:pt x="3077" y="1649"/>
                </a:lnTo>
                <a:lnTo>
                  <a:pt x="3079" y="1651"/>
                </a:lnTo>
                <a:lnTo>
                  <a:pt x="3079" y="1654"/>
                </a:lnTo>
                <a:lnTo>
                  <a:pt x="3093" y="1701"/>
                </a:lnTo>
                <a:lnTo>
                  <a:pt x="3110" y="1748"/>
                </a:lnTo>
                <a:lnTo>
                  <a:pt x="3129" y="1794"/>
                </a:lnTo>
                <a:lnTo>
                  <a:pt x="3150" y="1840"/>
                </a:lnTo>
                <a:lnTo>
                  <a:pt x="3151" y="1842"/>
                </a:lnTo>
                <a:lnTo>
                  <a:pt x="3152" y="1845"/>
                </a:lnTo>
                <a:lnTo>
                  <a:pt x="3153" y="1847"/>
                </a:lnTo>
                <a:lnTo>
                  <a:pt x="3153" y="1850"/>
                </a:lnTo>
                <a:lnTo>
                  <a:pt x="3153" y="1852"/>
                </a:lnTo>
                <a:lnTo>
                  <a:pt x="3153" y="1855"/>
                </a:lnTo>
                <a:lnTo>
                  <a:pt x="3152" y="1857"/>
                </a:lnTo>
                <a:lnTo>
                  <a:pt x="3152" y="1860"/>
                </a:lnTo>
                <a:lnTo>
                  <a:pt x="3151" y="1862"/>
                </a:lnTo>
                <a:lnTo>
                  <a:pt x="3149" y="1864"/>
                </a:lnTo>
                <a:lnTo>
                  <a:pt x="3148" y="1867"/>
                </a:lnTo>
                <a:lnTo>
                  <a:pt x="3147" y="1869"/>
                </a:lnTo>
                <a:lnTo>
                  <a:pt x="3145" y="1870"/>
                </a:lnTo>
                <a:lnTo>
                  <a:pt x="3143" y="1872"/>
                </a:lnTo>
                <a:lnTo>
                  <a:pt x="3141" y="1874"/>
                </a:lnTo>
                <a:lnTo>
                  <a:pt x="3138" y="1875"/>
                </a:lnTo>
                <a:lnTo>
                  <a:pt x="3136" y="1876"/>
                </a:lnTo>
                <a:lnTo>
                  <a:pt x="3133" y="1877"/>
                </a:lnTo>
                <a:lnTo>
                  <a:pt x="3131" y="1877"/>
                </a:lnTo>
                <a:lnTo>
                  <a:pt x="3128" y="1878"/>
                </a:lnTo>
                <a:lnTo>
                  <a:pt x="3126" y="1878"/>
                </a:lnTo>
                <a:lnTo>
                  <a:pt x="3123" y="1878"/>
                </a:lnTo>
                <a:lnTo>
                  <a:pt x="3121" y="1877"/>
                </a:lnTo>
                <a:lnTo>
                  <a:pt x="3118" y="1877"/>
                </a:lnTo>
                <a:lnTo>
                  <a:pt x="3116" y="1876"/>
                </a:lnTo>
                <a:lnTo>
                  <a:pt x="3114" y="1875"/>
                </a:lnTo>
                <a:lnTo>
                  <a:pt x="3112" y="1873"/>
                </a:lnTo>
                <a:lnTo>
                  <a:pt x="3110" y="1872"/>
                </a:lnTo>
                <a:lnTo>
                  <a:pt x="3108" y="1870"/>
                </a:lnTo>
                <a:lnTo>
                  <a:pt x="3106" y="1868"/>
                </a:lnTo>
                <a:lnTo>
                  <a:pt x="3105" y="1865"/>
                </a:lnTo>
                <a:lnTo>
                  <a:pt x="3103" y="1863"/>
                </a:lnTo>
                <a:lnTo>
                  <a:pt x="3081" y="1815"/>
                </a:lnTo>
                <a:lnTo>
                  <a:pt x="3061" y="1767"/>
                </a:lnTo>
                <a:lnTo>
                  <a:pt x="3043" y="1718"/>
                </a:lnTo>
                <a:lnTo>
                  <a:pt x="3028" y="1668"/>
                </a:lnTo>
                <a:lnTo>
                  <a:pt x="3028" y="1665"/>
                </a:lnTo>
                <a:lnTo>
                  <a:pt x="3027" y="1663"/>
                </a:lnTo>
                <a:lnTo>
                  <a:pt x="3027" y="1660"/>
                </a:lnTo>
                <a:lnTo>
                  <a:pt x="3028" y="1657"/>
                </a:lnTo>
                <a:lnTo>
                  <a:pt x="3028" y="1655"/>
                </a:lnTo>
                <a:lnTo>
                  <a:pt x="3029" y="1653"/>
                </a:lnTo>
                <a:lnTo>
                  <a:pt x="3030" y="1650"/>
                </a:lnTo>
                <a:lnTo>
                  <a:pt x="3031" y="1648"/>
                </a:lnTo>
                <a:lnTo>
                  <a:pt x="3032" y="1646"/>
                </a:lnTo>
                <a:lnTo>
                  <a:pt x="3034" y="1644"/>
                </a:lnTo>
                <a:lnTo>
                  <a:pt x="3035" y="1642"/>
                </a:lnTo>
                <a:lnTo>
                  <a:pt x="3037" y="1640"/>
                </a:lnTo>
                <a:lnTo>
                  <a:pt x="3039" y="1639"/>
                </a:lnTo>
                <a:lnTo>
                  <a:pt x="3041" y="1638"/>
                </a:lnTo>
                <a:lnTo>
                  <a:pt x="3044" y="1637"/>
                </a:lnTo>
                <a:lnTo>
                  <a:pt x="3046" y="1636"/>
                </a:lnTo>
                <a:moveTo>
                  <a:pt x="3218" y="2003"/>
                </a:moveTo>
                <a:lnTo>
                  <a:pt x="3221" y="2001"/>
                </a:lnTo>
                <a:lnTo>
                  <a:pt x="3223" y="2000"/>
                </a:lnTo>
                <a:lnTo>
                  <a:pt x="3226" y="1999"/>
                </a:lnTo>
                <a:lnTo>
                  <a:pt x="3228" y="1999"/>
                </a:lnTo>
                <a:lnTo>
                  <a:pt x="3231" y="1998"/>
                </a:lnTo>
                <a:lnTo>
                  <a:pt x="3233" y="1998"/>
                </a:lnTo>
                <a:lnTo>
                  <a:pt x="3236" y="1998"/>
                </a:lnTo>
                <a:lnTo>
                  <a:pt x="3238" y="1998"/>
                </a:lnTo>
                <a:lnTo>
                  <a:pt x="3241" y="1999"/>
                </a:lnTo>
                <a:lnTo>
                  <a:pt x="3243" y="1999"/>
                </a:lnTo>
                <a:lnTo>
                  <a:pt x="3246" y="2000"/>
                </a:lnTo>
                <a:lnTo>
                  <a:pt x="3248" y="2001"/>
                </a:lnTo>
                <a:lnTo>
                  <a:pt x="3250" y="2002"/>
                </a:lnTo>
                <a:lnTo>
                  <a:pt x="3252" y="2004"/>
                </a:lnTo>
                <a:lnTo>
                  <a:pt x="3254" y="2006"/>
                </a:lnTo>
                <a:lnTo>
                  <a:pt x="3255" y="2008"/>
                </a:lnTo>
                <a:lnTo>
                  <a:pt x="3269" y="2026"/>
                </a:lnTo>
                <a:lnTo>
                  <a:pt x="3284" y="2044"/>
                </a:lnTo>
                <a:lnTo>
                  <a:pt x="3313" y="2079"/>
                </a:lnTo>
                <a:lnTo>
                  <a:pt x="3393" y="2096"/>
                </a:lnTo>
                <a:lnTo>
                  <a:pt x="3396" y="2096"/>
                </a:lnTo>
                <a:lnTo>
                  <a:pt x="3398" y="2097"/>
                </a:lnTo>
                <a:lnTo>
                  <a:pt x="3401" y="2098"/>
                </a:lnTo>
                <a:lnTo>
                  <a:pt x="3403" y="2100"/>
                </a:lnTo>
                <a:lnTo>
                  <a:pt x="3405" y="2101"/>
                </a:lnTo>
                <a:lnTo>
                  <a:pt x="3407" y="2103"/>
                </a:lnTo>
                <a:lnTo>
                  <a:pt x="3408" y="2105"/>
                </a:lnTo>
                <a:lnTo>
                  <a:pt x="3410" y="2107"/>
                </a:lnTo>
                <a:lnTo>
                  <a:pt x="3411" y="2109"/>
                </a:lnTo>
                <a:lnTo>
                  <a:pt x="3412" y="2112"/>
                </a:lnTo>
                <a:lnTo>
                  <a:pt x="3413" y="2114"/>
                </a:lnTo>
                <a:lnTo>
                  <a:pt x="3413" y="2116"/>
                </a:lnTo>
                <a:lnTo>
                  <a:pt x="3414" y="2119"/>
                </a:lnTo>
                <a:lnTo>
                  <a:pt x="3414" y="2121"/>
                </a:lnTo>
                <a:lnTo>
                  <a:pt x="3414" y="2124"/>
                </a:lnTo>
                <a:lnTo>
                  <a:pt x="3413" y="2127"/>
                </a:lnTo>
                <a:lnTo>
                  <a:pt x="3412" y="2129"/>
                </a:lnTo>
                <a:lnTo>
                  <a:pt x="3411" y="2132"/>
                </a:lnTo>
                <a:lnTo>
                  <a:pt x="3410" y="2134"/>
                </a:lnTo>
                <a:lnTo>
                  <a:pt x="3409" y="2137"/>
                </a:lnTo>
                <a:lnTo>
                  <a:pt x="3407" y="2139"/>
                </a:lnTo>
                <a:lnTo>
                  <a:pt x="3405" y="2140"/>
                </a:lnTo>
                <a:lnTo>
                  <a:pt x="3403" y="2142"/>
                </a:lnTo>
                <a:lnTo>
                  <a:pt x="3401" y="2143"/>
                </a:lnTo>
                <a:lnTo>
                  <a:pt x="3399" y="2145"/>
                </a:lnTo>
                <a:lnTo>
                  <a:pt x="3397" y="2146"/>
                </a:lnTo>
                <a:lnTo>
                  <a:pt x="3394" y="2146"/>
                </a:lnTo>
                <a:lnTo>
                  <a:pt x="3392" y="2147"/>
                </a:lnTo>
                <a:lnTo>
                  <a:pt x="3389" y="2147"/>
                </a:lnTo>
                <a:lnTo>
                  <a:pt x="3387" y="2147"/>
                </a:lnTo>
                <a:lnTo>
                  <a:pt x="3384" y="2147"/>
                </a:lnTo>
                <a:lnTo>
                  <a:pt x="3381" y="2147"/>
                </a:lnTo>
                <a:lnTo>
                  <a:pt x="3365" y="2143"/>
                </a:lnTo>
                <a:lnTo>
                  <a:pt x="3356" y="2141"/>
                </a:lnTo>
                <a:lnTo>
                  <a:pt x="3347" y="2140"/>
                </a:lnTo>
                <a:lnTo>
                  <a:pt x="3347" y="2141"/>
                </a:lnTo>
                <a:lnTo>
                  <a:pt x="3346" y="2142"/>
                </a:lnTo>
                <a:lnTo>
                  <a:pt x="3346" y="2143"/>
                </a:lnTo>
                <a:lnTo>
                  <a:pt x="3345" y="2144"/>
                </a:lnTo>
                <a:lnTo>
                  <a:pt x="3342" y="2148"/>
                </a:lnTo>
                <a:lnTo>
                  <a:pt x="3340" y="2149"/>
                </a:lnTo>
                <a:lnTo>
                  <a:pt x="3338" y="2151"/>
                </a:lnTo>
                <a:lnTo>
                  <a:pt x="3336" y="2152"/>
                </a:lnTo>
                <a:lnTo>
                  <a:pt x="3333" y="2153"/>
                </a:lnTo>
                <a:lnTo>
                  <a:pt x="3331" y="2154"/>
                </a:lnTo>
                <a:lnTo>
                  <a:pt x="3328" y="2154"/>
                </a:lnTo>
                <a:lnTo>
                  <a:pt x="3326" y="2155"/>
                </a:lnTo>
                <a:lnTo>
                  <a:pt x="3323" y="2155"/>
                </a:lnTo>
                <a:lnTo>
                  <a:pt x="3320" y="2154"/>
                </a:lnTo>
                <a:lnTo>
                  <a:pt x="3318" y="2154"/>
                </a:lnTo>
                <a:lnTo>
                  <a:pt x="3315" y="2153"/>
                </a:lnTo>
                <a:lnTo>
                  <a:pt x="3313" y="2152"/>
                </a:lnTo>
                <a:lnTo>
                  <a:pt x="3311" y="2151"/>
                </a:lnTo>
                <a:lnTo>
                  <a:pt x="3308" y="2150"/>
                </a:lnTo>
                <a:lnTo>
                  <a:pt x="3306" y="2148"/>
                </a:lnTo>
                <a:lnTo>
                  <a:pt x="3304" y="2147"/>
                </a:lnTo>
                <a:lnTo>
                  <a:pt x="3300" y="2142"/>
                </a:lnTo>
                <a:lnTo>
                  <a:pt x="3295" y="2137"/>
                </a:lnTo>
                <a:lnTo>
                  <a:pt x="3286" y="2128"/>
                </a:lnTo>
                <a:lnTo>
                  <a:pt x="3260" y="2123"/>
                </a:lnTo>
                <a:lnTo>
                  <a:pt x="3234" y="2118"/>
                </a:lnTo>
                <a:lnTo>
                  <a:pt x="3180" y="2111"/>
                </a:lnTo>
                <a:lnTo>
                  <a:pt x="3178" y="2110"/>
                </a:lnTo>
                <a:lnTo>
                  <a:pt x="3175" y="2110"/>
                </a:lnTo>
                <a:lnTo>
                  <a:pt x="3173" y="2109"/>
                </a:lnTo>
                <a:lnTo>
                  <a:pt x="3171" y="2108"/>
                </a:lnTo>
                <a:lnTo>
                  <a:pt x="3169" y="2106"/>
                </a:lnTo>
                <a:lnTo>
                  <a:pt x="3167" y="2105"/>
                </a:lnTo>
                <a:lnTo>
                  <a:pt x="3165" y="2103"/>
                </a:lnTo>
                <a:lnTo>
                  <a:pt x="3163" y="2101"/>
                </a:lnTo>
                <a:lnTo>
                  <a:pt x="3162" y="2099"/>
                </a:lnTo>
                <a:lnTo>
                  <a:pt x="3161" y="2097"/>
                </a:lnTo>
                <a:lnTo>
                  <a:pt x="3159" y="2094"/>
                </a:lnTo>
                <a:lnTo>
                  <a:pt x="3159" y="2092"/>
                </a:lnTo>
                <a:lnTo>
                  <a:pt x="3158" y="2090"/>
                </a:lnTo>
                <a:lnTo>
                  <a:pt x="3158" y="2087"/>
                </a:lnTo>
                <a:lnTo>
                  <a:pt x="3157" y="2084"/>
                </a:lnTo>
                <a:lnTo>
                  <a:pt x="3157" y="2082"/>
                </a:lnTo>
                <a:lnTo>
                  <a:pt x="3158" y="2079"/>
                </a:lnTo>
                <a:lnTo>
                  <a:pt x="3159" y="2076"/>
                </a:lnTo>
                <a:lnTo>
                  <a:pt x="3160" y="2074"/>
                </a:lnTo>
                <a:lnTo>
                  <a:pt x="3161" y="2072"/>
                </a:lnTo>
                <a:lnTo>
                  <a:pt x="3162" y="2069"/>
                </a:lnTo>
                <a:lnTo>
                  <a:pt x="3164" y="2067"/>
                </a:lnTo>
                <a:lnTo>
                  <a:pt x="3166" y="2065"/>
                </a:lnTo>
                <a:lnTo>
                  <a:pt x="3168" y="2064"/>
                </a:lnTo>
                <a:lnTo>
                  <a:pt x="3170" y="2062"/>
                </a:lnTo>
                <a:lnTo>
                  <a:pt x="3172" y="2061"/>
                </a:lnTo>
                <a:lnTo>
                  <a:pt x="3174" y="2060"/>
                </a:lnTo>
                <a:lnTo>
                  <a:pt x="3177" y="2059"/>
                </a:lnTo>
                <a:lnTo>
                  <a:pt x="3179" y="2059"/>
                </a:lnTo>
                <a:lnTo>
                  <a:pt x="3182" y="2059"/>
                </a:lnTo>
                <a:lnTo>
                  <a:pt x="3185" y="2058"/>
                </a:lnTo>
                <a:lnTo>
                  <a:pt x="3187" y="2059"/>
                </a:lnTo>
                <a:lnTo>
                  <a:pt x="3233" y="2065"/>
                </a:lnTo>
                <a:lnTo>
                  <a:pt x="3213" y="2041"/>
                </a:lnTo>
                <a:lnTo>
                  <a:pt x="3212" y="2038"/>
                </a:lnTo>
                <a:lnTo>
                  <a:pt x="3211" y="2036"/>
                </a:lnTo>
                <a:lnTo>
                  <a:pt x="3210" y="2034"/>
                </a:lnTo>
                <a:lnTo>
                  <a:pt x="3209" y="2031"/>
                </a:lnTo>
                <a:lnTo>
                  <a:pt x="3208" y="2028"/>
                </a:lnTo>
                <a:lnTo>
                  <a:pt x="3208" y="2026"/>
                </a:lnTo>
                <a:lnTo>
                  <a:pt x="3208" y="2023"/>
                </a:lnTo>
                <a:lnTo>
                  <a:pt x="3208" y="2021"/>
                </a:lnTo>
                <a:lnTo>
                  <a:pt x="3209" y="2018"/>
                </a:lnTo>
                <a:lnTo>
                  <a:pt x="3210" y="2016"/>
                </a:lnTo>
                <a:lnTo>
                  <a:pt x="3211" y="2013"/>
                </a:lnTo>
                <a:lnTo>
                  <a:pt x="3212" y="2011"/>
                </a:lnTo>
                <a:lnTo>
                  <a:pt x="3213" y="2009"/>
                </a:lnTo>
                <a:lnTo>
                  <a:pt x="3215" y="2006"/>
                </a:lnTo>
                <a:lnTo>
                  <a:pt x="3216" y="2005"/>
                </a:lnTo>
                <a:lnTo>
                  <a:pt x="3218" y="2003"/>
                </a:lnTo>
                <a:moveTo>
                  <a:pt x="2949" y="2095"/>
                </a:moveTo>
                <a:lnTo>
                  <a:pt x="2892" y="2095"/>
                </a:lnTo>
                <a:lnTo>
                  <a:pt x="2834" y="2096"/>
                </a:lnTo>
                <a:lnTo>
                  <a:pt x="2776" y="2099"/>
                </a:lnTo>
                <a:lnTo>
                  <a:pt x="2717" y="2103"/>
                </a:lnTo>
                <a:lnTo>
                  <a:pt x="2715" y="2103"/>
                </a:lnTo>
                <a:lnTo>
                  <a:pt x="2712" y="2103"/>
                </a:lnTo>
                <a:lnTo>
                  <a:pt x="2710" y="2103"/>
                </a:lnTo>
                <a:lnTo>
                  <a:pt x="2707" y="2102"/>
                </a:lnTo>
                <a:lnTo>
                  <a:pt x="2705" y="2101"/>
                </a:lnTo>
                <a:lnTo>
                  <a:pt x="2703" y="2100"/>
                </a:lnTo>
                <a:lnTo>
                  <a:pt x="2701" y="2099"/>
                </a:lnTo>
                <a:lnTo>
                  <a:pt x="2699" y="2097"/>
                </a:lnTo>
                <a:lnTo>
                  <a:pt x="2697" y="2095"/>
                </a:lnTo>
                <a:lnTo>
                  <a:pt x="2695" y="2093"/>
                </a:lnTo>
                <a:lnTo>
                  <a:pt x="2694" y="2091"/>
                </a:lnTo>
                <a:lnTo>
                  <a:pt x="2692" y="2089"/>
                </a:lnTo>
                <a:lnTo>
                  <a:pt x="2691" y="2087"/>
                </a:lnTo>
                <a:lnTo>
                  <a:pt x="2690" y="2084"/>
                </a:lnTo>
                <a:lnTo>
                  <a:pt x="2690" y="2081"/>
                </a:lnTo>
                <a:lnTo>
                  <a:pt x="2689" y="2079"/>
                </a:lnTo>
                <a:lnTo>
                  <a:pt x="2689" y="2076"/>
                </a:lnTo>
                <a:lnTo>
                  <a:pt x="2689" y="2074"/>
                </a:lnTo>
                <a:lnTo>
                  <a:pt x="2690" y="2071"/>
                </a:lnTo>
                <a:lnTo>
                  <a:pt x="2690" y="2069"/>
                </a:lnTo>
                <a:lnTo>
                  <a:pt x="2691" y="2066"/>
                </a:lnTo>
                <a:lnTo>
                  <a:pt x="2692" y="2064"/>
                </a:lnTo>
                <a:lnTo>
                  <a:pt x="2694" y="2062"/>
                </a:lnTo>
                <a:lnTo>
                  <a:pt x="2695" y="2060"/>
                </a:lnTo>
                <a:lnTo>
                  <a:pt x="2697" y="2058"/>
                </a:lnTo>
                <a:lnTo>
                  <a:pt x="2699" y="2056"/>
                </a:lnTo>
                <a:lnTo>
                  <a:pt x="2701" y="2055"/>
                </a:lnTo>
                <a:lnTo>
                  <a:pt x="2703" y="2054"/>
                </a:lnTo>
                <a:lnTo>
                  <a:pt x="2706" y="2052"/>
                </a:lnTo>
                <a:lnTo>
                  <a:pt x="2708" y="2052"/>
                </a:lnTo>
                <a:lnTo>
                  <a:pt x="2711" y="2051"/>
                </a:lnTo>
                <a:lnTo>
                  <a:pt x="2713" y="2051"/>
                </a:lnTo>
                <a:lnTo>
                  <a:pt x="2773" y="2046"/>
                </a:lnTo>
                <a:lnTo>
                  <a:pt x="2833" y="2043"/>
                </a:lnTo>
                <a:lnTo>
                  <a:pt x="2892" y="2042"/>
                </a:lnTo>
                <a:lnTo>
                  <a:pt x="2950" y="2042"/>
                </a:lnTo>
                <a:lnTo>
                  <a:pt x="2953" y="2042"/>
                </a:lnTo>
                <a:lnTo>
                  <a:pt x="2956" y="2043"/>
                </a:lnTo>
                <a:lnTo>
                  <a:pt x="2958" y="2043"/>
                </a:lnTo>
                <a:lnTo>
                  <a:pt x="2961" y="2044"/>
                </a:lnTo>
                <a:lnTo>
                  <a:pt x="2963" y="2046"/>
                </a:lnTo>
                <a:lnTo>
                  <a:pt x="2965" y="2047"/>
                </a:lnTo>
                <a:lnTo>
                  <a:pt x="2967" y="2048"/>
                </a:lnTo>
                <a:lnTo>
                  <a:pt x="2969" y="2050"/>
                </a:lnTo>
                <a:lnTo>
                  <a:pt x="2971" y="2052"/>
                </a:lnTo>
                <a:lnTo>
                  <a:pt x="2972" y="2054"/>
                </a:lnTo>
                <a:lnTo>
                  <a:pt x="2973" y="2056"/>
                </a:lnTo>
                <a:lnTo>
                  <a:pt x="2974" y="2059"/>
                </a:lnTo>
                <a:lnTo>
                  <a:pt x="2975" y="2061"/>
                </a:lnTo>
                <a:lnTo>
                  <a:pt x="2976" y="2063"/>
                </a:lnTo>
                <a:lnTo>
                  <a:pt x="2976" y="2066"/>
                </a:lnTo>
                <a:lnTo>
                  <a:pt x="2976" y="2069"/>
                </a:lnTo>
                <a:lnTo>
                  <a:pt x="2976" y="2071"/>
                </a:lnTo>
                <a:lnTo>
                  <a:pt x="2976" y="2074"/>
                </a:lnTo>
                <a:lnTo>
                  <a:pt x="2975" y="2077"/>
                </a:lnTo>
                <a:lnTo>
                  <a:pt x="2974" y="2079"/>
                </a:lnTo>
                <a:lnTo>
                  <a:pt x="2973" y="2081"/>
                </a:lnTo>
                <a:lnTo>
                  <a:pt x="2972" y="2084"/>
                </a:lnTo>
                <a:lnTo>
                  <a:pt x="2970" y="2086"/>
                </a:lnTo>
                <a:lnTo>
                  <a:pt x="2969" y="2088"/>
                </a:lnTo>
                <a:lnTo>
                  <a:pt x="2967" y="2089"/>
                </a:lnTo>
                <a:lnTo>
                  <a:pt x="2965" y="2091"/>
                </a:lnTo>
                <a:lnTo>
                  <a:pt x="2962" y="2092"/>
                </a:lnTo>
                <a:lnTo>
                  <a:pt x="2960" y="2093"/>
                </a:lnTo>
                <a:lnTo>
                  <a:pt x="2957" y="2094"/>
                </a:lnTo>
                <a:lnTo>
                  <a:pt x="2955" y="2094"/>
                </a:lnTo>
                <a:lnTo>
                  <a:pt x="2952" y="2095"/>
                </a:lnTo>
                <a:lnTo>
                  <a:pt x="2949" y="2095"/>
                </a:lnTo>
                <a:moveTo>
                  <a:pt x="2509" y="2104"/>
                </a:moveTo>
                <a:lnTo>
                  <a:pt x="2509" y="2106"/>
                </a:lnTo>
                <a:lnTo>
                  <a:pt x="2509" y="2109"/>
                </a:lnTo>
                <a:lnTo>
                  <a:pt x="2509" y="2112"/>
                </a:lnTo>
                <a:lnTo>
                  <a:pt x="2508" y="2114"/>
                </a:lnTo>
                <a:lnTo>
                  <a:pt x="2508" y="2117"/>
                </a:lnTo>
                <a:lnTo>
                  <a:pt x="2507" y="2119"/>
                </a:lnTo>
                <a:lnTo>
                  <a:pt x="2506" y="2121"/>
                </a:lnTo>
                <a:lnTo>
                  <a:pt x="2504" y="2123"/>
                </a:lnTo>
                <a:lnTo>
                  <a:pt x="2503" y="2125"/>
                </a:lnTo>
                <a:lnTo>
                  <a:pt x="2501" y="2127"/>
                </a:lnTo>
                <a:lnTo>
                  <a:pt x="2499" y="2129"/>
                </a:lnTo>
                <a:lnTo>
                  <a:pt x="2497" y="2131"/>
                </a:lnTo>
                <a:lnTo>
                  <a:pt x="2495" y="2132"/>
                </a:lnTo>
                <a:lnTo>
                  <a:pt x="2493" y="2133"/>
                </a:lnTo>
                <a:lnTo>
                  <a:pt x="2490" y="2134"/>
                </a:lnTo>
                <a:lnTo>
                  <a:pt x="2488" y="2135"/>
                </a:lnTo>
                <a:lnTo>
                  <a:pt x="2431" y="2146"/>
                </a:lnTo>
                <a:lnTo>
                  <a:pt x="2375" y="2158"/>
                </a:lnTo>
                <a:lnTo>
                  <a:pt x="2318" y="2172"/>
                </a:lnTo>
                <a:lnTo>
                  <a:pt x="2262" y="2188"/>
                </a:lnTo>
                <a:lnTo>
                  <a:pt x="2259" y="2188"/>
                </a:lnTo>
                <a:lnTo>
                  <a:pt x="2256" y="2189"/>
                </a:lnTo>
                <a:lnTo>
                  <a:pt x="2254" y="2189"/>
                </a:lnTo>
                <a:lnTo>
                  <a:pt x="2251" y="2189"/>
                </a:lnTo>
                <a:lnTo>
                  <a:pt x="2249" y="2189"/>
                </a:lnTo>
                <a:lnTo>
                  <a:pt x="2246" y="2188"/>
                </a:lnTo>
                <a:lnTo>
                  <a:pt x="2244" y="2187"/>
                </a:lnTo>
                <a:lnTo>
                  <a:pt x="2242" y="2186"/>
                </a:lnTo>
                <a:lnTo>
                  <a:pt x="2240" y="2184"/>
                </a:lnTo>
                <a:lnTo>
                  <a:pt x="2238" y="2183"/>
                </a:lnTo>
                <a:lnTo>
                  <a:pt x="2236" y="2181"/>
                </a:lnTo>
                <a:lnTo>
                  <a:pt x="2234" y="2179"/>
                </a:lnTo>
                <a:lnTo>
                  <a:pt x="2233" y="2177"/>
                </a:lnTo>
                <a:lnTo>
                  <a:pt x="2232" y="2175"/>
                </a:lnTo>
                <a:lnTo>
                  <a:pt x="2230" y="2172"/>
                </a:lnTo>
                <a:lnTo>
                  <a:pt x="2230" y="2170"/>
                </a:lnTo>
                <a:lnTo>
                  <a:pt x="2229" y="2167"/>
                </a:lnTo>
                <a:lnTo>
                  <a:pt x="2228" y="2164"/>
                </a:lnTo>
                <a:lnTo>
                  <a:pt x="2228" y="2162"/>
                </a:lnTo>
                <a:lnTo>
                  <a:pt x="2228" y="2159"/>
                </a:lnTo>
                <a:lnTo>
                  <a:pt x="2228" y="2157"/>
                </a:lnTo>
                <a:lnTo>
                  <a:pt x="2229" y="2154"/>
                </a:lnTo>
                <a:lnTo>
                  <a:pt x="2230" y="2152"/>
                </a:lnTo>
                <a:lnTo>
                  <a:pt x="2231" y="2150"/>
                </a:lnTo>
                <a:lnTo>
                  <a:pt x="2232" y="2148"/>
                </a:lnTo>
                <a:lnTo>
                  <a:pt x="2234" y="2146"/>
                </a:lnTo>
                <a:lnTo>
                  <a:pt x="2235" y="2144"/>
                </a:lnTo>
                <a:lnTo>
                  <a:pt x="2237" y="2142"/>
                </a:lnTo>
                <a:lnTo>
                  <a:pt x="2239" y="2141"/>
                </a:lnTo>
                <a:lnTo>
                  <a:pt x="2242" y="2140"/>
                </a:lnTo>
                <a:lnTo>
                  <a:pt x="2244" y="2139"/>
                </a:lnTo>
                <a:lnTo>
                  <a:pt x="2247" y="2138"/>
                </a:lnTo>
                <a:lnTo>
                  <a:pt x="2304" y="2121"/>
                </a:lnTo>
                <a:lnTo>
                  <a:pt x="2362" y="2107"/>
                </a:lnTo>
                <a:lnTo>
                  <a:pt x="2420" y="2094"/>
                </a:lnTo>
                <a:lnTo>
                  <a:pt x="2478" y="2082"/>
                </a:lnTo>
                <a:lnTo>
                  <a:pt x="2480" y="2081"/>
                </a:lnTo>
                <a:lnTo>
                  <a:pt x="2483" y="2081"/>
                </a:lnTo>
                <a:lnTo>
                  <a:pt x="2486" y="2082"/>
                </a:lnTo>
                <a:lnTo>
                  <a:pt x="2488" y="2082"/>
                </a:lnTo>
                <a:lnTo>
                  <a:pt x="2491" y="2083"/>
                </a:lnTo>
                <a:lnTo>
                  <a:pt x="2493" y="2084"/>
                </a:lnTo>
                <a:lnTo>
                  <a:pt x="2496" y="2085"/>
                </a:lnTo>
                <a:lnTo>
                  <a:pt x="2498" y="2086"/>
                </a:lnTo>
                <a:lnTo>
                  <a:pt x="2500" y="2088"/>
                </a:lnTo>
                <a:lnTo>
                  <a:pt x="2502" y="2090"/>
                </a:lnTo>
                <a:lnTo>
                  <a:pt x="2503" y="2092"/>
                </a:lnTo>
                <a:lnTo>
                  <a:pt x="2505" y="2094"/>
                </a:lnTo>
                <a:lnTo>
                  <a:pt x="2506" y="2096"/>
                </a:lnTo>
                <a:lnTo>
                  <a:pt x="2507" y="2098"/>
                </a:lnTo>
                <a:lnTo>
                  <a:pt x="2508" y="2101"/>
                </a:lnTo>
                <a:lnTo>
                  <a:pt x="2509" y="2104"/>
                </a:lnTo>
                <a:moveTo>
                  <a:pt x="3533" y="2162"/>
                </a:moveTo>
                <a:lnTo>
                  <a:pt x="3534" y="2159"/>
                </a:lnTo>
                <a:lnTo>
                  <a:pt x="3536" y="2157"/>
                </a:lnTo>
                <a:lnTo>
                  <a:pt x="3537" y="2155"/>
                </a:lnTo>
                <a:lnTo>
                  <a:pt x="3539" y="2153"/>
                </a:lnTo>
                <a:lnTo>
                  <a:pt x="3541" y="2151"/>
                </a:lnTo>
                <a:lnTo>
                  <a:pt x="3543" y="2150"/>
                </a:lnTo>
                <a:lnTo>
                  <a:pt x="3545" y="2148"/>
                </a:lnTo>
                <a:lnTo>
                  <a:pt x="3547" y="2147"/>
                </a:lnTo>
                <a:lnTo>
                  <a:pt x="3549" y="2146"/>
                </a:lnTo>
                <a:lnTo>
                  <a:pt x="3552" y="2145"/>
                </a:lnTo>
                <a:lnTo>
                  <a:pt x="3554" y="2145"/>
                </a:lnTo>
                <a:lnTo>
                  <a:pt x="3557" y="2144"/>
                </a:lnTo>
                <a:lnTo>
                  <a:pt x="3559" y="2144"/>
                </a:lnTo>
                <a:lnTo>
                  <a:pt x="3562" y="2144"/>
                </a:lnTo>
                <a:lnTo>
                  <a:pt x="3565" y="2145"/>
                </a:lnTo>
                <a:lnTo>
                  <a:pt x="3567" y="2146"/>
                </a:lnTo>
                <a:lnTo>
                  <a:pt x="3611" y="2162"/>
                </a:lnTo>
                <a:lnTo>
                  <a:pt x="3653" y="2179"/>
                </a:lnTo>
                <a:lnTo>
                  <a:pt x="3695" y="2197"/>
                </a:lnTo>
                <a:lnTo>
                  <a:pt x="3734" y="2217"/>
                </a:lnTo>
                <a:lnTo>
                  <a:pt x="3737" y="2218"/>
                </a:lnTo>
                <a:lnTo>
                  <a:pt x="3739" y="2219"/>
                </a:lnTo>
                <a:lnTo>
                  <a:pt x="3741" y="2221"/>
                </a:lnTo>
                <a:lnTo>
                  <a:pt x="3743" y="2223"/>
                </a:lnTo>
                <a:lnTo>
                  <a:pt x="3744" y="2225"/>
                </a:lnTo>
                <a:lnTo>
                  <a:pt x="3746" y="2227"/>
                </a:lnTo>
                <a:lnTo>
                  <a:pt x="3747" y="2229"/>
                </a:lnTo>
                <a:lnTo>
                  <a:pt x="3748" y="2232"/>
                </a:lnTo>
                <a:lnTo>
                  <a:pt x="3749" y="2234"/>
                </a:lnTo>
                <a:lnTo>
                  <a:pt x="3749" y="2236"/>
                </a:lnTo>
                <a:lnTo>
                  <a:pt x="3749" y="2239"/>
                </a:lnTo>
                <a:lnTo>
                  <a:pt x="3749" y="2242"/>
                </a:lnTo>
                <a:lnTo>
                  <a:pt x="3749" y="2244"/>
                </a:lnTo>
                <a:lnTo>
                  <a:pt x="3748" y="2247"/>
                </a:lnTo>
                <a:lnTo>
                  <a:pt x="3747" y="2249"/>
                </a:lnTo>
                <a:lnTo>
                  <a:pt x="3746" y="2252"/>
                </a:lnTo>
                <a:lnTo>
                  <a:pt x="3745" y="2254"/>
                </a:lnTo>
                <a:lnTo>
                  <a:pt x="3743" y="2256"/>
                </a:lnTo>
                <a:lnTo>
                  <a:pt x="3742" y="2258"/>
                </a:lnTo>
                <a:lnTo>
                  <a:pt x="3740" y="2260"/>
                </a:lnTo>
                <a:lnTo>
                  <a:pt x="3738" y="2262"/>
                </a:lnTo>
                <a:lnTo>
                  <a:pt x="3736" y="2263"/>
                </a:lnTo>
                <a:lnTo>
                  <a:pt x="3733" y="2264"/>
                </a:lnTo>
                <a:lnTo>
                  <a:pt x="3731" y="2265"/>
                </a:lnTo>
                <a:lnTo>
                  <a:pt x="3728" y="2266"/>
                </a:lnTo>
                <a:lnTo>
                  <a:pt x="3726" y="2266"/>
                </a:lnTo>
                <a:lnTo>
                  <a:pt x="3723" y="2267"/>
                </a:lnTo>
                <a:lnTo>
                  <a:pt x="3721" y="2267"/>
                </a:lnTo>
                <a:lnTo>
                  <a:pt x="3718" y="2266"/>
                </a:lnTo>
                <a:lnTo>
                  <a:pt x="3716" y="2266"/>
                </a:lnTo>
                <a:lnTo>
                  <a:pt x="3713" y="2265"/>
                </a:lnTo>
                <a:lnTo>
                  <a:pt x="3710" y="2264"/>
                </a:lnTo>
                <a:lnTo>
                  <a:pt x="3672" y="2245"/>
                </a:lnTo>
                <a:lnTo>
                  <a:pt x="3632" y="2228"/>
                </a:lnTo>
                <a:lnTo>
                  <a:pt x="3591" y="2211"/>
                </a:lnTo>
                <a:lnTo>
                  <a:pt x="3549" y="2196"/>
                </a:lnTo>
                <a:lnTo>
                  <a:pt x="3547" y="2195"/>
                </a:lnTo>
                <a:lnTo>
                  <a:pt x="3545" y="2193"/>
                </a:lnTo>
                <a:lnTo>
                  <a:pt x="3543" y="2192"/>
                </a:lnTo>
                <a:lnTo>
                  <a:pt x="3541" y="2190"/>
                </a:lnTo>
                <a:lnTo>
                  <a:pt x="3539" y="2188"/>
                </a:lnTo>
                <a:lnTo>
                  <a:pt x="3537" y="2186"/>
                </a:lnTo>
                <a:lnTo>
                  <a:pt x="3536" y="2184"/>
                </a:lnTo>
                <a:lnTo>
                  <a:pt x="3535" y="2182"/>
                </a:lnTo>
                <a:lnTo>
                  <a:pt x="3534" y="2180"/>
                </a:lnTo>
                <a:lnTo>
                  <a:pt x="3533" y="2177"/>
                </a:lnTo>
                <a:lnTo>
                  <a:pt x="3532" y="2175"/>
                </a:lnTo>
                <a:lnTo>
                  <a:pt x="3532" y="2172"/>
                </a:lnTo>
                <a:lnTo>
                  <a:pt x="3532" y="2170"/>
                </a:lnTo>
                <a:lnTo>
                  <a:pt x="3532" y="2167"/>
                </a:lnTo>
                <a:lnTo>
                  <a:pt x="3533" y="2164"/>
                </a:lnTo>
                <a:lnTo>
                  <a:pt x="3533" y="2162"/>
                </a:lnTo>
                <a:moveTo>
                  <a:pt x="3353" y="2159"/>
                </a:moveTo>
                <a:lnTo>
                  <a:pt x="3355" y="2157"/>
                </a:lnTo>
                <a:lnTo>
                  <a:pt x="3357" y="2155"/>
                </a:lnTo>
                <a:lnTo>
                  <a:pt x="3360" y="2154"/>
                </a:lnTo>
                <a:lnTo>
                  <a:pt x="3362" y="2153"/>
                </a:lnTo>
                <a:lnTo>
                  <a:pt x="3364" y="2152"/>
                </a:lnTo>
                <a:lnTo>
                  <a:pt x="3367" y="2151"/>
                </a:lnTo>
                <a:lnTo>
                  <a:pt x="3369" y="2151"/>
                </a:lnTo>
                <a:lnTo>
                  <a:pt x="3372" y="2151"/>
                </a:lnTo>
                <a:lnTo>
                  <a:pt x="3375" y="2151"/>
                </a:lnTo>
                <a:lnTo>
                  <a:pt x="3377" y="2151"/>
                </a:lnTo>
                <a:lnTo>
                  <a:pt x="3380" y="2151"/>
                </a:lnTo>
                <a:lnTo>
                  <a:pt x="3382" y="2152"/>
                </a:lnTo>
                <a:lnTo>
                  <a:pt x="3385" y="2153"/>
                </a:lnTo>
                <a:lnTo>
                  <a:pt x="3387" y="2154"/>
                </a:lnTo>
                <a:lnTo>
                  <a:pt x="3389" y="2156"/>
                </a:lnTo>
                <a:lnTo>
                  <a:pt x="3391" y="2158"/>
                </a:lnTo>
                <a:lnTo>
                  <a:pt x="3403" y="2170"/>
                </a:lnTo>
                <a:lnTo>
                  <a:pt x="3410" y="2175"/>
                </a:lnTo>
                <a:lnTo>
                  <a:pt x="3416" y="2181"/>
                </a:lnTo>
                <a:lnTo>
                  <a:pt x="3490" y="2247"/>
                </a:lnTo>
                <a:lnTo>
                  <a:pt x="3492" y="2248"/>
                </a:lnTo>
                <a:lnTo>
                  <a:pt x="3494" y="2250"/>
                </a:lnTo>
                <a:lnTo>
                  <a:pt x="3495" y="2253"/>
                </a:lnTo>
                <a:lnTo>
                  <a:pt x="3497" y="2255"/>
                </a:lnTo>
                <a:lnTo>
                  <a:pt x="3498" y="2257"/>
                </a:lnTo>
                <a:lnTo>
                  <a:pt x="3498" y="2259"/>
                </a:lnTo>
                <a:lnTo>
                  <a:pt x="3499" y="2262"/>
                </a:lnTo>
                <a:lnTo>
                  <a:pt x="3499" y="2264"/>
                </a:lnTo>
                <a:lnTo>
                  <a:pt x="3499" y="2267"/>
                </a:lnTo>
                <a:lnTo>
                  <a:pt x="3499" y="2270"/>
                </a:lnTo>
                <a:lnTo>
                  <a:pt x="3499" y="2272"/>
                </a:lnTo>
                <a:lnTo>
                  <a:pt x="3498" y="2275"/>
                </a:lnTo>
                <a:lnTo>
                  <a:pt x="3497" y="2277"/>
                </a:lnTo>
                <a:lnTo>
                  <a:pt x="3496" y="2279"/>
                </a:lnTo>
                <a:lnTo>
                  <a:pt x="3495" y="2282"/>
                </a:lnTo>
                <a:lnTo>
                  <a:pt x="3493" y="2284"/>
                </a:lnTo>
                <a:lnTo>
                  <a:pt x="3491" y="2286"/>
                </a:lnTo>
                <a:lnTo>
                  <a:pt x="3489" y="2287"/>
                </a:lnTo>
                <a:lnTo>
                  <a:pt x="3487" y="2289"/>
                </a:lnTo>
                <a:lnTo>
                  <a:pt x="3485" y="2290"/>
                </a:lnTo>
                <a:lnTo>
                  <a:pt x="3482" y="2291"/>
                </a:lnTo>
                <a:lnTo>
                  <a:pt x="3480" y="2292"/>
                </a:lnTo>
                <a:lnTo>
                  <a:pt x="3477" y="2292"/>
                </a:lnTo>
                <a:lnTo>
                  <a:pt x="3475" y="2293"/>
                </a:lnTo>
                <a:lnTo>
                  <a:pt x="3472" y="2293"/>
                </a:lnTo>
                <a:lnTo>
                  <a:pt x="3470" y="2293"/>
                </a:lnTo>
                <a:lnTo>
                  <a:pt x="3467" y="2292"/>
                </a:lnTo>
                <a:lnTo>
                  <a:pt x="3465" y="2292"/>
                </a:lnTo>
                <a:lnTo>
                  <a:pt x="3462" y="2291"/>
                </a:lnTo>
                <a:lnTo>
                  <a:pt x="3460" y="2290"/>
                </a:lnTo>
                <a:lnTo>
                  <a:pt x="3457" y="2288"/>
                </a:lnTo>
                <a:lnTo>
                  <a:pt x="3455" y="2287"/>
                </a:lnTo>
                <a:lnTo>
                  <a:pt x="3381" y="2221"/>
                </a:lnTo>
                <a:lnTo>
                  <a:pt x="3354" y="2197"/>
                </a:lnTo>
                <a:lnTo>
                  <a:pt x="3353" y="2195"/>
                </a:lnTo>
                <a:lnTo>
                  <a:pt x="3351" y="2193"/>
                </a:lnTo>
                <a:lnTo>
                  <a:pt x="3350" y="2190"/>
                </a:lnTo>
                <a:lnTo>
                  <a:pt x="3349" y="2188"/>
                </a:lnTo>
                <a:lnTo>
                  <a:pt x="3348" y="2186"/>
                </a:lnTo>
                <a:lnTo>
                  <a:pt x="3347" y="2183"/>
                </a:lnTo>
                <a:lnTo>
                  <a:pt x="3347" y="2181"/>
                </a:lnTo>
                <a:lnTo>
                  <a:pt x="3346" y="2178"/>
                </a:lnTo>
                <a:lnTo>
                  <a:pt x="3346" y="2175"/>
                </a:lnTo>
                <a:lnTo>
                  <a:pt x="3347" y="2173"/>
                </a:lnTo>
                <a:lnTo>
                  <a:pt x="3347" y="2170"/>
                </a:lnTo>
                <a:lnTo>
                  <a:pt x="3348" y="2168"/>
                </a:lnTo>
                <a:lnTo>
                  <a:pt x="3349" y="2165"/>
                </a:lnTo>
                <a:lnTo>
                  <a:pt x="3350" y="2163"/>
                </a:lnTo>
                <a:lnTo>
                  <a:pt x="3352" y="2161"/>
                </a:lnTo>
                <a:lnTo>
                  <a:pt x="3353" y="2159"/>
                </a:lnTo>
                <a:moveTo>
                  <a:pt x="2058" y="2231"/>
                </a:moveTo>
                <a:lnTo>
                  <a:pt x="2058" y="2233"/>
                </a:lnTo>
                <a:lnTo>
                  <a:pt x="2059" y="2236"/>
                </a:lnTo>
                <a:lnTo>
                  <a:pt x="2059" y="2238"/>
                </a:lnTo>
                <a:lnTo>
                  <a:pt x="2059" y="2241"/>
                </a:lnTo>
                <a:lnTo>
                  <a:pt x="2059" y="2243"/>
                </a:lnTo>
                <a:lnTo>
                  <a:pt x="2059" y="2246"/>
                </a:lnTo>
                <a:lnTo>
                  <a:pt x="2058" y="2248"/>
                </a:lnTo>
                <a:lnTo>
                  <a:pt x="2057" y="2251"/>
                </a:lnTo>
                <a:lnTo>
                  <a:pt x="2056" y="2253"/>
                </a:lnTo>
                <a:lnTo>
                  <a:pt x="2055" y="2255"/>
                </a:lnTo>
                <a:lnTo>
                  <a:pt x="2053" y="2257"/>
                </a:lnTo>
                <a:lnTo>
                  <a:pt x="2052" y="2259"/>
                </a:lnTo>
                <a:lnTo>
                  <a:pt x="2050" y="2261"/>
                </a:lnTo>
                <a:lnTo>
                  <a:pt x="2047" y="2262"/>
                </a:lnTo>
                <a:lnTo>
                  <a:pt x="2045" y="2264"/>
                </a:lnTo>
                <a:lnTo>
                  <a:pt x="2043" y="2265"/>
                </a:lnTo>
                <a:lnTo>
                  <a:pt x="1990" y="2288"/>
                </a:lnTo>
                <a:lnTo>
                  <a:pt x="1937" y="2312"/>
                </a:lnTo>
                <a:lnTo>
                  <a:pt x="1885" y="2338"/>
                </a:lnTo>
                <a:lnTo>
                  <a:pt x="1834" y="2365"/>
                </a:lnTo>
                <a:lnTo>
                  <a:pt x="1831" y="2366"/>
                </a:lnTo>
                <a:lnTo>
                  <a:pt x="1829" y="2367"/>
                </a:lnTo>
                <a:lnTo>
                  <a:pt x="1827" y="2367"/>
                </a:lnTo>
                <a:lnTo>
                  <a:pt x="1824" y="2368"/>
                </a:lnTo>
                <a:lnTo>
                  <a:pt x="1822" y="2368"/>
                </a:lnTo>
                <a:lnTo>
                  <a:pt x="1819" y="2368"/>
                </a:lnTo>
                <a:lnTo>
                  <a:pt x="1817" y="2368"/>
                </a:lnTo>
                <a:lnTo>
                  <a:pt x="1814" y="2367"/>
                </a:lnTo>
                <a:lnTo>
                  <a:pt x="1812" y="2366"/>
                </a:lnTo>
                <a:lnTo>
                  <a:pt x="1809" y="2365"/>
                </a:lnTo>
                <a:lnTo>
                  <a:pt x="1807" y="2364"/>
                </a:lnTo>
                <a:lnTo>
                  <a:pt x="1805" y="2363"/>
                </a:lnTo>
                <a:lnTo>
                  <a:pt x="1803" y="2361"/>
                </a:lnTo>
                <a:lnTo>
                  <a:pt x="1801" y="2359"/>
                </a:lnTo>
                <a:lnTo>
                  <a:pt x="1799" y="2357"/>
                </a:lnTo>
                <a:lnTo>
                  <a:pt x="1798" y="2355"/>
                </a:lnTo>
                <a:lnTo>
                  <a:pt x="1796" y="2352"/>
                </a:lnTo>
                <a:lnTo>
                  <a:pt x="1796" y="2350"/>
                </a:lnTo>
                <a:lnTo>
                  <a:pt x="1795" y="2347"/>
                </a:lnTo>
                <a:lnTo>
                  <a:pt x="1795" y="2345"/>
                </a:lnTo>
                <a:lnTo>
                  <a:pt x="1794" y="2342"/>
                </a:lnTo>
                <a:lnTo>
                  <a:pt x="1795" y="2339"/>
                </a:lnTo>
                <a:lnTo>
                  <a:pt x="1795" y="2337"/>
                </a:lnTo>
                <a:lnTo>
                  <a:pt x="1796" y="2334"/>
                </a:lnTo>
                <a:lnTo>
                  <a:pt x="1797" y="2332"/>
                </a:lnTo>
                <a:lnTo>
                  <a:pt x="1798" y="2330"/>
                </a:lnTo>
                <a:lnTo>
                  <a:pt x="1799" y="2328"/>
                </a:lnTo>
                <a:lnTo>
                  <a:pt x="1800" y="2325"/>
                </a:lnTo>
                <a:lnTo>
                  <a:pt x="1802" y="2323"/>
                </a:lnTo>
                <a:lnTo>
                  <a:pt x="1804" y="2322"/>
                </a:lnTo>
                <a:lnTo>
                  <a:pt x="1806" y="2320"/>
                </a:lnTo>
                <a:lnTo>
                  <a:pt x="1809" y="2319"/>
                </a:lnTo>
                <a:lnTo>
                  <a:pt x="1861" y="2291"/>
                </a:lnTo>
                <a:lnTo>
                  <a:pt x="1915" y="2264"/>
                </a:lnTo>
                <a:lnTo>
                  <a:pt x="1968" y="2239"/>
                </a:lnTo>
                <a:lnTo>
                  <a:pt x="2023" y="2216"/>
                </a:lnTo>
                <a:lnTo>
                  <a:pt x="2025" y="2215"/>
                </a:lnTo>
                <a:lnTo>
                  <a:pt x="2028" y="2214"/>
                </a:lnTo>
                <a:lnTo>
                  <a:pt x="2031" y="2214"/>
                </a:lnTo>
                <a:lnTo>
                  <a:pt x="2033" y="2214"/>
                </a:lnTo>
                <a:lnTo>
                  <a:pt x="2036" y="2214"/>
                </a:lnTo>
                <a:lnTo>
                  <a:pt x="2038" y="2215"/>
                </a:lnTo>
                <a:lnTo>
                  <a:pt x="2041" y="2215"/>
                </a:lnTo>
                <a:lnTo>
                  <a:pt x="2043" y="2216"/>
                </a:lnTo>
                <a:lnTo>
                  <a:pt x="2045" y="2217"/>
                </a:lnTo>
                <a:lnTo>
                  <a:pt x="2048" y="2218"/>
                </a:lnTo>
                <a:lnTo>
                  <a:pt x="2050" y="2220"/>
                </a:lnTo>
                <a:lnTo>
                  <a:pt x="2052" y="2222"/>
                </a:lnTo>
                <a:lnTo>
                  <a:pt x="2053" y="2224"/>
                </a:lnTo>
                <a:lnTo>
                  <a:pt x="2055" y="2226"/>
                </a:lnTo>
                <a:lnTo>
                  <a:pt x="2056" y="2228"/>
                </a:lnTo>
                <a:lnTo>
                  <a:pt x="2058" y="2231"/>
                </a:lnTo>
                <a:moveTo>
                  <a:pt x="3853" y="2317"/>
                </a:moveTo>
                <a:lnTo>
                  <a:pt x="3855" y="2315"/>
                </a:lnTo>
                <a:lnTo>
                  <a:pt x="3857" y="2313"/>
                </a:lnTo>
                <a:lnTo>
                  <a:pt x="3859" y="2311"/>
                </a:lnTo>
                <a:lnTo>
                  <a:pt x="3861" y="2310"/>
                </a:lnTo>
                <a:lnTo>
                  <a:pt x="3864" y="2308"/>
                </a:lnTo>
                <a:lnTo>
                  <a:pt x="3866" y="2307"/>
                </a:lnTo>
                <a:lnTo>
                  <a:pt x="3868" y="2307"/>
                </a:lnTo>
                <a:lnTo>
                  <a:pt x="3871" y="2306"/>
                </a:lnTo>
                <a:lnTo>
                  <a:pt x="3874" y="2306"/>
                </a:lnTo>
                <a:lnTo>
                  <a:pt x="3876" y="2306"/>
                </a:lnTo>
                <a:lnTo>
                  <a:pt x="3879" y="2306"/>
                </a:lnTo>
                <a:lnTo>
                  <a:pt x="3881" y="2307"/>
                </a:lnTo>
                <a:lnTo>
                  <a:pt x="3884" y="2307"/>
                </a:lnTo>
                <a:lnTo>
                  <a:pt x="3886" y="2308"/>
                </a:lnTo>
                <a:lnTo>
                  <a:pt x="3888" y="2309"/>
                </a:lnTo>
                <a:lnTo>
                  <a:pt x="3890" y="2311"/>
                </a:lnTo>
                <a:lnTo>
                  <a:pt x="3909" y="2325"/>
                </a:lnTo>
                <a:lnTo>
                  <a:pt x="3927" y="2339"/>
                </a:lnTo>
                <a:lnTo>
                  <a:pt x="3962" y="2369"/>
                </a:lnTo>
                <a:lnTo>
                  <a:pt x="3981" y="2386"/>
                </a:lnTo>
                <a:lnTo>
                  <a:pt x="4000" y="2404"/>
                </a:lnTo>
                <a:lnTo>
                  <a:pt x="4017" y="2423"/>
                </a:lnTo>
                <a:lnTo>
                  <a:pt x="4034" y="2442"/>
                </a:lnTo>
                <a:lnTo>
                  <a:pt x="4036" y="2444"/>
                </a:lnTo>
                <a:lnTo>
                  <a:pt x="4037" y="2446"/>
                </a:lnTo>
                <a:lnTo>
                  <a:pt x="4038" y="2448"/>
                </a:lnTo>
                <a:lnTo>
                  <a:pt x="4039" y="2451"/>
                </a:lnTo>
                <a:lnTo>
                  <a:pt x="4040" y="2453"/>
                </a:lnTo>
                <a:lnTo>
                  <a:pt x="4040" y="2456"/>
                </a:lnTo>
                <a:lnTo>
                  <a:pt x="4040" y="2458"/>
                </a:lnTo>
                <a:lnTo>
                  <a:pt x="4040" y="2461"/>
                </a:lnTo>
                <a:lnTo>
                  <a:pt x="4040" y="2463"/>
                </a:lnTo>
                <a:lnTo>
                  <a:pt x="4039" y="2466"/>
                </a:lnTo>
                <a:lnTo>
                  <a:pt x="4039" y="2468"/>
                </a:lnTo>
                <a:lnTo>
                  <a:pt x="4038" y="2471"/>
                </a:lnTo>
                <a:lnTo>
                  <a:pt x="4036" y="2473"/>
                </a:lnTo>
                <a:lnTo>
                  <a:pt x="4035" y="2475"/>
                </a:lnTo>
                <a:lnTo>
                  <a:pt x="4033" y="2477"/>
                </a:lnTo>
                <a:lnTo>
                  <a:pt x="4031" y="2479"/>
                </a:lnTo>
                <a:lnTo>
                  <a:pt x="4029" y="2480"/>
                </a:lnTo>
                <a:lnTo>
                  <a:pt x="4027" y="2482"/>
                </a:lnTo>
                <a:lnTo>
                  <a:pt x="4024" y="2483"/>
                </a:lnTo>
                <a:lnTo>
                  <a:pt x="4022" y="2484"/>
                </a:lnTo>
                <a:lnTo>
                  <a:pt x="4020" y="2485"/>
                </a:lnTo>
                <a:lnTo>
                  <a:pt x="4017" y="2485"/>
                </a:lnTo>
                <a:lnTo>
                  <a:pt x="4015" y="2485"/>
                </a:lnTo>
                <a:lnTo>
                  <a:pt x="4012" y="2485"/>
                </a:lnTo>
                <a:lnTo>
                  <a:pt x="4009" y="2485"/>
                </a:lnTo>
                <a:lnTo>
                  <a:pt x="4007" y="2484"/>
                </a:lnTo>
                <a:lnTo>
                  <a:pt x="4005" y="2483"/>
                </a:lnTo>
                <a:lnTo>
                  <a:pt x="4002" y="2482"/>
                </a:lnTo>
                <a:lnTo>
                  <a:pt x="4000" y="2481"/>
                </a:lnTo>
                <a:lnTo>
                  <a:pt x="3998" y="2479"/>
                </a:lnTo>
                <a:lnTo>
                  <a:pt x="3996" y="2478"/>
                </a:lnTo>
                <a:lnTo>
                  <a:pt x="3994" y="2476"/>
                </a:lnTo>
                <a:lnTo>
                  <a:pt x="3979" y="2458"/>
                </a:lnTo>
                <a:lnTo>
                  <a:pt x="3962" y="2441"/>
                </a:lnTo>
                <a:lnTo>
                  <a:pt x="3945" y="2424"/>
                </a:lnTo>
                <a:lnTo>
                  <a:pt x="3927" y="2408"/>
                </a:lnTo>
                <a:lnTo>
                  <a:pt x="3911" y="2394"/>
                </a:lnTo>
                <a:lnTo>
                  <a:pt x="3894" y="2380"/>
                </a:lnTo>
                <a:lnTo>
                  <a:pt x="3877" y="2367"/>
                </a:lnTo>
                <a:lnTo>
                  <a:pt x="3859" y="2354"/>
                </a:lnTo>
                <a:lnTo>
                  <a:pt x="3857" y="2352"/>
                </a:lnTo>
                <a:lnTo>
                  <a:pt x="3855" y="2350"/>
                </a:lnTo>
                <a:lnTo>
                  <a:pt x="3854" y="2348"/>
                </a:lnTo>
                <a:lnTo>
                  <a:pt x="3852" y="2346"/>
                </a:lnTo>
                <a:lnTo>
                  <a:pt x="3851" y="2344"/>
                </a:lnTo>
                <a:lnTo>
                  <a:pt x="3850" y="2341"/>
                </a:lnTo>
                <a:lnTo>
                  <a:pt x="3849" y="2339"/>
                </a:lnTo>
                <a:lnTo>
                  <a:pt x="3849" y="2336"/>
                </a:lnTo>
                <a:lnTo>
                  <a:pt x="3849" y="2334"/>
                </a:lnTo>
                <a:lnTo>
                  <a:pt x="3848" y="2331"/>
                </a:lnTo>
                <a:lnTo>
                  <a:pt x="3849" y="2329"/>
                </a:lnTo>
                <a:lnTo>
                  <a:pt x="3849" y="2326"/>
                </a:lnTo>
                <a:lnTo>
                  <a:pt x="3850" y="2324"/>
                </a:lnTo>
                <a:lnTo>
                  <a:pt x="3851" y="2321"/>
                </a:lnTo>
                <a:lnTo>
                  <a:pt x="3852" y="2319"/>
                </a:lnTo>
                <a:lnTo>
                  <a:pt x="3853" y="2317"/>
                </a:lnTo>
                <a:moveTo>
                  <a:pt x="3604" y="2378"/>
                </a:moveTo>
                <a:lnTo>
                  <a:pt x="3606" y="2376"/>
                </a:lnTo>
                <a:lnTo>
                  <a:pt x="3608" y="2374"/>
                </a:lnTo>
                <a:lnTo>
                  <a:pt x="3610" y="2372"/>
                </a:lnTo>
                <a:lnTo>
                  <a:pt x="3612" y="2371"/>
                </a:lnTo>
                <a:lnTo>
                  <a:pt x="3615" y="2370"/>
                </a:lnTo>
                <a:lnTo>
                  <a:pt x="3617" y="2369"/>
                </a:lnTo>
                <a:lnTo>
                  <a:pt x="3620" y="2369"/>
                </a:lnTo>
                <a:lnTo>
                  <a:pt x="3622" y="2368"/>
                </a:lnTo>
                <a:lnTo>
                  <a:pt x="3625" y="2368"/>
                </a:lnTo>
                <a:lnTo>
                  <a:pt x="3627" y="2368"/>
                </a:lnTo>
                <a:lnTo>
                  <a:pt x="3630" y="2368"/>
                </a:lnTo>
                <a:lnTo>
                  <a:pt x="3632" y="2369"/>
                </a:lnTo>
                <a:lnTo>
                  <a:pt x="3635" y="2370"/>
                </a:lnTo>
                <a:lnTo>
                  <a:pt x="3637" y="2371"/>
                </a:lnTo>
                <a:lnTo>
                  <a:pt x="3639" y="2372"/>
                </a:lnTo>
                <a:lnTo>
                  <a:pt x="3641" y="2374"/>
                </a:lnTo>
                <a:lnTo>
                  <a:pt x="3723" y="2440"/>
                </a:lnTo>
                <a:lnTo>
                  <a:pt x="3761" y="2469"/>
                </a:lnTo>
                <a:lnTo>
                  <a:pt x="3796" y="2495"/>
                </a:lnTo>
                <a:lnTo>
                  <a:pt x="3798" y="2496"/>
                </a:lnTo>
                <a:lnTo>
                  <a:pt x="3800" y="2498"/>
                </a:lnTo>
                <a:lnTo>
                  <a:pt x="3802" y="2500"/>
                </a:lnTo>
                <a:lnTo>
                  <a:pt x="3804" y="2503"/>
                </a:lnTo>
                <a:lnTo>
                  <a:pt x="3805" y="2505"/>
                </a:lnTo>
                <a:lnTo>
                  <a:pt x="3806" y="2507"/>
                </a:lnTo>
                <a:lnTo>
                  <a:pt x="3807" y="2510"/>
                </a:lnTo>
                <a:lnTo>
                  <a:pt x="3807" y="2512"/>
                </a:lnTo>
                <a:lnTo>
                  <a:pt x="3807" y="2515"/>
                </a:lnTo>
                <a:lnTo>
                  <a:pt x="3807" y="2517"/>
                </a:lnTo>
                <a:lnTo>
                  <a:pt x="3807" y="2520"/>
                </a:lnTo>
                <a:lnTo>
                  <a:pt x="3807" y="2522"/>
                </a:lnTo>
                <a:lnTo>
                  <a:pt x="3806" y="2525"/>
                </a:lnTo>
                <a:lnTo>
                  <a:pt x="3805" y="2527"/>
                </a:lnTo>
                <a:lnTo>
                  <a:pt x="3804" y="2529"/>
                </a:lnTo>
                <a:lnTo>
                  <a:pt x="3802" y="2532"/>
                </a:lnTo>
                <a:lnTo>
                  <a:pt x="3801" y="2534"/>
                </a:lnTo>
                <a:lnTo>
                  <a:pt x="3799" y="2536"/>
                </a:lnTo>
                <a:lnTo>
                  <a:pt x="3797" y="2537"/>
                </a:lnTo>
                <a:lnTo>
                  <a:pt x="3795" y="2539"/>
                </a:lnTo>
                <a:lnTo>
                  <a:pt x="3793" y="2540"/>
                </a:lnTo>
                <a:lnTo>
                  <a:pt x="3790" y="2541"/>
                </a:lnTo>
                <a:lnTo>
                  <a:pt x="3788" y="2542"/>
                </a:lnTo>
                <a:lnTo>
                  <a:pt x="3785" y="2542"/>
                </a:lnTo>
                <a:lnTo>
                  <a:pt x="3783" y="2542"/>
                </a:lnTo>
                <a:lnTo>
                  <a:pt x="3780" y="2542"/>
                </a:lnTo>
                <a:lnTo>
                  <a:pt x="3778" y="2542"/>
                </a:lnTo>
                <a:lnTo>
                  <a:pt x="3775" y="2542"/>
                </a:lnTo>
                <a:lnTo>
                  <a:pt x="3772" y="2541"/>
                </a:lnTo>
                <a:lnTo>
                  <a:pt x="3770" y="2540"/>
                </a:lnTo>
                <a:lnTo>
                  <a:pt x="3768" y="2539"/>
                </a:lnTo>
                <a:lnTo>
                  <a:pt x="3765" y="2538"/>
                </a:lnTo>
                <a:lnTo>
                  <a:pt x="3607" y="2415"/>
                </a:lnTo>
                <a:lnTo>
                  <a:pt x="3605" y="2413"/>
                </a:lnTo>
                <a:lnTo>
                  <a:pt x="3604" y="2411"/>
                </a:lnTo>
                <a:lnTo>
                  <a:pt x="3602" y="2409"/>
                </a:lnTo>
                <a:lnTo>
                  <a:pt x="3601" y="2407"/>
                </a:lnTo>
                <a:lnTo>
                  <a:pt x="3600" y="2404"/>
                </a:lnTo>
                <a:lnTo>
                  <a:pt x="3599" y="2402"/>
                </a:lnTo>
                <a:lnTo>
                  <a:pt x="3598" y="2399"/>
                </a:lnTo>
                <a:lnTo>
                  <a:pt x="3598" y="2397"/>
                </a:lnTo>
                <a:lnTo>
                  <a:pt x="3598" y="2394"/>
                </a:lnTo>
                <a:lnTo>
                  <a:pt x="3598" y="2392"/>
                </a:lnTo>
                <a:lnTo>
                  <a:pt x="3598" y="2389"/>
                </a:lnTo>
                <a:lnTo>
                  <a:pt x="3599" y="2387"/>
                </a:lnTo>
                <a:lnTo>
                  <a:pt x="3600" y="2384"/>
                </a:lnTo>
                <a:lnTo>
                  <a:pt x="3601" y="2382"/>
                </a:lnTo>
                <a:lnTo>
                  <a:pt x="3603" y="2380"/>
                </a:lnTo>
                <a:lnTo>
                  <a:pt x="3604" y="2378"/>
                </a:lnTo>
                <a:moveTo>
                  <a:pt x="1645" y="2452"/>
                </a:moveTo>
                <a:lnTo>
                  <a:pt x="1646" y="2454"/>
                </a:lnTo>
                <a:lnTo>
                  <a:pt x="1647" y="2456"/>
                </a:lnTo>
                <a:lnTo>
                  <a:pt x="1648" y="2459"/>
                </a:lnTo>
                <a:lnTo>
                  <a:pt x="1649" y="2461"/>
                </a:lnTo>
                <a:lnTo>
                  <a:pt x="1649" y="2464"/>
                </a:lnTo>
                <a:lnTo>
                  <a:pt x="1649" y="2466"/>
                </a:lnTo>
                <a:lnTo>
                  <a:pt x="1649" y="2469"/>
                </a:lnTo>
                <a:lnTo>
                  <a:pt x="1649" y="2471"/>
                </a:lnTo>
                <a:lnTo>
                  <a:pt x="1648" y="2474"/>
                </a:lnTo>
                <a:lnTo>
                  <a:pt x="1647" y="2476"/>
                </a:lnTo>
                <a:lnTo>
                  <a:pt x="1646" y="2479"/>
                </a:lnTo>
                <a:lnTo>
                  <a:pt x="1645" y="2481"/>
                </a:lnTo>
                <a:lnTo>
                  <a:pt x="1643" y="2483"/>
                </a:lnTo>
                <a:lnTo>
                  <a:pt x="1642" y="2485"/>
                </a:lnTo>
                <a:lnTo>
                  <a:pt x="1640" y="2487"/>
                </a:lnTo>
                <a:lnTo>
                  <a:pt x="1638" y="2489"/>
                </a:lnTo>
                <a:lnTo>
                  <a:pt x="1591" y="2523"/>
                </a:lnTo>
                <a:lnTo>
                  <a:pt x="1568" y="2540"/>
                </a:lnTo>
                <a:lnTo>
                  <a:pt x="1546" y="2559"/>
                </a:lnTo>
                <a:lnTo>
                  <a:pt x="1466" y="2628"/>
                </a:lnTo>
                <a:lnTo>
                  <a:pt x="1464" y="2629"/>
                </a:lnTo>
                <a:lnTo>
                  <a:pt x="1462" y="2631"/>
                </a:lnTo>
                <a:lnTo>
                  <a:pt x="1459" y="2632"/>
                </a:lnTo>
                <a:lnTo>
                  <a:pt x="1457" y="2633"/>
                </a:lnTo>
                <a:lnTo>
                  <a:pt x="1455" y="2634"/>
                </a:lnTo>
                <a:lnTo>
                  <a:pt x="1452" y="2634"/>
                </a:lnTo>
                <a:lnTo>
                  <a:pt x="1450" y="2635"/>
                </a:lnTo>
                <a:lnTo>
                  <a:pt x="1447" y="2635"/>
                </a:lnTo>
                <a:lnTo>
                  <a:pt x="1445" y="2634"/>
                </a:lnTo>
                <a:lnTo>
                  <a:pt x="1442" y="2634"/>
                </a:lnTo>
                <a:lnTo>
                  <a:pt x="1440" y="2633"/>
                </a:lnTo>
                <a:lnTo>
                  <a:pt x="1437" y="2632"/>
                </a:lnTo>
                <a:lnTo>
                  <a:pt x="1435" y="2631"/>
                </a:lnTo>
                <a:lnTo>
                  <a:pt x="1433" y="2630"/>
                </a:lnTo>
                <a:lnTo>
                  <a:pt x="1431" y="2628"/>
                </a:lnTo>
                <a:lnTo>
                  <a:pt x="1429" y="2627"/>
                </a:lnTo>
                <a:lnTo>
                  <a:pt x="1427" y="2625"/>
                </a:lnTo>
                <a:lnTo>
                  <a:pt x="1425" y="2622"/>
                </a:lnTo>
                <a:lnTo>
                  <a:pt x="1424" y="2620"/>
                </a:lnTo>
                <a:lnTo>
                  <a:pt x="1423" y="2617"/>
                </a:lnTo>
                <a:lnTo>
                  <a:pt x="1423" y="2615"/>
                </a:lnTo>
                <a:lnTo>
                  <a:pt x="1422" y="2612"/>
                </a:lnTo>
                <a:lnTo>
                  <a:pt x="1422" y="2610"/>
                </a:lnTo>
                <a:lnTo>
                  <a:pt x="1422" y="2607"/>
                </a:lnTo>
                <a:lnTo>
                  <a:pt x="1422" y="2605"/>
                </a:lnTo>
                <a:lnTo>
                  <a:pt x="1423" y="2602"/>
                </a:lnTo>
                <a:lnTo>
                  <a:pt x="1423" y="2600"/>
                </a:lnTo>
                <a:lnTo>
                  <a:pt x="1424" y="2597"/>
                </a:lnTo>
                <a:lnTo>
                  <a:pt x="1426" y="2595"/>
                </a:lnTo>
                <a:lnTo>
                  <a:pt x="1427" y="2593"/>
                </a:lnTo>
                <a:lnTo>
                  <a:pt x="1429" y="2591"/>
                </a:lnTo>
                <a:lnTo>
                  <a:pt x="1431" y="2589"/>
                </a:lnTo>
                <a:lnTo>
                  <a:pt x="1513" y="2518"/>
                </a:lnTo>
                <a:lnTo>
                  <a:pt x="1559" y="2481"/>
                </a:lnTo>
                <a:lnTo>
                  <a:pt x="1583" y="2463"/>
                </a:lnTo>
                <a:lnTo>
                  <a:pt x="1608" y="2446"/>
                </a:lnTo>
                <a:lnTo>
                  <a:pt x="1610" y="2444"/>
                </a:lnTo>
                <a:lnTo>
                  <a:pt x="1612" y="2443"/>
                </a:lnTo>
                <a:lnTo>
                  <a:pt x="1614" y="2442"/>
                </a:lnTo>
                <a:lnTo>
                  <a:pt x="1617" y="2441"/>
                </a:lnTo>
                <a:lnTo>
                  <a:pt x="1619" y="2441"/>
                </a:lnTo>
                <a:lnTo>
                  <a:pt x="1622" y="2440"/>
                </a:lnTo>
                <a:lnTo>
                  <a:pt x="1624" y="2440"/>
                </a:lnTo>
                <a:lnTo>
                  <a:pt x="1627" y="2441"/>
                </a:lnTo>
                <a:lnTo>
                  <a:pt x="1629" y="2441"/>
                </a:lnTo>
                <a:lnTo>
                  <a:pt x="1632" y="2442"/>
                </a:lnTo>
                <a:lnTo>
                  <a:pt x="1634" y="2443"/>
                </a:lnTo>
                <a:lnTo>
                  <a:pt x="1637" y="2444"/>
                </a:lnTo>
                <a:lnTo>
                  <a:pt x="1639" y="2446"/>
                </a:lnTo>
                <a:lnTo>
                  <a:pt x="1641" y="2448"/>
                </a:lnTo>
                <a:lnTo>
                  <a:pt x="1643" y="2450"/>
                </a:lnTo>
                <a:lnTo>
                  <a:pt x="1645" y="2452"/>
                </a:lnTo>
                <a:moveTo>
                  <a:pt x="3924" y="2612"/>
                </a:moveTo>
                <a:lnTo>
                  <a:pt x="3926" y="2609"/>
                </a:lnTo>
                <a:lnTo>
                  <a:pt x="3927" y="2607"/>
                </a:lnTo>
                <a:lnTo>
                  <a:pt x="3929" y="2605"/>
                </a:lnTo>
                <a:lnTo>
                  <a:pt x="3931" y="2604"/>
                </a:lnTo>
                <a:lnTo>
                  <a:pt x="3933" y="2602"/>
                </a:lnTo>
                <a:lnTo>
                  <a:pt x="3935" y="2601"/>
                </a:lnTo>
                <a:lnTo>
                  <a:pt x="3938" y="2600"/>
                </a:lnTo>
                <a:lnTo>
                  <a:pt x="3940" y="2599"/>
                </a:lnTo>
                <a:lnTo>
                  <a:pt x="3942" y="2599"/>
                </a:lnTo>
                <a:lnTo>
                  <a:pt x="3945" y="2598"/>
                </a:lnTo>
                <a:lnTo>
                  <a:pt x="3948" y="2598"/>
                </a:lnTo>
                <a:lnTo>
                  <a:pt x="3950" y="2598"/>
                </a:lnTo>
                <a:lnTo>
                  <a:pt x="3953" y="2599"/>
                </a:lnTo>
                <a:lnTo>
                  <a:pt x="3955" y="2600"/>
                </a:lnTo>
                <a:lnTo>
                  <a:pt x="3958" y="2600"/>
                </a:lnTo>
                <a:lnTo>
                  <a:pt x="3960" y="2602"/>
                </a:lnTo>
                <a:lnTo>
                  <a:pt x="3981" y="2613"/>
                </a:lnTo>
                <a:lnTo>
                  <a:pt x="4000" y="2622"/>
                </a:lnTo>
                <a:lnTo>
                  <a:pt x="4017" y="2629"/>
                </a:lnTo>
                <a:lnTo>
                  <a:pt x="4032" y="2635"/>
                </a:lnTo>
                <a:lnTo>
                  <a:pt x="4045" y="2639"/>
                </a:lnTo>
                <a:lnTo>
                  <a:pt x="4056" y="2642"/>
                </a:lnTo>
                <a:lnTo>
                  <a:pt x="4066" y="2643"/>
                </a:lnTo>
                <a:lnTo>
                  <a:pt x="4070" y="2644"/>
                </a:lnTo>
                <a:lnTo>
                  <a:pt x="4073" y="2644"/>
                </a:lnTo>
                <a:lnTo>
                  <a:pt x="4075" y="2644"/>
                </a:lnTo>
                <a:lnTo>
                  <a:pt x="4076" y="2643"/>
                </a:lnTo>
                <a:lnTo>
                  <a:pt x="4077" y="2643"/>
                </a:lnTo>
                <a:lnTo>
                  <a:pt x="4078" y="2643"/>
                </a:lnTo>
                <a:lnTo>
                  <a:pt x="4079" y="2643"/>
                </a:lnTo>
                <a:lnTo>
                  <a:pt x="4080" y="2642"/>
                </a:lnTo>
                <a:lnTo>
                  <a:pt x="4081" y="2642"/>
                </a:lnTo>
                <a:lnTo>
                  <a:pt x="4082" y="2642"/>
                </a:lnTo>
                <a:lnTo>
                  <a:pt x="4082" y="2642"/>
                </a:lnTo>
                <a:lnTo>
                  <a:pt x="4082" y="2642"/>
                </a:lnTo>
                <a:lnTo>
                  <a:pt x="4082" y="2641"/>
                </a:lnTo>
                <a:lnTo>
                  <a:pt x="4082" y="2640"/>
                </a:lnTo>
                <a:lnTo>
                  <a:pt x="4082" y="2639"/>
                </a:lnTo>
                <a:lnTo>
                  <a:pt x="4083" y="2639"/>
                </a:lnTo>
                <a:lnTo>
                  <a:pt x="4083" y="2638"/>
                </a:lnTo>
                <a:lnTo>
                  <a:pt x="4083" y="2638"/>
                </a:lnTo>
                <a:lnTo>
                  <a:pt x="4083" y="2637"/>
                </a:lnTo>
                <a:lnTo>
                  <a:pt x="4083" y="2636"/>
                </a:lnTo>
                <a:lnTo>
                  <a:pt x="4083" y="2635"/>
                </a:lnTo>
                <a:lnTo>
                  <a:pt x="4083" y="2634"/>
                </a:lnTo>
                <a:lnTo>
                  <a:pt x="4083" y="2632"/>
                </a:lnTo>
                <a:lnTo>
                  <a:pt x="4083" y="2629"/>
                </a:lnTo>
                <a:lnTo>
                  <a:pt x="4083" y="2626"/>
                </a:lnTo>
                <a:lnTo>
                  <a:pt x="4084" y="2623"/>
                </a:lnTo>
                <a:lnTo>
                  <a:pt x="4085" y="2621"/>
                </a:lnTo>
                <a:lnTo>
                  <a:pt x="4086" y="2619"/>
                </a:lnTo>
                <a:lnTo>
                  <a:pt x="4087" y="2616"/>
                </a:lnTo>
                <a:lnTo>
                  <a:pt x="4088" y="2614"/>
                </a:lnTo>
                <a:lnTo>
                  <a:pt x="4090" y="2612"/>
                </a:lnTo>
                <a:lnTo>
                  <a:pt x="4091" y="2610"/>
                </a:lnTo>
                <a:lnTo>
                  <a:pt x="4093" y="2609"/>
                </a:lnTo>
                <a:lnTo>
                  <a:pt x="4096" y="2607"/>
                </a:lnTo>
                <a:lnTo>
                  <a:pt x="4098" y="2606"/>
                </a:lnTo>
                <a:lnTo>
                  <a:pt x="4100" y="2605"/>
                </a:lnTo>
                <a:lnTo>
                  <a:pt x="4103" y="2604"/>
                </a:lnTo>
                <a:lnTo>
                  <a:pt x="4105" y="2604"/>
                </a:lnTo>
                <a:lnTo>
                  <a:pt x="4108" y="2604"/>
                </a:lnTo>
                <a:lnTo>
                  <a:pt x="4111" y="2604"/>
                </a:lnTo>
                <a:lnTo>
                  <a:pt x="4113" y="2604"/>
                </a:lnTo>
                <a:lnTo>
                  <a:pt x="4116" y="2604"/>
                </a:lnTo>
                <a:lnTo>
                  <a:pt x="4118" y="2605"/>
                </a:lnTo>
                <a:lnTo>
                  <a:pt x="4121" y="2606"/>
                </a:lnTo>
                <a:lnTo>
                  <a:pt x="4123" y="2607"/>
                </a:lnTo>
                <a:lnTo>
                  <a:pt x="4125" y="2608"/>
                </a:lnTo>
                <a:lnTo>
                  <a:pt x="4127" y="2610"/>
                </a:lnTo>
                <a:lnTo>
                  <a:pt x="4129" y="2612"/>
                </a:lnTo>
                <a:lnTo>
                  <a:pt x="4131" y="2614"/>
                </a:lnTo>
                <a:lnTo>
                  <a:pt x="4132" y="2616"/>
                </a:lnTo>
                <a:lnTo>
                  <a:pt x="4133" y="2618"/>
                </a:lnTo>
                <a:lnTo>
                  <a:pt x="4134" y="2620"/>
                </a:lnTo>
                <a:lnTo>
                  <a:pt x="4135" y="2623"/>
                </a:lnTo>
                <a:lnTo>
                  <a:pt x="4136" y="2625"/>
                </a:lnTo>
                <a:lnTo>
                  <a:pt x="4136" y="2628"/>
                </a:lnTo>
                <a:lnTo>
                  <a:pt x="4136" y="2634"/>
                </a:lnTo>
                <a:lnTo>
                  <a:pt x="4136" y="2640"/>
                </a:lnTo>
                <a:lnTo>
                  <a:pt x="4135" y="2646"/>
                </a:lnTo>
                <a:lnTo>
                  <a:pt x="4134" y="2652"/>
                </a:lnTo>
                <a:lnTo>
                  <a:pt x="4133" y="2655"/>
                </a:lnTo>
                <a:lnTo>
                  <a:pt x="4132" y="2659"/>
                </a:lnTo>
                <a:lnTo>
                  <a:pt x="4131" y="2662"/>
                </a:lnTo>
                <a:lnTo>
                  <a:pt x="4130" y="2664"/>
                </a:lnTo>
                <a:lnTo>
                  <a:pt x="4128" y="2667"/>
                </a:lnTo>
                <a:lnTo>
                  <a:pt x="4126" y="2670"/>
                </a:lnTo>
                <a:lnTo>
                  <a:pt x="4124" y="2673"/>
                </a:lnTo>
                <a:lnTo>
                  <a:pt x="4122" y="2676"/>
                </a:lnTo>
                <a:lnTo>
                  <a:pt x="4120" y="2678"/>
                </a:lnTo>
                <a:lnTo>
                  <a:pt x="4117" y="2681"/>
                </a:lnTo>
                <a:lnTo>
                  <a:pt x="4115" y="2683"/>
                </a:lnTo>
                <a:lnTo>
                  <a:pt x="4112" y="2685"/>
                </a:lnTo>
                <a:lnTo>
                  <a:pt x="4110" y="2687"/>
                </a:lnTo>
                <a:lnTo>
                  <a:pt x="4107" y="2688"/>
                </a:lnTo>
                <a:lnTo>
                  <a:pt x="4104" y="2690"/>
                </a:lnTo>
                <a:lnTo>
                  <a:pt x="4101" y="2691"/>
                </a:lnTo>
                <a:lnTo>
                  <a:pt x="4095" y="2693"/>
                </a:lnTo>
                <a:lnTo>
                  <a:pt x="4088" y="2695"/>
                </a:lnTo>
                <a:lnTo>
                  <a:pt x="4082" y="2696"/>
                </a:lnTo>
                <a:lnTo>
                  <a:pt x="4075" y="2697"/>
                </a:lnTo>
                <a:lnTo>
                  <a:pt x="4069" y="2697"/>
                </a:lnTo>
                <a:lnTo>
                  <a:pt x="4062" y="2696"/>
                </a:lnTo>
                <a:lnTo>
                  <a:pt x="4047" y="2694"/>
                </a:lnTo>
                <a:lnTo>
                  <a:pt x="4031" y="2690"/>
                </a:lnTo>
                <a:lnTo>
                  <a:pt x="4014" y="2685"/>
                </a:lnTo>
                <a:lnTo>
                  <a:pt x="3996" y="2678"/>
                </a:lnTo>
                <a:lnTo>
                  <a:pt x="3977" y="2669"/>
                </a:lnTo>
                <a:lnTo>
                  <a:pt x="3956" y="2659"/>
                </a:lnTo>
                <a:lnTo>
                  <a:pt x="3934" y="2648"/>
                </a:lnTo>
                <a:lnTo>
                  <a:pt x="3932" y="2646"/>
                </a:lnTo>
                <a:lnTo>
                  <a:pt x="3930" y="2645"/>
                </a:lnTo>
                <a:lnTo>
                  <a:pt x="3928" y="2643"/>
                </a:lnTo>
                <a:lnTo>
                  <a:pt x="3926" y="2641"/>
                </a:lnTo>
                <a:lnTo>
                  <a:pt x="3925" y="2639"/>
                </a:lnTo>
                <a:lnTo>
                  <a:pt x="3924" y="2637"/>
                </a:lnTo>
                <a:lnTo>
                  <a:pt x="3923" y="2634"/>
                </a:lnTo>
                <a:lnTo>
                  <a:pt x="3922" y="2632"/>
                </a:lnTo>
                <a:lnTo>
                  <a:pt x="3921" y="2629"/>
                </a:lnTo>
                <a:lnTo>
                  <a:pt x="3921" y="2627"/>
                </a:lnTo>
                <a:lnTo>
                  <a:pt x="3921" y="2624"/>
                </a:lnTo>
                <a:lnTo>
                  <a:pt x="3921" y="2622"/>
                </a:lnTo>
                <a:lnTo>
                  <a:pt x="3921" y="2619"/>
                </a:lnTo>
                <a:lnTo>
                  <a:pt x="3922" y="2617"/>
                </a:lnTo>
                <a:lnTo>
                  <a:pt x="3923" y="2614"/>
                </a:lnTo>
                <a:lnTo>
                  <a:pt x="3924" y="2612"/>
                </a:lnTo>
                <a:moveTo>
                  <a:pt x="1318" y="2743"/>
                </a:moveTo>
                <a:lnTo>
                  <a:pt x="1320" y="2744"/>
                </a:lnTo>
                <a:lnTo>
                  <a:pt x="1321" y="2746"/>
                </a:lnTo>
                <a:lnTo>
                  <a:pt x="1323" y="2748"/>
                </a:lnTo>
                <a:lnTo>
                  <a:pt x="1324" y="2751"/>
                </a:lnTo>
                <a:lnTo>
                  <a:pt x="1325" y="2753"/>
                </a:lnTo>
                <a:lnTo>
                  <a:pt x="1326" y="2755"/>
                </a:lnTo>
                <a:lnTo>
                  <a:pt x="1327" y="2758"/>
                </a:lnTo>
                <a:lnTo>
                  <a:pt x="1327" y="2760"/>
                </a:lnTo>
                <a:lnTo>
                  <a:pt x="1327" y="2763"/>
                </a:lnTo>
                <a:lnTo>
                  <a:pt x="1327" y="2765"/>
                </a:lnTo>
                <a:lnTo>
                  <a:pt x="1327" y="2768"/>
                </a:lnTo>
                <a:lnTo>
                  <a:pt x="1326" y="2770"/>
                </a:lnTo>
                <a:lnTo>
                  <a:pt x="1326" y="2773"/>
                </a:lnTo>
                <a:lnTo>
                  <a:pt x="1325" y="2775"/>
                </a:lnTo>
                <a:lnTo>
                  <a:pt x="1323" y="2777"/>
                </a:lnTo>
                <a:lnTo>
                  <a:pt x="1322" y="2780"/>
                </a:lnTo>
                <a:lnTo>
                  <a:pt x="1288" y="2823"/>
                </a:lnTo>
                <a:lnTo>
                  <a:pt x="1257" y="2866"/>
                </a:lnTo>
                <a:lnTo>
                  <a:pt x="1230" y="2910"/>
                </a:lnTo>
                <a:lnTo>
                  <a:pt x="1205" y="2953"/>
                </a:lnTo>
                <a:lnTo>
                  <a:pt x="1203" y="2955"/>
                </a:lnTo>
                <a:lnTo>
                  <a:pt x="1202" y="2957"/>
                </a:lnTo>
                <a:lnTo>
                  <a:pt x="1200" y="2959"/>
                </a:lnTo>
                <a:lnTo>
                  <a:pt x="1198" y="2961"/>
                </a:lnTo>
                <a:lnTo>
                  <a:pt x="1196" y="2962"/>
                </a:lnTo>
                <a:lnTo>
                  <a:pt x="1194" y="2964"/>
                </a:lnTo>
                <a:lnTo>
                  <a:pt x="1191" y="2965"/>
                </a:lnTo>
                <a:lnTo>
                  <a:pt x="1189" y="2966"/>
                </a:lnTo>
                <a:lnTo>
                  <a:pt x="1187" y="2966"/>
                </a:lnTo>
                <a:lnTo>
                  <a:pt x="1184" y="2967"/>
                </a:lnTo>
                <a:lnTo>
                  <a:pt x="1181" y="2967"/>
                </a:lnTo>
                <a:lnTo>
                  <a:pt x="1179" y="2967"/>
                </a:lnTo>
                <a:lnTo>
                  <a:pt x="1176" y="2966"/>
                </a:lnTo>
                <a:lnTo>
                  <a:pt x="1174" y="2966"/>
                </a:lnTo>
                <a:lnTo>
                  <a:pt x="1171" y="2965"/>
                </a:lnTo>
                <a:lnTo>
                  <a:pt x="1169" y="2964"/>
                </a:lnTo>
                <a:lnTo>
                  <a:pt x="1166" y="2962"/>
                </a:lnTo>
                <a:lnTo>
                  <a:pt x="1164" y="2961"/>
                </a:lnTo>
                <a:lnTo>
                  <a:pt x="1162" y="2959"/>
                </a:lnTo>
                <a:lnTo>
                  <a:pt x="1161" y="2957"/>
                </a:lnTo>
                <a:lnTo>
                  <a:pt x="1159" y="2955"/>
                </a:lnTo>
                <a:lnTo>
                  <a:pt x="1158" y="2953"/>
                </a:lnTo>
                <a:lnTo>
                  <a:pt x="1157" y="2950"/>
                </a:lnTo>
                <a:lnTo>
                  <a:pt x="1156" y="2948"/>
                </a:lnTo>
                <a:lnTo>
                  <a:pt x="1155" y="2945"/>
                </a:lnTo>
                <a:lnTo>
                  <a:pt x="1155" y="2943"/>
                </a:lnTo>
                <a:lnTo>
                  <a:pt x="1155" y="2940"/>
                </a:lnTo>
                <a:lnTo>
                  <a:pt x="1155" y="2938"/>
                </a:lnTo>
                <a:lnTo>
                  <a:pt x="1155" y="2935"/>
                </a:lnTo>
                <a:lnTo>
                  <a:pt x="1156" y="2933"/>
                </a:lnTo>
                <a:lnTo>
                  <a:pt x="1157" y="2930"/>
                </a:lnTo>
                <a:lnTo>
                  <a:pt x="1158" y="2928"/>
                </a:lnTo>
                <a:lnTo>
                  <a:pt x="1184" y="2882"/>
                </a:lnTo>
                <a:lnTo>
                  <a:pt x="1213" y="2837"/>
                </a:lnTo>
                <a:lnTo>
                  <a:pt x="1246" y="2792"/>
                </a:lnTo>
                <a:lnTo>
                  <a:pt x="1281" y="2747"/>
                </a:lnTo>
                <a:lnTo>
                  <a:pt x="1283" y="2745"/>
                </a:lnTo>
                <a:lnTo>
                  <a:pt x="1284" y="2743"/>
                </a:lnTo>
                <a:lnTo>
                  <a:pt x="1287" y="2741"/>
                </a:lnTo>
                <a:lnTo>
                  <a:pt x="1289" y="2740"/>
                </a:lnTo>
                <a:lnTo>
                  <a:pt x="1291" y="2739"/>
                </a:lnTo>
                <a:lnTo>
                  <a:pt x="1294" y="2738"/>
                </a:lnTo>
                <a:lnTo>
                  <a:pt x="1296" y="2737"/>
                </a:lnTo>
                <a:lnTo>
                  <a:pt x="1299" y="2737"/>
                </a:lnTo>
                <a:lnTo>
                  <a:pt x="1301" y="2737"/>
                </a:lnTo>
                <a:lnTo>
                  <a:pt x="1304" y="2737"/>
                </a:lnTo>
                <a:lnTo>
                  <a:pt x="1306" y="2737"/>
                </a:lnTo>
                <a:lnTo>
                  <a:pt x="1309" y="2738"/>
                </a:lnTo>
                <a:lnTo>
                  <a:pt x="1311" y="2739"/>
                </a:lnTo>
                <a:lnTo>
                  <a:pt x="1313" y="2740"/>
                </a:lnTo>
                <a:lnTo>
                  <a:pt x="1316" y="2741"/>
                </a:lnTo>
                <a:lnTo>
                  <a:pt x="1318" y="2743"/>
                </a:lnTo>
                <a:moveTo>
                  <a:pt x="1108" y="3113"/>
                </a:moveTo>
                <a:lnTo>
                  <a:pt x="1110" y="3113"/>
                </a:lnTo>
                <a:lnTo>
                  <a:pt x="1113" y="3114"/>
                </a:lnTo>
                <a:lnTo>
                  <a:pt x="1115" y="3115"/>
                </a:lnTo>
                <a:lnTo>
                  <a:pt x="1117" y="3117"/>
                </a:lnTo>
                <a:lnTo>
                  <a:pt x="1119" y="3119"/>
                </a:lnTo>
                <a:lnTo>
                  <a:pt x="1121" y="3120"/>
                </a:lnTo>
                <a:lnTo>
                  <a:pt x="1123" y="3122"/>
                </a:lnTo>
                <a:lnTo>
                  <a:pt x="1124" y="3124"/>
                </a:lnTo>
                <a:lnTo>
                  <a:pt x="1125" y="3127"/>
                </a:lnTo>
                <a:lnTo>
                  <a:pt x="1126" y="3129"/>
                </a:lnTo>
                <a:lnTo>
                  <a:pt x="1127" y="3132"/>
                </a:lnTo>
                <a:lnTo>
                  <a:pt x="1127" y="3134"/>
                </a:lnTo>
                <a:lnTo>
                  <a:pt x="1128" y="3137"/>
                </a:lnTo>
                <a:lnTo>
                  <a:pt x="1128" y="3139"/>
                </a:lnTo>
                <a:lnTo>
                  <a:pt x="1127" y="3142"/>
                </a:lnTo>
                <a:lnTo>
                  <a:pt x="1127" y="3145"/>
                </a:lnTo>
                <a:lnTo>
                  <a:pt x="1120" y="3170"/>
                </a:lnTo>
                <a:lnTo>
                  <a:pt x="1114" y="3196"/>
                </a:lnTo>
                <a:lnTo>
                  <a:pt x="1110" y="3222"/>
                </a:lnTo>
                <a:lnTo>
                  <a:pt x="1106" y="3247"/>
                </a:lnTo>
                <a:lnTo>
                  <a:pt x="1102" y="3273"/>
                </a:lnTo>
                <a:lnTo>
                  <a:pt x="1100" y="3299"/>
                </a:lnTo>
                <a:lnTo>
                  <a:pt x="1098" y="3350"/>
                </a:lnTo>
                <a:lnTo>
                  <a:pt x="1098" y="3352"/>
                </a:lnTo>
                <a:lnTo>
                  <a:pt x="1097" y="3355"/>
                </a:lnTo>
                <a:lnTo>
                  <a:pt x="1097" y="3357"/>
                </a:lnTo>
                <a:lnTo>
                  <a:pt x="1096" y="3360"/>
                </a:lnTo>
                <a:lnTo>
                  <a:pt x="1095" y="3362"/>
                </a:lnTo>
                <a:lnTo>
                  <a:pt x="1093" y="3364"/>
                </a:lnTo>
                <a:lnTo>
                  <a:pt x="1092" y="3366"/>
                </a:lnTo>
                <a:lnTo>
                  <a:pt x="1090" y="3368"/>
                </a:lnTo>
                <a:lnTo>
                  <a:pt x="1088" y="3369"/>
                </a:lnTo>
                <a:lnTo>
                  <a:pt x="1086" y="3371"/>
                </a:lnTo>
                <a:lnTo>
                  <a:pt x="1084" y="3372"/>
                </a:lnTo>
                <a:lnTo>
                  <a:pt x="1081" y="3373"/>
                </a:lnTo>
                <a:lnTo>
                  <a:pt x="1079" y="3374"/>
                </a:lnTo>
                <a:lnTo>
                  <a:pt x="1076" y="3375"/>
                </a:lnTo>
                <a:lnTo>
                  <a:pt x="1074" y="3375"/>
                </a:lnTo>
                <a:lnTo>
                  <a:pt x="1071" y="3376"/>
                </a:lnTo>
                <a:lnTo>
                  <a:pt x="1068" y="3375"/>
                </a:lnTo>
                <a:lnTo>
                  <a:pt x="1065" y="3375"/>
                </a:lnTo>
                <a:lnTo>
                  <a:pt x="1063" y="3374"/>
                </a:lnTo>
                <a:lnTo>
                  <a:pt x="1060" y="3373"/>
                </a:lnTo>
                <a:lnTo>
                  <a:pt x="1058" y="3372"/>
                </a:lnTo>
                <a:lnTo>
                  <a:pt x="1056" y="3371"/>
                </a:lnTo>
                <a:lnTo>
                  <a:pt x="1054" y="3369"/>
                </a:lnTo>
                <a:lnTo>
                  <a:pt x="1052" y="3368"/>
                </a:lnTo>
                <a:lnTo>
                  <a:pt x="1051" y="3366"/>
                </a:lnTo>
                <a:lnTo>
                  <a:pt x="1049" y="3364"/>
                </a:lnTo>
                <a:lnTo>
                  <a:pt x="1048" y="3361"/>
                </a:lnTo>
                <a:lnTo>
                  <a:pt x="1047" y="3359"/>
                </a:lnTo>
                <a:lnTo>
                  <a:pt x="1046" y="3357"/>
                </a:lnTo>
                <a:lnTo>
                  <a:pt x="1045" y="3354"/>
                </a:lnTo>
                <a:lnTo>
                  <a:pt x="1045" y="3351"/>
                </a:lnTo>
                <a:lnTo>
                  <a:pt x="1045" y="3349"/>
                </a:lnTo>
                <a:lnTo>
                  <a:pt x="1047" y="3294"/>
                </a:lnTo>
                <a:lnTo>
                  <a:pt x="1050" y="3267"/>
                </a:lnTo>
                <a:lnTo>
                  <a:pt x="1053" y="3240"/>
                </a:lnTo>
                <a:lnTo>
                  <a:pt x="1057" y="3213"/>
                </a:lnTo>
                <a:lnTo>
                  <a:pt x="1063" y="3185"/>
                </a:lnTo>
                <a:lnTo>
                  <a:pt x="1069" y="3158"/>
                </a:lnTo>
                <a:lnTo>
                  <a:pt x="1076" y="3131"/>
                </a:lnTo>
                <a:lnTo>
                  <a:pt x="1077" y="3128"/>
                </a:lnTo>
                <a:lnTo>
                  <a:pt x="1078" y="3126"/>
                </a:lnTo>
                <a:lnTo>
                  <a:pt x="1079" y="3123"/>
                </a:lnTo>
                <a:lnTo>
                  <a:pt x="1081" y="3121"/>
                </a:lnTo>
                <a:lnTo>
                  <a:pt x="1082" y="3119"/>
                </a:lnTo>
                <a:lnTo>
                  <a:pt x="1084" y="3118"/>
                </a:lnTo>
                <a:lnTo>
                  <a:pt x="1086" y="3116"/>
                </a:lnTo>
                <a:lnTo>
                  <a:pt x="1088" y="3115"/>
                </a:lnTo>
                <a:lnTo>
                  <a:pt x="1090" y="3114"/>
                </a:lnTo>
                <a:lnTo>
                  <a:pt x="1093" y="3113"/>
                </a:lnTo>
                <a:lnTo>
                  <a:pt x="1095" y="3112"/>
                </a:lnTo>
                <a:lnTo>
                  <a:pt x="1097" y="3112"/>
                </a:lnTo>
                <a:lnTo>
                  <a:pt x="1100" y="3112"/>
                </a:lnTo>
                <a:lnTo>
                  <a:pt x="1103" y="3112"/>
                </a:lnTo>
                <a:lnTo>
                  <a:pt x="1105" y="3112"/>
                </a:lnTo>
                <a:lnTo>
                  <a:pt x="1108" y="3113"/>
                </a:lnTo>
                <a:moveTo>
                  <a:pt x="1088" y="3536"/>
                </a:moveTo>
                <a:lnTo>
                  <a:pt x="1090" y="3535"/>
                </a:lnTo>
                <a:lnTo>
                  <a:pt x="1093" y="3535"/>
                </a:lnTo>
                <a:lnTo>
                  <a:pt x="1096" y="3535"/>
                </a:lnTo>
                <a:lnTo>
                  <a:pt x="1098" y="3535"/>
                </a:lnTo>
                <a:lnTo>
                  <a:pt x="1101" y="3536"/>
                </a:lnTo>
                <a:lnTo>
                  <a:pt x="1103" y="3537"/>
                </a:lnTo>
                <a:lnTo>
                  <a:pt x="1105" y="3538"/>
                </a:lnTo>
                <a:lnTo>
                  <a:pt x="1108" y="3539"/>
                </a:lnTo>
                <a:lnTo>
                  <a:pt x="1110" y="3541"/>
                </a:lnTo>
                <a:lnTo>
                  <a:pt x="1112" y="3542"/>
                </a:lnTo>
                <a:lnTo>
                  <a:pt x="1113" y="3544"/>
                </a:lnTo>
                <a:lnTo>
                  <a:pt x="1115" y="3546"/>
                </a:lnTo>
                <a:lnTo>
                  <a:pt x="1117" y="3548"/>
                </a:lnTo>
                <a:lnTo>
                  <a:pt x="1118" y="3551"/>
                </a:lnTo>
                <a:lnTo>
                  <a:pt x="1119" y="3553"/>
                </a:lnTo>
                <a:lnTo>
                  <a:pt x="1120" y="3556"/>
                </a:lnTo>
                <a:lnTo>
                  <a:pt x="1132" y="3606"/>
                </a:lnTo>
                <a:lnTo>
                  <a:pt x="1147" y="3656"/>
                </a:lnTo>
                <a:lnTo>
                  <a:pt x="1165" y="3705"/>
                </a:lnTo>
                <a:lnTo>
                  <a:pt x="1185" y="3753"/>
                </a:lnTo>
                <a:lnTo>
                  <a:pt x="1186" y="3756"/>
                </a:lnTo>
                <a:lnTo>
                  <a:pt x="1186" y="3758"/>
                </a:lnTo>
                <a:lnTo>
                  <a:pt x="1187" y="3761"/>
                </a:lnTo>
                <a:lnTo>
                  <a:pt x="1187" y="3764"/>
                </a:lnTo>
                <a:lnTo>
                  <a:pt x="1187" y="3766"/>
                </a:lnTo>
                <a:lnTo>
                  <a:pt x="1187" y="3769"/>
                </a:lnTo>
                <a:lnTo>
                  <a:pt x="1186" y="3771"/>
                </a:lnTo>
                <a:lnTo>
                  <a:pt x="1185" y="3774"/>
                </a:lnTo>
                <a:lnTo>
                  <a:pt x="1184" y="3776"/>
                </a:lnTo>
                <a:lnTo>
                  <a:pt x="1183" y="3778"/>
                </a:lnTo>
                <a:lnTo>
                  <a:pt x="1181" y="3780"/>
                </a:lnTo>
                <a:lnTo>
                  <a:pt x="1180" y="3782"/>
                </a:lnTo>
                <a:lnTo>
                  <a:pt x="1178" y="3784"/>
                </a:lnTo>
                <a:lnTo>
                  <a:pt x="1176" y="3786"/>
                </a:lnTo>
                <a:lnTo>
                  <a:pt x="1173" y="3787"/>
                </a:lnTo>
                <a:lnTo>
                  <a:pt x="1171" y="3788"/>
                </a:lnTo>
                <a:lnTo>
                  <a:pt x="1168" y="3789"/>
                </a:lnTo>
                <a:lnTo>
                  <a:pt x="1166" y="3790"/>
                </a:lnTo>
                <a:lnTo>
                  <a:pt x="1163" y="3791"/>
                </a:lnTo>
                <a:lnTo>
                  <a:pt x="1161" y="3791"/>
                </a:lnTo>
                <a:lnTo>
                  <a:pt x="1158" y="3791"/>
                </a:lnTo>
                <a:lnTo>
                  <a:pt x="1156" y="3790"/>
                </a:lnTo>
                <a:lnTo>
                  <a:pt x="1153" y="3790"/>
                </a:lnTo>
                <a:lnTo>
                  <a:pt x="1151" y="3789"/>
                </a:lnTo>
                <a:lnTo>
                  <a:pt x="1148" y="3788"/>
                </a:lnTo>
                <a:lnTo>
                  <a:pt x="1146" y="3787"/>
                </a:lnTo>
                <a:lnTo>
                  <a:pt x="1144" y="3785"/>
                </a:lnTo>
                <a:lnTo>
                  <a:pt x="1142" y="3783"/>
                </a:lnTo>
                <a:lnTo>
                  <a:pt x="1140" y="3781"/>
                </a:lnTo>
                <a:lnTo>
                  <a:pt x="1138" y="3779"/>
                </a:lnTo>
                <a:lnTo>
                  <a:pt x="1137" y="3777"/>
                </a:lnTo>
                <a:lnTo>
                  <a:pt x="1136" y="3774"/>
                </a:lnTo>
                <a:lnTo>
                  <a:pt x="1115" y="3724"/>
                </a:lnTo>
                <a:lnTo>
                  <a:pt x="1097" y="3672"/>
                </a:lnTo>
                <a:lnTo>
                  <a:pt x="1081" y="3620"/>
                </a:lnTo>
                <a:lnTo>
                  <a:pt x="1068" y="3567"/>
                </a:lnTo>
                <a:lnTo>
                  <a:pt x="1067" y="3564"/>
                </a:lnTo>
                <a:lnTo>
                  <a:pt x="1067" y="3561"/>
                </a:lnTo>
                <a:lnTo>
                  <a:pt x="1067" y="3559"/>
                </a:lnTo>
                <a:lnTo>
                  <a:pt x="1068" y="3556"/>
                </a:lnTo>
                <a:lnTo>
                  <a:pt x="1068" y="3554"/>
                </a:lnTo>
                <a:lnTo>
                  <a:pt x="1069" y="3551"/>
                </a:lnTo>
                <a:lnTo>
                  <a:pt x="1070" y="3549"/>
                </a:lnTo>
                <a:lnTo>
                  <a:pt x="1071" y="3547"/>
                </a:lnTo>
                <a:lnTo>
                  <a:pt x="1073" y="3545"/>
                </a:lnTo>
                <a:lnTo>
                  <a:pt x="1075" y="3543"/>
                </a:lnTo>
                <a:lnTo>
                  <a:pt x="1076" y="3541"/>
                </a:lnTo>
                <a:lnTo>
                  <a:pt x="1078" y="3540"/>
                </a:lnTo>
                <a:lnTo>
                  <a:pt x="1080" y="3538"/>
                </a:lnTo>
                <a:lnTo>
                  <a:pt x="1083" y="3537"/>
                </a:lnTo>
                <a:lnTo>
                  <a:pt x="1085" y="3536"/>
                </a:lnTo>
                <a:lnTo>
                  <a:pt x="1088" y="3536"/>
                </a:lnTo>
                <a:moveTo>
                  <a:pt x="1247" y="3930"/>
                </a:moveTo>
                <a:lnTo>
                  <a:pt x="1249" y="3929"/>
                </a:lnTo>
                <a:lnTo>
                  <a:pt x="1251" y="3928"/>
                </a:lnTo>
                <a:lnTo>
                  <a:pt x="1254" y="3927"/>
                </a:lnTo>
                <a:lnTo>
                  <a:pt x="1256" y="3927"/>
                </a:lnTo>
                <a:lnTo>
                  <a:pt x="1259" y="3926"/>
                </a:lnTo>
                <a:lnTo>
                  <a:pt x="1262" y="3926"/>
                </a:lnTo>
                <a:lnTo>
                  <a:pt x="1264" y="3927"/>
                </a:lnTo>
                <a:lnTo>
                  <a:pt x="1267" y="3927"/>
                </a:lnTo>
                <a:lnTo>
                  <a:pt x="1269" y="3928"/>
                </a:lnTo>
                <a:lnTo>
                  <a:pt x="1271" y="3929"/>
                </a:lnTo>
                <a:lnTo>
                  <a:pt x="1274" y="3930"/>
                </a:lnTo>
                <a:lnTo>
                  <a:pt x="1276" y="3931"/>
                </a:lnTo>
                <a:lnTo>
                  <a:pt x="1278" y="3933"/>
                </a:lnTo>
                <a:lnTo>
                  <a:pt x="1280" y="3934"/>
                </a:lnTo>
                <a:lnTo>
                  <a:pt x="1281" y="3936"/>
                </a:lnTo>
                <a:lnTo>
                  <a:pt x="1283" y="3938"/>
                </a:lnTo>
                <a:lnTo>
                  <a:pt x="1335" y="4016"/>
                </a:lnTo>
                <a:lnTo>
                  <a:pt x="1355" y="4018"/>
                </a:lnTo>
                <a:lnTo>
                  <a:pt x="1376" y="4021"/>
                </a:lnTo>
                <a:lnTo>
                  <a:pt x="1396" y="4024"/>
                </a:lnTo>
                <a:lnTo>
                  <a:pt x="1417" y="4028"/>
                </a:lnTo>
                <a:lnTo>
                  <a:pt x="1419" y="4029"/>
                </a:lnTo>
                <a:lnTo>
                  <a:pt x="1422" y="4030"/>
                </a:lnTo>
                <a:lnTo>
                  <a:pt x="1424" y="4031"/>
                </a:lnTo>
                <a:lnTo>
                  <a:pt x="1426" y="4033"/>
                </a:lnTo>
                <a:lnTo>
                  <a:pt x="1428" y="4034"/>
                </a:lnTo>
                <a:lnTo>
                  <a:pt x="1430" y="4036"/>
                </a:lnTo>
                <a:lnTo>
                  <a:pt x="1432" y="4038"/>
                </a:lnTo>
                <a:lnTo>
                  <a:pt x="1434" y="4040"/>
                </a:lnTo>
                <a:lnTo>
                  <a:pt x="1435" y="4042"/>
                </a:lnTo>
                <a:lnTo>
                  <a:pt x="1436" y="4044"/>
                </a:lnTo>
                <a:lnTo>
                  <a:pt x="1437" y="4047"/>
                </a:lnTo>
                <a:lnTo>
                  <a:pt x="1438" y="4049"/>
                </a:lnTo>
                <a:lnTo>
                  <a:pt x="1438" y="4052"/>
                </a:lnTo>
                <a:lnTo>
                  <a:pt x="1438" y="4054"/>
                </a:lnTo>
                <a:lnTo>
                  <a:pt x="1438" y="4057"/>
                </a:lnTo>
                <a:lnTo>
                  <a:pt x="1438" y="4059"/>
                </a:lnTo>
                <a:lnTo>
                  <a:pt x="1437" y="4062"/>
                </a:lnTo>
                <a:lnTo>
                  <a:pt x="1436" y="4064"/>
                </a:lnTo>
                <a:lnTo>
                  <a:pt x="1435" y="4067"/>
                </a:lnTo>
                <a:lnTo>
                  <a:pt x="1434" y="4069"/>
                </a:lnTo>
                <a:lnTo>
                  <a:pt x="1432" y="4071"/>
                </a:lnTo>
                <a:lnTo>
                  <a:pt x="1430" y="4073"/>
                </a:lnTo>
                <a:lnTo>
                  <a:pt x="1428" y="4075"/>
                </a:lnTo>
                <a:lnTo>
                  <a:pt x="1426" y="4076"/>
                </a:lnTo>
                <a:lnTo>
                  <a:pt x="1424" y="4078"/>
                </a:lnTo>
                <a:lnTo>
                  <a:pt x="1422" y="4079"/>
                </a:lnTo>
                <a:lnTo>
                  <a:pt x="1420" y="4080"/>
                </a:lnTo>
                <a:lnTo>
                  <a:pt x="1417" y="4080"/>
                </a:lnTo>
                <a:lnTo>
                  <a:pt x="1415" y="4081"/>
                </a:lnTo>
                <a:lnTo>
                  <a:pt x="1412" y="4081"/>
                </a:lnTo>
                <a:lnTo>
                  <a:pt x="1409" y="4081"/>
                </a:lnTo>
                <a:lnTo>
                  <a:pt x="1407" y="4080"/>
                </a:lnTo>
                <a:lnTo>
                  <a:pt x="1393" y="4078"/>
                </a:lnTo>
                <a:lnTo>
                  <a:pt x="1386" y="4076"/>
                </a:lnTo>
                <a:lnTo>
                  <a:pt x="1380" y="4075"/>
                </a:lnTo>
                <a:lnTo>
                  <a:pt x="1404" y="4106"/>
                </a:lnTo>
                <a:lnTo>
                  <a:pt x="1405" y="4109"/>
                </a:lnTo>
                <a:lnTo>
                  <a:pt x="1407" y="4111"/>
                </a:lnTo>
                <a:lnTo>
                  <a:pt x="1408" y="4114"/>
                </a:lnTo>
                <a:lnTo>
                  <a:pt x="1409" y="4116"/>
                </a:lnTo>
                <a:lnTo>
                  <a:pt x="1410" y="4119"/>
                </a:lnTo>
                <a:lnTo>
                  <a:pt x="1410" y="4121"/>
                </a:lnTo>
                <a:lnTo>
                  <a:pt x="1410" y="4124"/>
                </a:lnTo>
                <a:lnTo>
                  <a:pt x="1410" y="4126"/>
                </a:lnTo>
                <a:lnTo>
                  <a:pt x="1410" y="4129"/>
                </a:lnTo>
                <a:lnTo>
                  <a:pt x="1409" y="4131"/>
                </a:lnTo>
                <a:lnTo>
                  <a:pt x="1408" y="4133"/>
                </a:lnTo>
                <a:lnTo>
                  <a:pt x="1407" y="4136"/>
                </a:lnTo>
                <a:lnTo>
                  <a:pt x="1406" y="4138"/>
                </a:lnTo>
                <a:lnTo>
                  <a:pt x="1404" y="4140"/>
                </a:lnTo>
                <a:lnTo>
                  <a:pt x="1403" y="4142"/>
                </a:lnTo>
                <a:lnTo>
                  <a:pt x="1401" y="4143"/>
                </a:lnTo>
                <a:lnTo>
                  <a:pt x="1398" y="4145"/>
                </a:lnTo>
                <a:lnTo>
                  <a:pt x="1396" y="4147"/>
                </a:lnTo>
                <a:lnTo>
                  <a:pt x="1394" y="4148"/>
                </a:lnTo>
                <a:lnTo>
                  <a:pt x="1391" y="4149"/>
                </a:lnTo>
                <a:lnTo>
                  <a:pt x="1389" y="4149"/>
                </a:lnTo>
                <a:lnTo>
                  <a:pt x="1386" y="4150"/>
                </a:lnTo>
                <a:lnTo>
                  <a:pt x="1384" y="4150"/>
                </a:lnTo>
                <a:lnTo>
                  <a:pt x="1381" y="4150"/>
                </a:lnTo>
                <a:lnTo>
                  <a:pt x="1378" y="4149"/>
                </a:lnTo>
                <a:lnTo>
                  <a:pt x="1376" y="4149"/>
                </a:lnTo>
                <a:lnTo>
                  <a:pt x="1374" y="4148"/>
                </a:lnTo>
                <a:lnTo>
                  <a:pt x="1371" y="4147"/>
                </a:lnTo>
                <a:lnTo>
                  <a:pt x="1369" y="4146"/>
                </a:lnTo>
                <a:lnTo>
                  <a:pt x="1367" y="4144"/>
                </a:lnTo>
                <a:lnTo>
                  <a:pt x="1365" y="4142"/>
                </a:lnTo>
                <a:lnTo>
                  <a:pt x="1363" y="4140"/>
                </a:lnTo>
                <a:lnTo>
                  <a:pt x="1307" y="4066"/>
                </a:lnTo>
                <a:lnTo>
                  <a:pt x="1285" y="4065"/>
                </a:lnTo>
                <a:lnTo>
                  <a:pt x="1264" y="4065"/>
                </a:lnTo>
                <a:lnTo>
                  <a:pt x="1221" y="4064"/>
                </a:lnTo>
                <a:lnTo>
                  <a:pt x="1218" y="4064"/>
                </a:lnTo>
                <a:lnTo>
                  <a:pt x="1216" y="4064"/>
                </a:lnTo>
                <a:lnTo>
                  <a:pt x="1213" y="4064"/>
                </a:lnTo>
                <a:lnTo>
                  <a:pt x="1211" y="4063"/>
                </a:lnTo>
                <a:lnTo>
                  <a:pt x="1209" y="4062"/>
                </a:lnTo>
                <a:lnTo>
                  <a:pt x="1206" y="4061"/>
                </a:lnTo>
                <a:lnTo>
                  <a:pt x="1204" y="4059"/>
                </a:lnTo>
                <a:lnTo>
                  <a:pt x="1202" y="4058"/>
                </a:lnTo>
                <a:lnTo>
                  <a:pt x="1201" y="4056"/>
                </a:lnTo>
                <a:lnTo>
                  <a:pt x="1199" y="4054"/>
                </a:lnTo>
                <a:lnTo>
                  <a:pt x="1198" y="4052"/>
                </a:lnTo>
                <a:lnTo>
                  <a:pt x="1196" y="4049"/>
                </a:lnTo>
                <a:lnTo>
                  <a:pt x="1195" y="4047"/>
                </a:lnTo>
                <a:lnTo>
                  <a:pt x="1195" y="4045"/>
                </a:lnTo>
                <a:lnTo>
                  <a:pt x="1194" y="4042"/>
                </a:lnTo>
                <a:lnTo>
                  <a:pt x="1194" y="4039"/>
                </a:lnTo>
                <a:lnTo>
                  <a:pt x="1194" y="4037"/>
                </a:lnTo>
                <a:lnTo>
                  <a:pt x="1194" y="4034"/>
                </a:lnTo>
                <a:lnTo>
                  <a:pt x="1195" y="4031"/>
                </a:lnTo>
                <a:lnTo>
                  <a:pt x="1196" y="4029"/>
                </a:lnTo>
                <a:lnTo>
                  <a:pt x="1197" y="4027"/>
                </a:lnTo>
                <a:lnTo>
                  <a:pt x="1198" y="4024"/>
                </a:lnTo>
                <a:lnTo>
                  <a:pt x="1200" y="4022"/>
                </a:lnTo>
                <a:lnTo>
                  <a:pt x="1201" y="4020"/>
                </a:lnTo>
                <a:lnTo>
                  <a:pt x="1203" y="4019"/>
                </a:lnTo>
                <a:lnTo>
                  <a:pt x="1205" y="4017"/>
                </a:lnTo>
                <a:lnTo>
                  <a:pt x="1207" y="4016"/>
                </a:lnTo>
                <a:lnTo>
                  <a:pt x="1209" y="4015"/>
                </a:lnTo>
                <a:lnTo>
                  <a:pt x="1212" y="4014"/>
                </a:lnTo>
                <a:lnTo>
                  <a:pt x="1214" y="4013"/>
                </a:lnTo>
                <a:lnTo>
                  <a:pt x="1217" y="4013"/>
                </a:lnTo>
                <a:lnTo>
                  <a:pt x="1220" y="4012"/>
                </a:lnTo>
                <a:lnTo>
                  <a:pt x="1232" y="4012"/>
                </a:lnTo>
                <a:lnTo>
                  <a:pt x="1244" y="4012"/>
                </a:lnTo>
                <a:lnTo>
                  <a:pt x="1268" y="4011"/>
                </a:lnTo>
                <a:lnTo>
                  <a:pt x="1260" y="4001"/>
                </a:lnTo>
                <a:lnTo>
                  <a:pt x="1253" y="3989"/>
                </a:lnTo>
                <a:lnTo>
                  <a:pt x="1239" y="3966"/>
                </a:lnTo>
                <a:lnTo>
                  <a:pt x="1237" y="3964"/>
                </a:lnTo>
                <a:lnTo>
                  <a:pt x="1236" y="3962"/>
                </a:lnTo>
                <a:lnTo>
                  <a:pt x="1236" y="3959"/>
                </a:lnTo>
                <a:lnTo>
                  <a:pt x="1235" y="3957"/>
                </a:lnTo>
                <a:lnTo>
                  <a:pt x="1235" y="3954"/>
                </a:lnTo>
                <a:lnTo>
                  <a:pt x="1235" y="3952"/>
                </a:lnTo>
                <a:lnTo>
                  <a:pt x="1235" y="3949"/>
                </a:lnTo>
                <a:lnTo>
                  <a:pt x="1235" y="3947"/>
                </a:lnTo>
                <a:lnTo>
                  <a:pt x="1236" y="3945"/>
                </a:lnTo>
                <a:lnTo>
                  <a:pt x="1237" y="3942"/>
                </a:lnTo>
                <a:lnTo>
                  <a:pt x="1238" y="3940"/>
                </a:lnTo>
                <a:lnTo>
                  <a:pt x="1239" y="3938"/>
                </a:lnTo>
                <a:lnTo>
                  <a:pt x="1241" y="3936"/>
                </a:lnTo>
                <a:lnTo>
                  <a:pt x="1243" y="3934"/>
                </a:lnTo>
                <a:lnTo>
                  <a:pt x="1245" y="3932"/>
                </a:lnTo>
                <a:lnTo>
                  <a:pt x="1247" y="3930"/>
                </a:lnTo>
                <a:moveTo>
                  <a:pt x="1048" y="4061"/>
                </a:moveTo>
                <a:lnTo>
                  <a:pt x="1048" y="4064"/>
                </a:lnTo>
                <a:lnTo>
                  <a:pt x="1049" y="4067"/>
                </a:lnTo>
                <a:lnTo>
                  <a:pt x="1049" y="4069"/>
                </a:lnTo>
                <a:lnTo>
                  <a:pt x="1049" y="4072"/>
                </a:lnTo>
                <a:lnTo>
                  <a:pt x="1048" y="4074"/>
                </a:lnTo>
                <a:lnTo>
                  <a:pt x="1048" y="4077"/>
                </a:lnTo>
                <a:lnTo>
                  <a:pt x="1047" y="4079"/>
                </a:lnTo>
                <a:lnTo>
                  <a:pt x="1046" y="4082"/>
                </a:lnTo>
                <a:lnTo>
                  <a:pt x="1044" y="4084"/>
                </a:lnTo>
                <a:lnTo>
                  <a:pt x="1043" y="4086"/>
                </a:lnTo>
                <a:lnTo>
                  <a:pt x="1041" y="4088"/>
                </a:lnTo>
                <a:lnTo>
                  <a:pt x="1039" y="4089"/>
                </a:lnTo>
                <a:lnTo>
                  <a:pt x="1037" y="4091"/>
                </a:lnTo>
                <a:lnTo>
                  <a:pt x="1035" y="4092"/>
                </a:lnTo>
                <a:lnTo>
                  <a:pt x="1032" y="4093"/>
                </a:lnTo>
                <a:lnTo>
                  <a:pt x="1030" y="4093"/>
                </a:lnTo>
                <a:lnTo>
                  <a:pt x="983" y="4107"/>
                </a:lnTo>
                <a:lnTo>
                  <a:pt x="937" y="4124"/>
                </a:lnTo>
                <a:lnTo>
                  <a:pt x="892" y="4143"/>
                </a:lnTo>
                <a:lnTo>
                  <a:pt x="848" y="4164"/>
                </a:lnTo>
                <a:lnTo>
                  <a:pt x="845" y="4165"/>
                </a:lnTo>
                <a:lnTo>
                  <a:pt x="843" y="4166"/>
                </a:lnTo>
                <a:lnTo>
                  <a:pt x="840" y="4167"/>
                </a:lnTo>
                <a:lnTo>
                  <a:pt x="838" y="4167"/>
                </a:lnTo>
                <a:lnTo>
                  <a:pt x="835" y="4167"/>
                </a:lnTo>
                <a:lnTo>
                  <a:pt x="833" y="4167"/>
                </a:lnTo>
                <a:lnTo>
                  <a:pt x="830" y="4166"/>
                </a:lnTo>
                <a:lnTo>
                  <a:pt x="828" y="4166"/>
                </a:lnTo>
                <a:lnTo>
                  <a:pt x="825" y="4165"/>
                </a:lnTo>
                <a:lnTo>
                  <a:pt x="823" y="4164"/>
                </a:lnTo>
                <a:lnTo>
                  <a:pt x="821" y="4162"/>
                </a:lnTo>
                <a:lnTo>
                  <a:pt x="819" y="4161"/>
                </a:lnTo>
                <a:lnTo>
                  <a:pt x="817" y="4159"/>
                </a:lnTo>
                <a:lnTo>
                  <a:pt x="815" y="4157"/>
                </a:lnTo>
                <a:lnTo>
                  <a:pt x="813" y="4155"/>
                </a:lnTo>
                <a:lnTo>
                  <a:pt x="812" y="4152"/>
                </a:lnTo>
                <a:lnTo>
                  <a:pt x="811" y="4150"/>
                </a:lnTo>
                <a:lnTo>
                  <a:pt x="810" y="4147"/>
                </a:lnTo>
                <a:lnTo>
                  <a:pt x="810" y="4145"/>
                </a:lnTo>
                <a:lnTo>
                  <a:pt x="809" y="4142"/>
                </a:lnTo>
                <a:lnTo>
                  <a:pt x="809" y="4140"/>
                </a:lnTo>
                <a:lnTo>
                  <a:pt x="810" y="4137"/>
                </a:lnTo>
                <a:lnTo>
                  <a:pt x="810" y="4135"/>
                </a:lnTo>
                <a:lnTo>
                  <a:pt x="811" y="4132"/>
                </a:lnTo>
                <a:lnTo>
                  <a:pt x="812" y="4130"/>
                </a:lnTo>
                <a:lnTo>
                  <a:pt x="813" y="4127"/>
                </a:lnTo>
                <a:lnTo>
                  <a:pt x="814" y="4125"/>
                </a:lnTo>
                <a:lnTo>
                  <a:pt x="816" y="4123"/>
                </a:lnTo>
                <a:lnTo>
                  <a:pt x="817" y="4121"/>
                </a:lnTo>
                <a:lnTo>
                  <a:pt x="819" y="4119"/>
                </a:lnTo>
                <a:lnTo>
                  <a:pt x="821" y="4118"/>
                </a:lnTo>
                <a:lnTo>
                  <a:pt x="824" y="4116"/>
                </a:lnTo>
                <a:lnTo>
                  <a:pt x="870" y="4095"/>
                </a:lnTo>
                <a:lnTo>
                  <a:pt x="918" y="4075"/>
                </a:lnTo>
                <a:lnTo>
                  <a:pt x="966" y="4057"/>
                </a:lnTo>
                <a:lnTo>
                  <a:pt x="1016" y="4042"/>
                </a:lnTo>
                <a:lnTo>
                  <a:pt x="1018" y="4042"/>
                </a:lnTo>
                <a:lnTo>
                  <a:pt x="1021" y="4042"/>
                </a:lnTo>
                <a:lnTo>
                  <a:pt x="1024" y="4042"/>
                </a:lnTo>
                <a:lnTo>
                  <a:pt x="1026" y="4042"/>
                </a:lnTo>
                <a:lnTo>
                  <a:pt x="1029" y="4043"/>
                </a:lnTo>
                <a:lnTo>
                  <a:pt x="1031" y="4043"/>
                </a:lnTo>
                <a:lnTo>
                  <a:pt x="1034" y="4044"/>
                </a:lnTo>
                <a:lnTo>
                  <a:pt x="1036" y="4046"/>
                </a:lnTo>
                <a:lnTo>
                  <a:pt x="1038" y="4047"/>
                </a:lnTo>
                <a:lnTo>
                  <a:pt x="1040" y="4048"/>
                </a:lnTo>
                <a:lnTo>
                  <a:pt x="1042" y="4050"/>
                </a:lnTo>
                <a:lnTo>
                  <a:pt x="1044" y="4052"/>
                </a:lnTo>
                <a:lnTo>
                  <a:pt x="1045" y="4054"/>
                </a:lnTo>
                <a:lnTo>
                  <a:pt x="1046" y="4056"/>
                </a:lnTo>
                <a:lnTo>
                  <a:pt x="1047" y="4059"/>
                </a:lnTo>
                <a:lnTo>
                  <a:pt x="1048" y="4061"/>
                </a:lnTo>
                <a:moveTo>
                  <a:pt x="1563" y="4097"/>
                </a:moveTo>
                <a:lnTo>
                  <a:pt x="1564" y="4095"/>
                </a:lnTo>
                <a:lnTo>
                  <a:pt x="1565" y="4093"/>
                </a:lnTo>
                <a:lnTo>
                  <a:pt x="1567" y="4091"/>
                </a:lnTo>
                <a:lnTo>
                  <a:pt x="1568" y="4089"/>
                </a:lnTo>
                <a:lnTo>
                  <a:pt x="1570" y="4087"/>
                </a:lnTo>
                <a:lnTo>
                  <a:pt x="1572" y="4086"/>
                </a:lnTo>
                <a:lnTo>
                  <a:pt x="1574" y="4084"/>
                </a:lnTo>
                <a:lnTo>
                  <a:pt x="1577" y="4083"/>
                </a:lnTo>
                <a:lnTo>
                  <a:pt x="1579" y="4082"/>
                </a:lnTo>
                <a:lnTo>
                  <a:pt x="1582" y="4082"/>
                </a:lnTo>
                <a:lnTo>
                  <a:pt x="1584" y="4081"/>
                </a:lnTo>
                <a:lnTo>
                  <a:pt x="1587" y="4081"/>
                </a:lnTo>
                <a:lnTo>
                  <a:pt x="1589" y="4081"/>
                </a:lnTo>
                <a:lnTo>
                  <a:pt x="1592" y="4082"/>
                </a:lnTo>
                <a:lnTo>
                  <a:pt x="1594" y="4082"/>
                </a:lnTo>
                <a:lnTo>
                  <a:pt x="1597" y="4083"/>
                </a:lnTo>
                <a:lnTo>
                  <a:pt x="1638" y="4101"/>
                </a:lnTo>
                <a:lnTo>
                  <a:pt x="1680" y="4121"/>
                </a:lnTo>
                <a:lnTo>
                  <a:pt x="1722" y="4144"/>
                </a:lnTo>
                <a:lnTo>
                  <a:pt x="1765" y="4168"/>
                </a:lnTo>
                <a:lnTo>
                  <a:pt x="1767" y="4170"/>
                </a:lnTo>
                <a:lnTo>
                  <a:pt x="1769" y="4172"/>
                </a:lnTo>
                <a:lnTo>
                  <a:pt x="1771" y="4174"/>
                </a:lnTo>
                <a:lnTo>
                  <a:pt x="1772" y="4176"/>
                </a:lnTo>
                <a:lnTo>
                  <a:pt x="1773" y="4178"/>
                </a:lnTo>
                <a:lnTo>
                  <a:pt x="1775" y="4180"/>
                </a:lnTo>
                <a:lnTo>
                  <a:pt x="1775" y="4183"/>
                </a:lnTo>
                <a:lnTo>
                  <a:pt x="1776" y="4185"/>
                </a:lnTo>
                <a:lnTo>
                  <a:pt x="1777" y="4188"/>
                </a:lnTo>
                <a:lnTo>
                  <a:pt x="1777" y="4190"/>
                </a:lnTo>
                <a:lnTo>
                  <a:pt x="1777" y="4193"/>
                </a:lnTo>
                <a:lnTo>
                  <a:pt x="1776" y="4195"/>
                </a:lnTo>
                <a:lnTo>
                  <a:pt x="1776" y="4198"/>
                </a:lnTo>
                <a:lnTo>
                  <a:pt x="1775" y="4200"/>
                </a:lnTo>
                <a:lnTo>
                  <a:pt x="1774" y="4203"/>
                </a:lnTo>
                <a:lnTo>
                  <a:pt x="1773" y="4205"/>
                </a:lnTo>
                <a:lnTo>
                  <a:pt x="1771" y="4208"/>
                </a:lnTo>
                <a:lnTo>
                  <a:pt x="1770" y="4210"/>
                </a:lnTo>
                <a:lnTo>
                  <a:pt x="1768" y="4211"/>
                </a:lnTo>
                <a:lnTo>
                  <a:pt x="1766" y="4213"/>
                </a:lnTo>
                <a:lnTo>
                  <a:pt x="1764" y="4214"/>
                </a:lnTo>
                <a:lnTo>
                  <a:pt x="1761" y="4215"/>
                </a:lnTo>
                <a:lnTo>
                  <a:pt x="1759" y="4216"/>
                </a:lnTo>
                <a:lnTo>
                  <a:pt x="1757" y="4217"/>
                </a:lnTo>
                <a:lnTo>
                  <a:pt x="1754" y="4217"/>
                </a:lnTo>
                <a:lnTo>
                  <a:pt x="1751" y="4218"/>
                </a:lnTo>
                <a:lnTo>
                  <a:pt x="1749" y="4218"/>
                </a:lnTo>
                <a:lnTo>
                  <a:pt x="1746" y="4217"/>
                </a:lnTo>
                <a:lnTo>
                  <a:pt x="1744" y="4217"/>
                </a:lnTo>
                <a:lnTo>
                  <a:pt x="1741" y="4216"/>
                </a:lnTo>
                <a:lnTo>
                  <a:pt x="1739" y="4215"/>
                </a:lnTo>
                <a:lnTo>
                  <a:pt x="1737" y="4213"/>
                </a:lnTo>
                <a:lnTo>
                  <a:pt x="1696" y="4190"/>
                </a:lnTo>
                <a:lnTo>
                  <a:pt x="1656" y="4168"/>
                </a:lnTo>
                <a:lnTo>
                  <a:pt x="1616" y="4149"/>
                </a:lnTo>
                <a:lnTo>
                  <a:pt x="1577" y="4132"/>
                </a:lnTo>
                <a:lnTo>
                  <a:pt x="1574" y="4131"/>
                </a:lnTo>
                <a:lnTo>
                  <a:pt x="1572" y="4130"/>
                </a:lnTo>
                <a:lnTo>
                  <a:pt x="1570" y="4128"/>
                </a:lnTo>
                <a:lnTo>
                  <a:pt x="1568" y="4126"/>
                </a:lnTo>
                <a:lnTo>
                  <a:pt x="1566" y="4124"/>
                </a:lnTo>
                <a:lnTo>
                  <a:pt x="1565" y="4122"/>
                </a:lnTo>
                <a:lnTo>
                  <a:pt x="1564" y="4120"/>
                </a:lnTo>
                <a:lnTo>
                  <a:pt x="1563" y="4118"/>
                </a:lnTo>
                <a:lnTo>
                  <a:pt x="1562" y="4116"/>
                </a:lnTo>
                <a:lnTo>
                  <a:pt x="1561" y="4113"/>
                </a:lnTo>
                <a:lnTo>
                  <a:pt x="1561" y="4111"/>
                </a:lnTo>
                <a:lnTo>
                  <a:pt x="1561" y="4108"/>
                </a:lnTo>
                <a:lnTo>
                  <a:pt x="1561" y="4105"/>
                </a:lnTo>
                <a:lnTo>
                  <a:pt x="1561" y="4103"/>
                </a:lnTo>
                <a:lnTo>
                  <a:pt x="1562" y="4100"/>
                </a:lnTo>
                <a:lnTo>
                  <a:pt x="1563" y="4097"/>
                </a:lnTo>
                <a:moveTo>
                  <a:pt x="686" y="4229"/>
                </a:moveTo>
                <a:lnTo>
                  <a:pt x="687" y="4232"/>
                </a:lnTo>
                <a:lnTo>
                  <a:pt x="689" y="4234"/>
                </a:lnTo>
                <a:lnTo>
                  <a:pt x="690" y="4237"/>
                </a:lnTo>
                <a:lnTo>
                  <a:pt x="690" y="4239"/>
                </a:lnTo>
                <a:lnTo>
                  <a:pt x="691" y="4242"/>
                </a:lnTo>
                <a:lnTo>
                  <a:pt x="691" y="4244"/>
                </a:lnTo>
                <a:lnTo>
                  <a:pt x="691" y="4247"/>
                </a:lnTo>
                <a:lnTo>
                  <a:pt x="691" y="4249"/>
                </a:lnTo>
                <a:lnTo>
                  <a:pt x="690" y="4252"/>
                </a:lnTo>
                <a:lnTo>
                  <a:pt x="689" y="4254"/>
                </a:lnTo>
                <a:lnTo>
                  <a:pt x="688" y="4256"/>
                </a:lnTo>
                <a:lnTo>
                  <a:pt x="687" y="4259"/>
                </a:lnTo>
                <a:lnTo>
                  <a:pt x="686" y="4261"/>
                </a:lnTo>
                <a:lnTo>
                  <a:pt x="684" y="4263"/>
                </a:lnTo>
                <a:lnTo>
                  <a:pt x="682" y="4265"/>
                </a:lnTo>
                <a:lnTo>
                  <a:pt x="680" y="4266"/>
                </a:lnTo>
                <a:lnTo>
                  <a:pt x="641" y="4296"/>
                </a:lnTo>
                <a:lnTo>
                  <a:pt x="602" y="4327"/>
                </a:lnTo>
                <a:lnTo>
                  <a:pt x="565" y="4359"/>
                </a:lnTo>
                <a:lnTo>
                  <a:pt x="529" y="4392"/>
                </a:lnTo>
                <a:lnTo>
                  <a:pt x="527" y="4394"/>
                </a:lnTo>
                <a:lnTo>
                  <a:pt x="525" y="4396"/>
                </a:lnTo>
                <a:lnTo>
                  <a:pt x="522" y="4397"/>
                </a:lnTo>
                <a:lnTo>
                  <a:pt x="520" y="4398"/>
                </a:lnTo>
                <a:lnTo>
                  <a:pt x="517" y="4399"/>
                </a:lnTo>
                <a:lnTo>
                  <a:pt x="515" y="4399"/>
                </a:lnTo>
                <a:lnTo>
                  <a:pt x="512" y="4399"/>
                </a:lnTo>
                <a:lnTo>
                  <a:pt x="510" y="4399"/>
                </a:lnTo>
                <a:lnTo>
                  <a:pt x="507" y="4399"/>
                </a:lnTo>
                <a:lnTo>
                  <a:pt x="504" y="4399"/>
                </a:lnTo>
                <a:lnTo>
                  <a:pt x="502" y="4398"/>
                </a:lnTo>
                <a:lnTo>
                  <a:pt x="500" y="4397"/>
                </a:lnTo>
                <a:lnTo>
                  <a:pt x="497" y="4396"/>
                </a:lnTo>
                <a:lnTo>
                  <a:pt x="495" y="4395"/>
                </a:lnTo>
                <a:lnTo>
                  <a:pt x="493" y="4393"/>
                </a:lnTo>
                <a:lnTo>
                  <a:pt x="491" y="4391"/>
                </a:lnTo>
                <a:lnTo>
                  <a:pt x="489" y="4389"/>
                </a:lnTo>
                <a:lnTo>
                  <a:pt x="488" y="4387"/>
                </a:lnTo>
                <a:lnTo>
                  <a:pt x="486" y="4385"/>
                </a:lnTo>
                <a:lnTo>
                  <a:pt x="485" y="4382"/>
                </a:lnTo>
                <a:lnTo>
                  <a:pt x="485" y="4380"/>
                </a:lnTo>
                <a:lnTo>
                  <a:pt x="484" y="4377"/>
                </a:lnTo>
                <a:lnTo>
                  <a:pt x="484" y="4375"/>
                </a:lnTo>
                <a:lnTo>
                  <a:pt x="484" y="4372"/>
                </a:lnTo>
                <a:lnTo>
                  <a:pt x="484" y="4369"/>
                </a:lnTo>
                <a:lnTo>
                  <a:pt x="485" y="4367"/>
                </a:lnTo>
                <a:lnTo>
                  <a:pt x="486" y="4364"/>
                </a:lnTo>
                <a:lnTo>
                  <a:pt x="487" y="4362"/>
                </a:lnTo>
                <a:lnTo>
                  <a:pt x="488" y="4360"/>
                </a:lnTo>
                <a:lnTo>
                  <a:pt x="489" y="4357"/>
                </a:lnTo>
                <a:lnTo>
                  <a:pt x="491" y="4355"/>
                </a:lnTo>
                <a:lnTo>
                  <a:pt x="493" y="4353"/>
                </a:lnTo>
                <a:lnTo>
                  <a:pt x="530" y="4320"/>
                </a:lnTo>
                <a:lnTo>
                  <a:pt x="568" y="4287"/>
                </a:lnTo>
                <a:lnTo>
                  <a:pt x="608" y="4254"/>
                </a:lnTo>
                <a:lnTo>
                  <a:pt x="649" y="4223"/>
                </a:lnTo>
                <a:lnTo>
                  <a:pt x="651" y="4222"/>
                </a:lnTo>
                <a:lnTo>
                  <a:pt x="654" y="4221"/>
                </a:lnTo>
                <a:lnTo>
                  <a:pt x="656" y="4220"/>
                </a:lnTo>
                <a:lnTo>
                  <a:pt x="659" y="4219"/>
                </a:lnTo>
                <a:lnTo>
                  <a:pt x="661" y="4218"/>
                </a:lnTo>
                <a:lnTo>
                  <a:pt x="664" y="4218"/>
                </a:lnTo>
                <a:lnTo>
                  <a:pt x="666" y="4218"/>
                </a:lnTo>
                <a:lnTo>
                  <a:pt x="669" y="4219"/>
                </a:lnTo>
                <a:lnTo>
                  <a:pt x="671" y="4219"/>
                </a:lnTo>
                <a:lnTo>
                  <a:pt x="674" y="4220"/>
                </a:lnTo>
                <a:lnTo>
                  <a:pt x="676" y="4221"/>
                </a:lnTo>
                <a:lnTo>
                  <a:pt x="678" y="4222"/>
                </a:lnTo>
                <a:lnTo>
                  <a:pt x="681" y="4224"/>
                </a:lnTo>
                <a:lnTo>
                  <a:pt x="682" y="4225"/>
                </a:lnTo>
                <a:lnTo>
                  <a:pt x="684" y="4227"/>
                </a:lnTo>
                <a:lnTo>
                  <a:pt x="686" y="4229"/>
                </a:lnTo>
                <a:moveTo>
                  <a:pt x="1503" y="4258"/>
                </a:moveTo>
                <a:lnTo>
                  <a:pt x="1505" y="4257"/>
                </a:lnTo>
                <a:lnTo>
                  <a:pt x="1507" y="4255"/>
                </a:lnTo>
                <a:lnTo>
                  <a:pt x="1509" y="4254"/>
                </a:lnTo>
                <a:lnTo>
                  <a:pt x="1512" y="4253"/>
                </a:lnTo>
                <a:lnTo>
                  <a:pt x="1514" y="4252"/>
                </a:lnTo>
                <a:lnTo>
                  <a:pt x="1517" y="4251"/>
                </a:lnTo>
                <a:lnTo>
                  <a:pt x="1520" y="4251"/>
                </a:lnTo>
                <a:lnTo>
                  <a:pt x="1522" y="4251"/>
                </a:lnTo>
                <a:lnTo>
                  <a:pt x="1525" y="4251"/>
                </a:lnTo>
                <a:lnTo>
                  <a:pt x="1527" y="4251"/>
                </a:lnTo>
                <a:lnTo>
                  <a:pt x="1530" y="4252"/>
                </a:lnTo>
                <a:lnTo>
                  <a:pt x="1532" y="4253"/>
                </a:lnTo>
                <a:lnTo>
                  <a:pt x="1534" y="4254"/>
                </a:lnTo>
                <a:lnTo>
                  <a:pt x="1537" y="4255"/>
                </a:lnTo>
                <a:lnTo>
                  <a:pt x="1539" y="4257"/>
                </a:lnTo>
                <a:lnTo>
                  <a:pt x="1541" y="4258"/>
                </a:lnTo>
                <a:lnTo>
                  <a:pt x="1578" y="4295"/>
                </a:lnTo>
                <a:lnTo>
                  <a:pt x="1615" y="4331"/>
                </a:lnTo>
                <a:lnTo>
                  <a:pt x="1653" y="4365"/>
                </a:lnTo>
                <a:lnTo>
                  <a:pt x="1691" y="4397"/>
                </a:lnTo>
                <a:lnTo>
                  <a:pt x="1693" y="4399"/>
                </a:lnTo>
                <a:lnTo>
                  <a:pt x="1694" y="4401"/>
                </a:lnTo>
                <a:lnTo>
                  <a:pt x="1696" y="4403"/>
                </a:lnTo>
                <a:lnTo>
                  <a:pt x="1697" y="4405"/>
                </a:lnTo>
                <a:lnTo>
                  <a:pt x="1698" y="4408"/>
                </a:lnTo>
                <a:lnTo>
                  <a:pt x="1699" y="4410"/>
                </a:lnTo>
                <a:lnTo>
                  <a:pt x="1699" y="4413"/>
                </a:lnTo>
                <a:lnTo>
                  <a:pt x="1700" y="4415"/>
                </a:lnTo>
                <a:lnTo>
                  <a:pt x="1700" y="4418"/>
                </a:lnTo>
                <a:lnTo>
                  <a:pt x="1700" y="4420"/>
                </a:lnTo>
                <a:lnTo>
                  <a:pt x="1699" y="4423"/>
                </a:lnTo>
                <a:lnTo>
                  <a:pt x="1699" y="4425"/>
                </a:lnTo>
                <a:lnTo>
                  <a:pt x="1698" y="4428"/>
                </a:lnTo>
                <a:lnTo>
                  <a:pt x="1697" y="4430"/>
                </a:lnTo>
                <a:lnTo>
                  <a:pt x="1695" y="4432"/>
                </a:lnTo>
                <a:lnTo>
                  <a:pt x="1694" y="4434"/>
                </a:lnTo>
                <a:lnTo>
                  <a:pt x="1692" y="4436"/>
                </a:lnTo>
                <a:lnTo>
                  <a:pt x="1690" y="4438"/>
                </a:lnTo>
                <a:lnTo>
                  <a:pt x="1687" y="4440"/>
                </a:lnTo>
                <a:lnTo>
                  <a:pt x="1685" y="4441"/>
                </a:lnTo>
                <a:lnTo>
                  <a:pt x="1683" y="4442"/>
                </a:lnTo>
                <a:lnTo>
                  <a:pt x="1680" y="4443"/>
                </a:lnTo>
                <a:lnTo>
                  <a:pt x="1678" y="4443"/>
                </a:lnTo>
                <a:lnTo>
                  <a:pt x="1676" y="4444"/>
                </a:lnTo>
                <a:lnTo>
                  <a:pt x="1673" y="4444"/>
                </a:lnTo>
                <a:lnTo>
                  <a:pt x="1671" y="4444"/>
                </a:lnTo>
                <a:lnTo>
                  <a:pt x="1668" y="4443"/>
                </a:lnTo>
                <a:lnTo>
                  <a:pt x="1666" y="4443"/>
                </a:lnTo>
                <a:lnTo>
                  <a:pt x="1663" y="4442"/>
                </a:lnTo>
                <a:lnTo>
                  <a:pt x="1661" y="4441"/>
                </a:lnTo>
                <a:lnTo>
                  <a:pt x="1659" y="4439"/>
                </a:lnTo>
                <a:lnTo>
                  <a:pt x="1657" y="4437"/>
                </a:lnTo>
                <a:lnTo>
                  <a:pt x="1618" y="4404"/>
                </a:lnTo>
                <a:lnTo>
                  <a:pt x="1579" y="4369"/>
                </a:lnTo>
                <a:lnTo>
                  <a:pt x="1541" y="4333"/>
                </a:lnTo>
                <a:lnTo>
                  <a:pt x="1503" y="4295"/>
                </a:lnTo>
                <a:lnTo>
                  <a:pt x="1501" y="4293"/>
                </a:lnTo>
                <a:lnTo>
                  <a:pt x="1499" y="4291"/>
                </a:lnTo>
                <a:lnTo>
                  <a:pt x="1498" y="4289"/>
                </a:lnTo>
                <a:lnTo>
                  <a:pt x="1497" y="4287"/>
                </a:lnTo>
                <a:lnTo>
                  <a:pt x="1496" y="4284"/>
                </a:lnTo>
                <a:lnTo>
                  <a:pt x="1496" y="4282"/>
                </a:lnTo>
                <a:lnTo>
                  <a:pt x="1495" y="4279"/>
                </a:lnTo>
                <a:lnTo>
                  <a:pt x="1495" y="4277"/>
                </a:lnTo>
                <a:lnTo>
                  <a:pt x="1495" y="4274"/>
                </a:lnTo>
                <a:lnTo>
                  <a:pt x="1496" y="4272"/>
                </a:lnTo>
                <a:lnTo>
                  <a:pt x="1496" y="4269"/>
                </a:lnTo>
                <a:lnTo>
                  <a:pt x="1497" y="4267"/>
                </a:lnTo>
                <a:lnTo>
                  <a:pt x="1498" y="4265"/>
                </a:lnTo>
                <a:lnTo>
                  <a:pt x="1499" y="4262"/>
                </a:lnTo>
                <a:lnTo>
                  <a:pt x="1501" y="4260"/>
                </a:lnTo>
                <a:lnTo>
                  <a:pt x="1503" y="4258"/>
                </a:lnTo>
                <a:moveTo>
                  <a:pt x="1880" y="4280"/>
                </a:moveTo>
                <a:lnTo>
                  <a:pt x="1881" y="4278"/>
                </a:lnTo>
                <a:lnTo>
                  <a:pt x="1883" y="4277"/>
                </a:lnTo>
                <a:lnTo>
                  <a:pt x="1885" y="4275"/>
                </a:lnTo>
                <a:lnTo>
                  <a:pt x="1888" y="4274"/>
                </a:lnTo>
                <a:lnTo>
                  <a:pt x="1890" y="4273"/>
                </a:lnTo>
                <a:lnTo>
                  <a:pt x="1892" y="4272"/>
                </a:lnTo>
                <a:lnTo>
                  <a:pt x="1895" y="4271"/>
                </a:lnTo>
                <a:lnTo>
                  <a:pt x="1897" y="4271"/>
                </a:lnTo>
                <a:lnTo>
                  <a:pt x="1900" y="4271"/>
                </a:lnTo>
                <a:lnTo>
                  <a:pt x="1902" y="4271"/>
                </a:lnTo>
                <a:lnTo>
                  <a:pt x="1905" y="4271"/>
                </a:lnTo>
                <a:lnTo>
                  <a:pt x="1907" y="4272"/>
                </a:lnTo>
                <a:lnTo>
                  <a:pt x="1910" y="4273"/>
                </a:lnTo>
                <a:lnTo>
                  <a:pt x="1912" y="4274"/>
                </a:lnTo>
                <a:lnTo>
                  <a:pt x="1915" y="4275"/>
                </a:lnTo>
                <a:lnTo>
                  <a:pt x="1917" y="4276"/>
                </a:lnTo>
                <a:lnTo>
                  <a:pt x="1953" y="4306"/>
                </a:lnTo>
                <a:lnTo>
                  <a:pt x="1970" y="4321"/>
                </a:lnTo>
                <a:lnTo>
                  <a:pt x="1988" y="4337"/>
                </a:lnTo>
                <a:lnTo>
                  <a:pt x="2066" y="4408"/>
                </a:lnTo>
                <a:lnTo>
                  <a:pt x="2067" y="4410"/>
                </a:lnTo>
                <a:lnTo>
                  <a:pt x="2069" y="4412"/>
                </a:lnTo>
                <a:lnTo>
                  <a:pt x="2070" y="4415"/>
                </a:lnTo>
                <a:lnTo>
                  <a:pt x="2071" y="4417"/>
                </a:lnTo>
                <a:lnTo>
                  <a:pt x="2072" y="4419"/>
                </a:lnTo>
                <a:lnTo>
                  <a:pt x="2073" y="4422"/>
                </a:lnTo>
                <a:lnTo>
                  <a:pt x="2073" y="4424"/>
                </a:lnTo>
                <a:lnTo>
                  <a:pt x="2074" y="4427"/>
                </a:lnTo>
                <a:lnTo>
                  <a:pt x="2074" y="4429"/>
                </a:lnTo>
                <a:lnTo>
                  <a:pt x="2073" y="4432"/>
                </a:lnTo>
                <a:lnTo>
                  <a:pt x="2073" y="4434"/>
                </a:lnTo>
                <a:lnTo>
                  <a:pt x="2072" y="4437"/>
                </a:lnTo>
                <a:lnTo>
                  <a:pt x="2071" y="4439"/>
                </a:lnTo>
                <a:lnTo>
                  <a:pt x="2070" y="4441"/>
                </a:lnTo>
                <a:lnTo>
                  <a:pt x="2068" y="4443"/>
                </a:lnTo>
                <a:lnTo>
                  <a:pt x="2067" y="4445"/>
                </a:lnTo>
                <a:lnTo>
                  <a:pt x="2065" y="4447"/>
                </a:lnTo>
                <a:lnTo>
                  <a:pt x="2063" y="4449"/>
                </a:lnTo>
                <a:lnTo>
                  <a:pt x="2060" y="4450"/>
                </a:lnTo>
                <a:lnTo>
                  <a:pt x="2058" y="4452"/>
                </a:lnTo>
                <a:lnTo>
                  <a:pt x="2056" y="4453"/>
                </a:lnTo>
                <a:lnTo>
                  <a:pt x="2053" y="4453"/>
                </a:lnTo>
                <a:lnTo>
                  <a:pt x="2051" y="4454"/>
                </a:lnTo>
                <a:lnTo>
                  <a:pt x="2048" y="4454"/>
                </a:lnTo>
                <a:lnTo>
                  <a:pt x="2045" y="4454"/>
                </a:lnTo>
                <a:lnTo>
                  <a:pt x="2043" y="4453"/>
                </a:lnTo>
                <a:lnTo>
                  <a:pt x="2040" y="4453"/>
                </a:lnTo>
                <a:lnTo>
                  <a:pt x="2038" y="4452"/>
                </a:lnTo>
                <a:lnTo>
                  <a:pt x="2035" y="4451"/>
                </a:lnTo>
                <a:lnTo>
                  <a:pt x="2033" y="4450"/>
                </a:lnTo>
                <a:lnTo>
                  <a:pt x="2031" y="4448"/>
                </a:lnTo>
                <a:lnTo>
                  <a:pt x="2029" y="4446"/>
                </a:lnTo>
                <a:lnTo>
                  <a:pt x="1953" y="4376"/>
                </a:lnTo>
                <a:lnTo>
                  <a:pt x="1935" y="4361"/>
                </a:lnTo>
                <a:lnTo>
                  <a:pt x="1918" y="4346"/>
                </a:lnTo>
                <a:lnTo>
                  <a:pt x="1884" y="4318"/>
                </a:lnTo>
                <a:lnTo>
                  <a:pt x="1882" y="4316"/>
                </a:lnTo>
                <a:lnTo>
                  <a:pt x="1880" y="4314"/>
                </a:lnTo>
                <a:lnTo>
                  <a:pt x="1878" y="4312"/>
                </a:lnTo>
                <a:lnTo>
                  <a:pt x="1877" y="4310"/>
                </a:lnTo>
                <a:lnTo>
                  <a:pt x="1876" y="4308"/>
                </a:lnTo>
                <a:lnTo>
                  <a:pt x="1875" y="4305"/>
                </a:lnTo>
                <a:lnTo>
                  <a:pt x="1875" y="4303"/>
                </a:lnTo>
                <a:lnTo>
                  <a:pt x="1874" y="4300"/>
                </a:lnTo>
                <a:lnTo>
                  <a:pt x="1874" y="4298"/>
                </a:lnTo>
                <a:lnTo>
                  <a:pt x="1874" y="4295"/>
                </a:lnTo>
                <a:lnTo>
                  <a:pt x="1874" y="4293"/>
                </a:lnTo>
                <a:lnTo>
                  <a:pt x="1875" y="4290"/>
                </a:lnTo>
                <a:lnTo>
                  <a:pt x="1876" y="4288"/>
                </a:lnTo>
                <a:lnTo>
                  <a:pt x="1877" y="4285"/>
                </a:lnTo>
                <a:lnTo>
                  <a:pt x="1878" y="4283"/>
                </a:lnTo>
                <a:lnTo>
                  <a:pt x="1880" y="4280"/>
                </a:lnTo>
                <a:moveTo>
                  <a:pt x="390" y="4498"/>
                </a:moveTo>
                <a:lnTo>
                  <a:pt x="392" y="4500"/>
                </a:lnTo>
                <a:lnTo>
                  <a:pt x="394" y="4502"/>
                </a:lnTo>
                <a:lnTo>
                  <a:pt x="395" y="4504"/>
                </a:lnTo>
                <a:lnTo>
                  <a:pt x="396" y="4506"/>
                </a:lnTo>
                <a:lnTo>
                  <a:pt x="397" y="4509"/>
                </a:lnTo>
                <a:lnTo>
                  <a:pt x="398" y="4511"/>
                </a:lnTo>
                <a:lnTo>
                  <a:pt x="399" y="4514"/>
                </a:lnTo>
                <a:lnTo>
                  <a:pt x="399" y="4516"/>
                </a:lnTo>
                <a:lnTo>
                  <a:pt x="399" y="4519"/>
                </a:lnTo>
                <a:lnTo>
                  <a:pt x="399" y="4521"/>
                </a:lnTo>
                <a:lnTo>
                  <a:pt x="398" y="4524"/>
                </a:lnTo>
                <a:lnTo>
                  <a:pt x="398" y="4526"/>
                </a:lnTo>
                <a:lnTo>
                  <a:pt x="397" y="4529"/>
                </a:lnTo>
                <a:lnTo>
                  <a:pt x="396" y="4531"/>
                </a:lnTo>
                <a:lnTo>
                  <a:pt x="394" y="4533"/>
                </a:lnTo>
                <a:lnTo>
                  <a:pt x="393" y="4535"/>
                </a:lnTo>
                <a:lnTo>
                  <a:pt x="360" y="4576"/>
                </a:lnTo>
                <a:lnTo>
                  <a:pt x="328" y="4615"/>
                </a:lnTo>
                <a:lnTo>
                  <a:pt x="299" y="4654"/>
                </a:lnTo>
                <a:lnTo>
                  <a:pt x="272" y="4692"/>
                </a:lnTo>
                <a:lnTo>
                  <a:pt x="270" y="4695"/>
                </a:lnTo>
                <a:lnTo>
                  <a:pt x="268" y="4696"/>
                </a:lnTo>
                <a:lnTo>
                  <a:pt x="266" y="4698"/>
                </a:lnTo>
                <a:lnTo>
                  <a:pt x="264" y="4700"/>
                </a:lnTo>
                <a:lnTo>
                  <a:pt x="262" y="4701"/>
                </a:lnTo>
                <a:lnTo>
                  <a:pt x="259" y="4702"/>
                </a:lnTo>
                <a:lnTo>
                  <a:pt x="257" y="4703"/>
                </a:lnTo>
                <a:lnTo>
                  <a:pt x="255" y="4703"/>
                </a:lnTo>
                <a:lnTo>
                  <a:pt x="252" y="4704"/>
                </a:lnTo>
                <a:lnTo>
                  <a:pt x="250" y="4704"/>
                </a:lnTo>
                <a:lnTo>
                  <a:pt x="247" y="4704"/>
                </a:lnTo>
                <a:lnTo>
                  <a:pt x="245" y="4703"/>
                </a:lnTo>
                <a:lnTo>
                  <a:pt x="242" y="4703"/>
                </a:lnTo>
                <a:lnTo>
                  <a:pt x="240" y="4702"/>
                </a:lnTo>
                <a:lnTo>
                  <a:pt x="237" y="4701"/>
                </a:lnTo>
                <a:lnTo>
                  <a:pt x="235" y="4699"/>
                </a:lnTo>
                <a:lnTo>
                  <a:pt x="233" y="4698"/>
                </a:lnTo>
                <a:lnTo>
                  <a:pt x="231" y="4696"/>
                </a:lnTo>
                <a:lnTo>
                  <a:pt x="229" y="4694"/>
                </a:lnTo>
                <a:lnTo>
                  <a:pt x="228" y="4691"/>
                </a:lnTo>
                <a:lnTo>
                  <a:pt x="226" y="4689"/>
                </a:lnTo>
                <a:lnTo>
                  <a:pt x="225" y="4687"/>
                </a:lnTo>
                <a:lnTo>
                  <a:pt x="225" y="4684"/>
                </a:lnTo>
                <a:lnTo>
                  <a:pt x="224" y="4682"/>
                </a:lnTo>
                <a:lnTo>
                  <a:pt x="224" y="4679"/>
                </a:lnTo>
                <a:lnTo>
                  <a:pt x="223" y="4677"/>
                </a:lnTo>
                <a:lnTo>
                  <a:pt x="224" y="4674"/>
                </a:lnTo>
                <a:lnTo>
                  <a:pt x="224" y="4672"/>
                </a:lnTo>
                <a:lnTo>
                  <a:pt x="225" y="4669"/>
                </a:lnTo>
                <a:lnTo>
                  <a:pt x="225" y="4667"/>
                </a:lnTo>
                <a:lnTo>
                  <a:pt x="227" y="4665"/>
                </a:lnTo>
                <a:lnTo>
                  <a:pt x="228" y="4662"/>
                </a:lnTo>
                <a:lnTo>
                  <a:pt x="256" y="4623"/>
                </a:lnTo>
                <a:lnTo>
                  <a:pt x="286" y="4583"/>
                </a:lnTo>
                <a:lnTo>
                  <a:pt x="352" y="4501"/>
                </a:lnTo>
                <a:lnTo>
                  <a:pt x="354" y="4499"/>
                </a:lnTo>
                <a:lnTo>
                  <a:pt x="356" y="4498"/>
                </a:lnTo>
                <a:lnTo>
                  <a:pt x="358" y="4496"/>
                </a:lnTo>
                <a:lnTo>
                  <a:pt x="361" y="4495"/>
                </a:lnTo>
                <a:lnTo>
                  <a:pt x="363" y="4494"/>
                </a:lnTo>
                <a:lnTo>
                  <a:pt x="365" y="4493"/>
                </a:lnTo>
                <a:lnTo>
                  <a:pt x="368" y="4492"/>
                </a:lnTo>
                <a:lnTo>
                  <a:pt x="371" y="4492"/>
                </a:lnTo>
                <a:lnTo>
                  <a:pt x="373" y="4492"/>
                </a:lnTo>
                <a:lnTo>
                  <a:pt x="376" y="4492"/>
                </a:lnTo>
                <a:lnTo>
                  <a:pt x="378" y="4492"/>
                </a:lnTo>
                <a:lnTo>
                  <a:pt x="381" y="4493"/>
                </a:lnTo>
                <a:lnTo>
                  <a:pt x="383" y="4494"/>
                </a:lnTo>
                <a:lnTo>
                  <a:pt x="386" y="4495"/>
                </a:lnTo>
                <a:lnTo>
                  <a:pt x="388" y="4497"/>
                </a:lnTo>
                <a:lnTo>
                  <a:pt x="390" y="4498"/>
                </a:lnTo>
                <a:moveTo>
                  <a:pt x="1816" y="4528"/>
                </a:moveTo>
                <a:lnTo>
                  <a:pt x="1817" y="4526"/>
                </a:lnTo>
                <a:lnTo>
                  <a:pt x="1819" y="4524"/>
                </a:lnTo>
                <a:lnTo>
                  <a:pt x="1821" y="4523"/>
                </a:lnTo>
                <a:lnTo>
                  <a:pt x="1823" y="4521"/>
                </a:lnTo>
                <a:lnTo>
                  <a:pt x="1825" y="4520"/>
                </a:lnTo>
                <a:lnTo>
                  <a:pt x="1828" y="4519"/>
                </a:lnTo>
                <a:lnTo>
                  <a:pt x="1830" y="4518"/>
                </a:lnTo>
                <a:lnTo>
                  <a:pt x="1833" y="4518"/>
                </a:lnTo>
                <a:lnTo>
                  <a:pt x="1835" y="4517"/>
                </a:lnTo>
                <a:lnTo>
                  <a:pt x="1838" y="4517"/>
                </a:lnTo>
                <a:lnTo>
                  <a:pt x="1840" y="4517"/>
                </a:lnTo>
                <a:lnTo>
                  <a:pt x="1843" y="4518"/>
                </a:lnTo>
                <a:lnTo>
                  <a:pt x="1845" y="4519"/>
                </a:lnTo>
                <a:lnTo>
                  <a:pt x="1847" y="4520"/>
                </a:lnTo>
                <a:lnTo>
                  <a:pt x="1850" y="4521"/>
                </a:lnTo>
                <a:lnTo>
                  <a:pt x="1852" y="4522"/>
                </a:lnTo>
                <a:lnTo>
                  <a:pt x="1898" y="4553"/>
                </a:lnTo>
                <a:lnTo>
                  <a:pt x="1942" y="4582"/>
                </a:lnTo>
                <a:lnTo>
                  <a:pt x="1984" y="4607"/>
                </a:lnTo>
                <a:lnTo>
                  <a:pt x="2025" y="4630"/>
                </a:lnTo>
                <a:lnTo>
                  <a:pt x="2027" y="4632"/>
                </a:lnTo>
                <a:lnTo>
                  <a:pt x="2029" y="4633"/>
                </a:lnTo>
                <a:lnTo>
                  <a:pt x="2031" y="4635"/>
                </a:lnTo>
                <a:lnTo>
                  <a:pt x="2033" y="4637"/>
                </a:lnTo>
                <a:lnTo>
                  <a:pt x="2034" y="4639"/>
                </a:lnTo>
                <a:lnTo>
                  <a:pt x="2036" y="4641"/>
                </a:lnTo>
                <a:lnTo>
                  <a:pt x="2037" y="4644"/>
                </a:lnTo>
                <a:lnTo>
                  <a:pt x="2038" y="4646"/>
                </a:lnTo>
                <a:lnTo>
                  <a:pt x="2038" y="4649"/>
                </a:lnTo>
                <a:lnTo>
                  <a:pt x="2039" y="4651"/>
                </a:lnTo>
                <a:lnTo>
                  <a:pt x="2039" y="4654"/>
                </a:lnTo>
                <a:lnTo>
                  <a:pt x="2039" y="4656"/>
                </a:lnTo>
                <a:lnTo>
                  <a:pt x="2038" y="4659"/>
                </a:lnTo>
                <a:lnTo>
                  <a:pt x="2038" y="4661"/>
                </a:lnTo>
                <a:lnTo>
                  <a:pt x="2037" y="4664"/>
                </a:lnTo>
                <a:lnTo>
                  <a:pt x="2036" y="4666"/>
                </a:lnTo>
                <a:lnTo>
                  <a:pt x="2034" y="4669"/>
                </a:lnTo>
                <a:lnTo>
                  <a:pt x="2033" y="4671"/>
                </a:lnTo>
                <a:lnTo>
                  <a:pt x="2031" y="4672"/>
                </a:lnTo>
                <a:lnTo>
                  <a:pt x="2029" y="4674"/>
                </a:lnTo>
                <a:lnTo>
                  <a:pt x="2027" y="4675"/>
                </a:lnTo>
                <a:lnTo>
                  <a:pt x="2025" y="4677"/>
                </a:lnTo>
                <a:lnTo>
                  <a:pt x="2022" y="4678"/>
                </a:lnTo>
                <a:lnTo>
                  <a:pt x="2020" y="4678"/>
                </a:lnTo>
                <a:lnTo>
                  <a:pt x="2017" y="4679"/>
                </a:lnTo>
                <a:lnTo>
                  <a:pt x="2015" y="4679"/>
                </a:lnTo>
                <a:lnTo>
                  <a:pt x="2012" y="4680"/>
                </a:lnTo>
                <a:lnTo>
                  <a:pt x="2010" y="4679"/>
                </a:lnTo>
                <a:lnTo>
                  <a:pt x="2007" y="4679"/>
                </a:lnTo>
                <a:lnTo>
                  <a:pt x="2005" y="4678"/>
                </a:lnTo>
                <a:lnTo>
                  <a:pt x="2002" y="4678"/>
                </a:lnTo>
                <a:lnTo>
                  <a:pt x="2000" y="4676"/>
                </a:lnTo>
                <a:lnTo>
                  <a:pt x="1958" y="4653"/>
                </a:lnTo>
                <a:lnTo>
                  <a:pt x="1914" y="4627"/>
                </a:lnTo>
                <a:lnTo>
                  <a:pt x="1868" y="4598"/>
                </a:lnTo>
                <a:lnTo>
                  <a:pt x="1822" y="4565"/>
                </a:lnTo>
                <a:lnTo>
                  <a:pt x="1820" y="4564"/>
                </a:lnTo>
                <a:lnTo>
                  <a:pt x="1818" y="4562"/>
                </a:lnTo>
                <a:lnTo>
                  <a:pt x="1816" y="4560"/>
                </a:lnTo>
                <a:lnTo>
                  <a:pt x="1814" y="4558"/>
                </a:lnTo>
                <a:lnTo>
                  <a:pt x="1813" y="4556"/>
                </a:lnTo>
                <a:lnTo>
                  <a:pt x="1812" y="4553"/>
                </a:lnTo>
                <a:lnTo>
                  <a:pt x="1811" y="4551"/>
                </a:lnTo>
                <a:lnTo>
                  <a:pt x="1811" y="4548"/>
                </a:lnTo>
                <a:lnTo>
                  <a:pt x="1810" y="4546"/>
                </a:lnTo>
                <a:lnTo>
                  <a:pt x="1810" y="4543"/>
                </a:lnTo>
                <a:lnTo>
                  <a:pt x="1811" y="4541"/>
                </a:lnTo>
                <a:lnTo>
                  <a:pt x="1811" y="4538"/>
                </a:lnTo>
                <a:lnTo>
                  <a:pt x="1812" y="4536"/>
                </a:lnTo>
                <a:lnTo>
                  <a:pt x="1813" y="4533"/>
                </a:lnTo>
                <a:lnTo>
                  <a:pt x="1814" y="4531"/>
                </a:lnTo>
                <a:lnTo>
                  <a:pt x="1816" y="4528"/>
                </a:lnTo>
                <a:moveTo>
                  <a:pt x="2174" y="4556"/>
                </a:moveTo>
                <a:lnTo>
                  <a:pt x="2176" y="4555"/>
                </a:lnTo>
                <a:lnTo>
                  <a:pt x="2178" y="4554"/>
                </a:lnTo>
                <a:lnTo>
                  <a:pt x="2180" y="4552"/>
                </a:lnTo>
                <a:lnTo>
                  <a:pt x="2183" y="4552"/>
                </a:lnTo>
                <a:lnTo>
                  <a:pt x="2185" y="4551"/>
                </a:lnTo>
                <a:lnTo>
                  <a:pt x="2188" y="4551"/>
                </a:lnTo>
                <a:lnTo>
                  <a:pt x="2190" y="4551"/>
                </a:lnTo>
                <a:lnTo>
                  <a:pt x="2193" y="4551"/>
                </a:lnTo>
                <a:lnTo>
                  <a:pt x="2195" y="4551"/>
                </a:lnTo>
                <a:lnTo>
                  <a:pt x="2198" y="4552"/>
                </a:lnTo>
                <a:lnTo>
                  <a:pt x="2200" y="4553"/>
                </a:lnTo>
                <a:lnTo>
                  <a:pt x="2203" y="4554"/>
                </a:lnTo>
                <a:lnTo>
                  <a:pt x="2205" y="4555"/>
                </a:lnTo>
                <a:lnTo>
                  <a:pt x="2207" y="4557"/>
                </a:lnTo>
                <a:lnTo>
                  <a:pt x="2209" y="4558"/>
                </a:lnTo>
                <a:lnTo>
                  <a:pt x="2211" y="4560"/>
                </a:lnTo>
                <a:lnTo>
                  <a:pt x="2227" y="4581"/>
                </a:lnTo>
                <a:lnTo>
                  <a:pt x="2241" y="4600"/>
                </a:lnTo>
                <a:lnTo>
                  <a:pt x="2253" y="4618"/>
                </a:lnTo>
                <a:lnTo>
                  <a:pt x="2263" y="4634"/>
                </a:lnTo>
                <a:lnTo>
                  <a:pt x="2270" y="4650"/>
                </a:lnTo>
                <a:lnTo>
                  <a:pt x="2273" y="4658"/>
                </a:lnTo>
                <a:lnTo>
                  <a:pt x="2276" y="4665"/>
                </a:lnTo>
                <a:lnTo>
                  <a:pt x="2278" y="4672"/>
                </a:lnTo>
                <a:lnTo>
                  <a:pt x="2280" y="4680"/>
                </a:lnTo>
                <a:lnTo>
                  <a:pt x="2281" y="4687"/>
                </a:lnTo>
                <a:lnTo>
                  <a:pt x="2281" y="4690"/>
                </a:lnTo>
                <a:lnTo>
                  <a:pt x="2282" y="4693"/>
                </a:lnTo>
                <a:lnTo>
                  <a:pt x="2282" y="4697"/>
                </a:lnTo>
                <a:lnTo>
                  <a:pt x="2282" y="4701"/>
                </a:lnTo>
                <a:lnTo>
                  <a:pt x="2281" y="4705"/>
                </a:lnTo>
                <a:lnTo>
                  <a:pt x="2281" y="4708"/>
                </a:lnTo>
                <a:lnTo>
                  <a:pt x="2280" y="4712"/>
                </a:lnTo>
                <a:lnTo>
                  <a:pt x="2279" y="4716"/>
                </a:lnTo>
                <a:lnTo>
                  <a:pt x="2278" y="4719"/>
                </a:lnTo>
                <a:lnTo>
                  <a:pt x="2276" y="4722"/>
                </a:lnTo>
                <a:lnTo>
                  <a:pt x="2275" y="4725"/>
                </a:lnTo>
                <a:lnTo>
                  <a:pt x="2273" y="4728"/>
                </a:lnTo>
                <a:lnTo>
                  <a:pt x="2271" y="4731"/>
                </a:lnTo>
                <a:lnTo>
                  <a:pt x="2268" y="4734"/>
                </a:lnTo>
                <a:lnTo>
                  <a:pt x="2266" y="4736"/>
                </a:lnTo>
                <a:lnTo>
                  <a:pt x="2263" y="4739"/>
                </a:lnTo>
                <a:lnTo>
                  <a:pt x="2260" y="4741"/>
                </a:lnTo>
                <a:lnTo>
                  <a:pt x="2257" y="4743"/>
                </a:lnTo>
                <a:lnTo>
                  <a:pt x="2254" y="4745"/>
                </a:lnTo>
                <a:lnTo>
                  <a:pt x="2250" y="4747"/>
                </a:lnTo>
                <a:lnTo>
                  <a:pt x="2247" y="4748"/>
                </a:lnTo>
                <a:lnTo>
                  <a:pt x="2244" y="4749"/>
                </a:lnTo>
                <a:lnTo>
                  <a:pt x="2241" y="4750"/>
                </a:lnTo>
                <a:lnTo>
                  <a:pt x="2237" y="4751"/>
                </a:lnTo>
                <a:lnTo>
                  <a:pt x="2231" y="4752"/>
                </a:lnTo>
                <a:lnTo>
                  <a:pt x="2224" y="4753"/>
                </a:lnTo>
                <a:lnTo>
                  <a:pt x="2217" y="4753"/>
                </a:lnTo>
                <a:lnTo>
                  <a:pt x="2210" y="4753"/>
                </a:lnTo>
                <a:lnTo>
                  <a:pt x="2203" y="4752"/>
                </a:lnTo>
                <a:lnTo>
                  <a:pt x="2200" y="4752"/>
                </a:lnTo>
                <a:lnTo>
                  <a:pt x="2197" y="4751"/>
                </a:lnTo>
                <a:lnTo>
                  <a:pt x="2195" y="4751"/>
                </a:lnTo>
                <a:lnTo>
                  <a:pt x="2192" y="4750"/>
                </a:lnTo>
                <a:lnTo>
                  <a:pt x="2190" y="4748"/>
                </a:lnTo>
                <a:lnTo>
                  <a:pt x="2188" y="4747"/>
                </a:lnTo>
                <a:lnTo>
                  <a:pt x="2186" y="4745"/>
                </a:lnTo>
                <a:lnTo>
                  <a:pt x="2185" y="4743"/>
                </a:lnTo>
                <a:lnTo>
                  <a:pt x="2183" y="4741"/>
                </a:lnTo>
                <a:lnTo>
                  <a:pt x="2182" y="4739"/>
                </a:lnTo>
                <a:lnTo>
                  <a:pt x="2181" y="4737"/>
                </a:lnTo>
                <a:lnTo>
                  <a:pt x="2180" y="4734"/>
                </a:lnTo>
                <a:lnTo>
                  <a:pt x="2179" y="4732"/>
                </a:lnTo>
                <a:lnTo>
                  <a:pt x="2179" y="4730"/>
                </a:lnTo>
                <a:lnTo>
                  <a:pt x="2179" y="4727"/>
                </a:lnTo>
                <a:lnTo>
                  <a:pt x="2179" y="4724"/>
                </a:lnTo>
                <a:lnTo>
                  <a:pt x="2179" y="4722"/>
                </a:lnTo>
                <a:lnTo>
                  <a:pt x="2179" y="4719"/>
                </a:lnTo>
                <a:lnTo>
                  <a:pt x="2180" y="4716"/>
                </a:lnTo>
                <a:lnTo>
                  <a:pt x="2181" y="4714"/>
                </a:lnTo>
                <a:lnTo>
                  <a:pt x="2183" y="4712"/>
                </a:lnTo>
                <a:lnTo>
                  <a:pt x="2184" y="4710"/>
                </a:lnTo>
                <a:lnTo>
                  <a:pt x="2186" y="4708"/>
                </a:lnTo>
                <a:lnTo>
                  <a:pt x="2188" y="4706"/>
                </a:lnTo>
                <a:lnTo>
                  <a:pt x="2190" y="4704"/>
                </a:lnTo>
                <a:lnTo>
                  <a:pt x="2192" y="4703"/>
                </a:lnTo>
                <a:lnTo>
                  <a:pt x="2194" y="4702"/>
                </a:lnTo>
                <a:lnTo>
                  <a:pt x="2196" y="4701"/>
                </a:lnTo>
                <a:lnTo>
                  <a:pt x="2199" y="4701"/>
                </a:lnTo>
                <a:lnTo>
                  <a:pt x="2201" y="4700"/>
                </a:lnTo>
                <a:lnTo>
                  <a:pt x="2204" y="4700"/>
                </a:lnTo>
                <a:lnTo>
                  <a:pt x="2207" y="4700"/>
                </a:lnTo>
                <a:lnTo>
                  <a:pt x="2211" y="4701"/>
                </a:lnTo>
                <a:lnTo>
                  <a:pt x="2216" y="4701"/>
                </a:lnTo>
                <a:lnTo>
                  <a:pt x="2219" y="4700"/>
                </a:lnTo>
                <a:lnTo>
                  <a:pt x="2222" y="4700"/>
                </a:lnTo>
                <a:lnTo>
                  <a:pt x="2224" y="4700"/>
                </a:lnTo>
                <a:lnTo>
                  <a:pt x="2226" y="4699"/>
                </a:lnTo>
                <a:lnTo>
                  <a:pt x="2228" y="4699"/>
                </a:lnTo>
                <a:lnTo>
                  <a:pt x="2229" y="4698"/>
                </a:lnTo>
                <a:lnTo>
                  <a:pt x="2229" y="4695"/>
                </a:lnTo>
                <a:lnTo>
                  <a:pt x="2229" y="4694"/>
                </a:lnTo>
                <a:lnTo>
                  <a:pt x="2228" y="4693"/>
                </a:lnTo>
                <a:lnTo>
                  <a:pt x="2228" y="4690"/>
                </a:lnTo>
                <a:lnTo>
                  <a:pt x="2227" y="4686"/>
                </a:lnTo>
                <a:lnTo>
                  <a:pt x="2226" y="4682"/>
                </a:lnTo>
                <a:lnTo>
                  <a:pt x="2224" y="4678"/>
                </a:lnTo>
                <a:lnTo>
                  <a:pt x="2222" y="4673"/>
                </a:lnTo>
                <a:lnTo>
                  <a:pt x="2219" y="4667"/>
                </a:lnTo>
                <a:lnTo>
                  <a:pt x="2216" y="4660"/>
                </a:lnTo>
                <a:lnTo>
                  <a:pt x="2212" y="4653"/>
                </a:lnTo>
                <a:lnTo>
                  <a:pt x="2208" y="4646"/>
                </a:lnTo>
                <a:lnTo>
                  <a:pt x="2197" y="4630"/>
                </a:lnTo>
                <a:lnTo>
                  <a:pt x="2184" y="4613"/>
                </a:lnTo>
                <a:lnTo>
                  <a:pt x="2170" y="4593"/>
                </a:lnTo>
                <a:lnTo>
                  <a:pt x="2168" y="4591"/>
                </a:lnTo>
                <a:lnTo>
                  <a:pt x="2166" y="4589"/>
                </a:lnTo>
                <a:lnTo>
                  <a:pt x="2165" y="4587"/>
                </a:lnTo>
                <a:lnTo>
                  <a:pt x="2164" y="4584"/>
                </a:lnTo>
                <a:lnTo>
                  <a:pt x="2164" y="4582"/>
                </a:lnTo>
                <a:lnTo>
                  <a:pt x="2163" y="4579"/>
                </a:lnTo>
                <a:lnTo>
                  <a:pt x="2163" y="4577"/>
                </a:lnTo>
                <a:lnTo>
                  <a:pt x="2163" y="4574"/>
                </a:lnTo>
                <a:lnTo>
                  <a:pt x="2164" y="4572"/>
                </a:lnTo>
                <a:lnTo>
                  <a:pt x="2164" y="4569"/>
                </a:lnTo>
                <a:lnTo>
                  <a:pt x="2165" y="4567"/>
                </a:lnTo>
                <a:lnTo>
                  <a:pt x="2166" y="4564"/>
                </a:lnTo>
                <a:lnTo>
                  <a:pt x="2168" y="4562"/>
                </a:lnTo>
                <a:lnTo>
                  <a:pt x="2170" y="4560"/>
                </a:lnTo>
                <a:lnTo>
                  <a:pt x="2171" y="4558"/>
                </a:lnTo>
                <a:lnTo>
                  <a:pt x="2174" y="4556"/>
                </a:lnTo>
                <a:moveTo>
                  <a:pt x="157" y="4824"/>
                </a:moveTo>
                <a:lnTo>
                  <a:pt x="159" y="4826"/>
                </a:lnTo>
                <a:lnTo>
                  <a:pt x="161" y="4827"/>
                </a:lnTo>
                <a:lnTo>
                  <a:pt x="163" y="4829"/>
                </a:lnTo>
                <a:lnTo>
                  <a:pt x="165" y="4831"/>
                </a:lnTo>
                <a:lnTo>
                  <a:pt x="166" y="4833"/>
                </a:lnTo>
                <a:lnTo>
                  <a:pt x="167" y="4835"/>
                </a:lnTo>
                <a:lnTo>
                  <a:pt x="168" y="4838"/>
                </a:lnTo>
                <a:lnTo>
                  <a:pt x="169" y="4840"/>
                </a:lnTo>
                <a:lnTo>
                  <a:pt x="170" y="4843"/>
                </a:lnTo>
                <a:lnTo>
                  <a:pt x="170" y="4845"/>
                </a:lnTo>
                <a:lnTo>
                  <a:pt x="170" y="4848"/>
                </a:lnTo>
                <a:lnTo>
                  <a:pt x="170" y="4850"/>
                </a:lnTo>
                <a:lnTo>
                  <a:pt x="170" y="4853"/>
                </a:lnTo>
                <a:lnTo>
                  <a:pt x="169" y="4855"/>
                </a:lnTo>
                <a:lnTo>
                  <a:pt x="168" y="4858"/>
                </a:lnTo>
                <a:lnTo>
                  <a:pt x="167" y="4860"/>
                </a:lnTo>
                <a:lnTo>
                  <a:pt x="154" y="4886"/>
                </a:lnTo>
                <a:lnTo>
                  <a:pt x="142" y="4909"/>
                </a:lnTo>
                <a:lnTo>
                  <a:pt x="133" y="4930"/>
                </a:lnTo>
                <a:lnTo>
                  <a:pt x="126" y="4947"/>
                </a:lnTo>
                <a:lnTo>
                  <a:pt x="110" y="4994"/>
                </a:lnTo>
                <a:lnTo>
                  <a:pt x="102" y="5017"/>
                </a:lnTo>
                <a:lnTo>
                  <a:pt x="96" y="5040"/>
                </a:lnTo>
                <a:lnTo>
                  <a:pt x="95" y="5043"/>
                </a:lnTo>
                <a:lnTo>
                  <a:pt x="94" y="5045"/>
                </a:lnTo>
                <a:lnTo>
                  <a:pt x="93" y="5048"/>
                </a:lnTo>
                <a:lnTo>
                  <a:pt x="91" y="5050"/>
                </a:lnTo>
                <a:lnTo>
                  <a:pt x="89" y="5051"/>
                </a:lnTo>
                <a:lnTo>
                  <a:pt x="87" y="5053"/>
                </a:lnTo>
                <a:lnTo>
                  <a:pt x="85" y="5055"/>
                </a:lnTo>
                <a:lnTo>
                  <a:pt x="83" y="5056"/>
                </a:lnTo>
                <a:lnTo>
                  <a:pt x="81" y="5057"/>
                </a:lnTo>
                <a:lnTo>
                  <a:pt x="79" y="5058"/>
                </a:lnTo>
                <a:lnTo>
                  <a:pt x="76" y="5059"/>
                </a:lnTo>
                <a:lnTo>
                  <a:pt x="73" y="5059"/>
                </a:lnTo>
                <a:lnTo>
                  <a:pt x="71" y="5059"/>
                </a:lnTo>
                <a:lnTo>
                  <a:pt x="68" y="5059"/>
                </a:lnTo>
                <a:lnTo>
                  <a:pt x="66" y="5059"/>
                </a:lnTo>
                <a:lnTo>
                  <a:pt x="63" y="5058"/>
                </a:lnTo>
                <a:lnTo>
                  <a:pt x="60" y="5057"/>
                </a:lnTo>
                <a:lnTo>
                  <a:pt x="58" y="5056"/>
                </a:lnTo>
                <a:lnTo>
                  <a:pt x="56" y="5055"/>
                </a:lnTo>
                <a:lnTo>
                  <a:pt x="54" y="5054"/>
                </a:lnTo>
                <a:lnTo>
                  <a:pt x="52" y="5052"/>
                </a:lnTo>
                <a:lnTo>
                  <a:pt x="50" y="5050"/>
                </a:lnTo>
                <a:lnTo>
                  <a:pt x="49" y="5048"/>
                </a:lnTo>
                <a:lnTo>
                  <a:pt x="47" y="5046"/>
                </a:lnTo>
                <a:lnTo>
                  <a:pt x="46" y="5044"/>
                </a:lnTo>
                <a:lnTo>
                  <a:pt x="45" y="5042"/>
                </a:lnTo>
                <a:lnTo>
                  <a:pt x="45" y="5039"/>
                </a:lnTo>
                <a:lnTo>
                  <a:pt x="44" y="5037"/>
                </a:lnTo>
                <a:lnTo>
                  <a:pt x="44" y="5034"/>
                </a:lnTo>
                <a:lnTo>
                  <a:pt x="44" y="5032"/>
                </a:lnTo>
                <a:lnTo>
                  <a:pt x="44" y="5029"/>
                </a:lnTo>
                <a:lnTo>
                  <a:pt x="45" y="5026"/>
                </a:lnTo>
                <a:lnTo>
                  <a:pt x="52" y="5002"/>
                </a:lnTo>
                <a:lnTo>
                  <a:pt x="60" y="4977"/>
                </a:lnTo>
                <a:lnTo>
                  <a:pt x="77" y="4928"/>
                </a:lnTo>
                <a:lnTo>
                  <a:pt x="85" y="4909"/>
                </a:lnTo>
                <a:lnTo>
                  <a:pt x="95" y="4887"/>
                </a:lnTo>
                <a:lnTo>
                  <a:pt x="107" y="4862"/>
                </a:lnTo>
                <a:lnTo>
                  <a:pt x="121" y="4835"/>
                </a:lnTo>
                <a:lnTo>
                  <a:pt x="122" y="4833"/>
                </a:lnTo>
                <a:lnTo>
                  <a:pt x="124" y="4831"/>
                </a:lnTo>
                <a:lnTo>
                  <a:pt x="126" y="4829"/>
                </a:lnTo>
                <a:lnTo>
                  <a:pt x="128" y="4827"/>
                </a:lnTo>
                <a:lnTo>
                  <a:pt x="130" y="4826"/>
                </a:lnTo>
                <a:lnTo>
                  <a:pt x="132" y="4824"/>
                </a:lnTo>
                <a:lnTo>
                  <a:pt x="134" y="4823"/>
                </a:lnTo>
                <a:lnTo>
                  <a:pt x="137" y="4822"/>
                </a:lnTo>
                <a:lnTo>
                  <a:pt x="139" y="4822"/>
                </a:lnTo>
                <a:lnTo>
                  <a:pt x="142" y="4821"/>
                </a:lnTo>
                <a:lnTo>
                  <a:pt x="144" y="4821"/>
                </a:lnTo>
                <a:lnTo>
                  <a:pt x="147" y="4821"/>
                </a:lnTo>
                <a:lnTo>
                  <a:pt x="149" y="4822"/>
                </a:lnTo>
                <a:lnTo>
                  <a:pt x="152" y="4822"/>
                </a:lnTo>
                <a:lnTo>
                  <a:pt x="155" y="4823"/>
                </a:lnTo>
                <a:lnTo>
                  <a:pt x="157" y="4824"/>
                </a:lnTo>
                <a:moveTo>
                  <a:pt x="36" y="5203"/>
                </a:moveTo>
                <a:lnTo>
                  <a:pt x="39" y="5204"/>
                </a:lnTo>
                <a:lnTo>
                  <a:pt x="41" y="5204"/>
                </a:lnTo>
                <a:lnTo>
                  <a:pt x="43" y="5205"/>
                </a:lnTo>
                <a:lnTo>
                  <a:pt x="46" y="5206"/>
                </a:lnTo>
                <a:lnTo>
                  <a:pt x="48" y="5207"/>
                </a:lnTo>
                <a:lnTo>
                  <a:pt x="50" y="5209"/>
                </a:lnTo>
                <a:lnTo>
                  <a:pt x="52" y="5211"/>
                </a:lnTo>
                <a:lnTo>
                  <a:pt x="53" y="5213"/>
                </a:lnTo>
                <a:lnTo>
                  <a:pt x="55" y="5215"/>
                </a:lnTo>
                <a:lnTo>
                  <a:pt x="56" y="5217"/>
                </a:lnTo>
                <a:lnTo>
                  <a:pt x="57" y="5219"/>
                </a:lnTo>
                <a:lnTo>
                  <a:pt x="58" y="5222"/>
                </a:lnTo>
                <a:lnTo>
                  <a:pt x="59" y="5224"/>
                </a:lnTo>
                <a:lnTo>
                  <a:pt x="59" y="5227"/>
                </a:lnTo>
                <a:lnTo>
                  <a:pt x="59" y="5229"/>
                </a:lnTo>
                <a:lnTo>
                  <a:pt x="59" y="5232"/>
                </a:lnTo>
                <a:lnTo>
                  <a:pt x="55" y="5281"/>
                </a:lnTo>
                <a:lnTo>
                  <a:pt x="53" y="5330"/>
                </a:lnTo>
                <a:lnTo>
                  <a:pt x="53" y="5379"/>
                </a:lnTo>
                <a:lnTo>
                  <a:pt x="55" y="5428"/>
                </a:lnTo>
                <a:lnTo>
                  <a:pt x="55" y="5431"/>
                </a:lnTo>
                <a:lnTo>
                  <a:pt x="55" y="5433"/>
                </a:lnTo>
                <a:lnTo>
                  <a:pt x="54" y="5436"/>
                </a:lnTo>
                <a:lnTo>
                  <a:pt x="53" y="5438"/>
                </a:lnTo>
                <a:lnTo>
                  <a:pt x="52" y="5441"/>
                </a:lnTo>
                <a:lnTo>
                  <a:pt x="51" y="5443"/>
                </a:lnTo>
                <a:lnTo>
                  <a:pt x="50" y="5445"/>
                </a:lnTo>
                <a:lnTo>
                  <a:pt x="48" y="5447"/>
                </a:lnTo>
                <a:lnTo>
                  <a:pt x="46" y="5449"/>
                </a:lnTo>
                <a:lnTo>
                  <a:pt x="44" y="5450"/>
                </a:lnTo>
                <a:lnTo>
                  <a:pt x="42" y="5452"/>
                </a:lnTo>
                <a:lnTo>
                  <a:pt x="40" y="5453"/>
                </a:lnTo>
                <a:lnTo>
                  <a:pt x="38" y="5454"/>
                </a:lnTo>
                <a:lnTo>
                  <a:pt x="35" y="5455"/>
                </a:lnTo>
                <a:lnTo>
                  <a:pt x="33" y="5455"/>
                </a:lnTo>
                <a:lnTo>
                  <a:pt x="30" y="5455"/>
                </a:lnTo>
                <a:lnTo>
                  <a:pt x="27" y="5455"/>
                </a:lnTo>
                <a:lnTo>
                  <a:pt x="25" y="5455"/>
                </a:lnTo>
                <a:lnTo>
                  <a:pt x="22" y="5455"/>
                </a:lnTo>
                <a:lnTo>
                  <a:pt x="19" y="5454"/>
                </a:lnTo>
                <a:lnTo>
                  <a:pt x="17" y="5453"/>
                </a:lnTo>
                <a:lnTo>
                  <a:pt x="15" y="5452"/>
                </a:lnTo>
                <a:lnTo>
                  <a:pt x="13" y="5450"/>
                </a:lnTo>
                <a:lnTo>
                  <a:pt x="11" y="5449"/>
                </a:lnTo>
                <a:lnTo>
                  <a:pt x="9" y="5447"/>
                </a:lnTo>
                <a:lnTo>
                  <a:pt x="7" y="5445"/>
                </a:lnTo>
                <a:lnTo>
                  <a:pt x="6" y="5443"/>
                </a:lnTo>
                <a:lnTo>
                  <a:pt x="5" y="5441"/>
                </a:lnTo>
                <a:lnTo>
                  <a:pt x="4" y="5438"/>
                </a:lnTo>
                <a:lnTo>
                  <a:pt x="3" y="5436"/>
                </a:lnTo>
                <a:lnTo>
                  <a:pt x="2" y="5433"/>
                </a:lnTo>
                <a:lnTo>
                  <a:pt x="2" y="5430"/>
                </a:lnTo>
                <a:lnTo>
                  <a:pt x="0" y="5370"/>
                </a:lnTo>
                <a:lnTo>
                  <a:pt x="0" y="5351"/>
                </a:lnTo>
                <a:lnTo>
                  <a:pt x="1" y="5320"/>
                </a:lnTo>
                <a:lnTo>
                  <a:pt x="2" y="5288"/>
                </a:lnTo>
                <a:lnTo>
                  <a:pt x="4" y="5257"/>
                </a:lnTo>
                <a:lnTo>
                  <a:pt x="7" y="5226"/>
                </a:lnTo>
                <a:lnTo>
                  <a:pt x="7" y="5224"/>
                </a:lnTo>
                <a:lnTo>
                  <a:pt x="8" y="5221"/>
                </a:lnTo>
                <a:lnTo>
                  <a:pt x="9" y="5219"/>
                </a:lnTo>
                <a:lnTo>
                  <a:pt x="10" y="5217"/>
                </a:lnTo>
                <a:lnTo>
                  <a:pt x="11" y="5214"/>
                </a:lnTo>
                <a:lnTo>
                  <a:pt x="13" y="5212"/>
                </a:lnTo>
                <a:lnTo>
                  <a:pt x="14" y="5210"/>
                </a:lnTo>
                <a:lnTo>
                  <a:pt x="16" y="5209"/>
                </a:lnTo>
                <a:lnTo>
                  <a:pt x="18" y="5207"/>
                </a:lnTo>
                <a:lnTo>
                  <a:pt x="20" y="5206"/>
                </a:lnTo>
                <a:lnTo>
                  <a:pt x="23" y="5205"/>
                </a:lnTo>
                <a:lnTo>
                  <a:pt x="25" y="5204"/>
                </a:lnTo>
                <a:lnTo>
                  <a:pt x="28" y="5203"/>
                </a:lnTo>
                <a:lnTo>
                  <a:pt x="30" y="5203"/>
                </a:lnTo>
                <a:lnTo>
                  <a:pt x="33" y="5203"/>
                </a:lnTo>
                <a:lnTo>
                  <a:pt x="36" y="5203"/>
                </a:lnTo>
                <a:moveTo>
                  <a:pt x="48" y="5601"/>
                </a:moveTo>
                <a:lnTo>
                  <a:pt x="51" y="5601"/>
                </a:lnTo>
                <a:lnTo>
                  <a:pt x="54" y="5601"/>
                </a:lnTo>
                <a:lnTo>
                  <a:pt x="56" y="5601"/>
                </a:lnTo>
                <a:lnTo>
                  <a:pt x="59" y="5602"/>
                </a:lnTo>
                <a:lnTo>
                  <a:pt x="61" y="5602"/>
                </a:lnTo>
                <a:lnTo>
                  <a:pt x="64" y="5603"/>
                </a:lnTo>
                <a:lnTo>
                  <a:pt x="66" y="5604"/>
                </a:lnTo>
                <a:lnTo>
                  <a:pt x="68" y="5606"/>
                </a:lnTo>
                <a:lnTo>
                  <a:pt x="70" y="5607"/>
                </a:lnTo>
                <a:lnTo>
                  <a:pt x="72" y="5609"/>
                </a:lnTo>
                <a:lnTo>
                  <a:pt x="74" y="5611"/>
                </a:lnTo>
                <a:lnTo>
                  <a:pt x="75" y="5613"/>
                </a:lnTo>
                <a:lnTo>
                  <a:pt x="77" y="5615"/>
                </a:lnTo>
                <a:lnTo>
                  <a:pt x="78" y="5617"/>
                </a:lnTo>
                <a:lnTo>
                  <a:pt x="78" y="5620"/>
                </a:lnTo>
                <a:lnTo>
                  <a:pt x="79" y="5622"/>
                </a:lnTo>
                <a:lnTo>
                  <a:pt x="89" y="5670"/>
                </a:lnTo>
                <a:lnTo>
                  <a:pt x="101" y="5718"/>
                </a:lnTo>
                <a:lnTo>
                  <a:pt x="114" y="5766"/>
                </a:lnTo>
                <a:lnTo>
                  <a:pt x="129" y="5813"/>
                </a:lnTo>
                <a:lnTo>
                  <a:pt x="130" y="5816"/>
                </a:lnTo>
                <a:lnTo>
                  <a:pt x="130" y="5818"/>
                </a:lnTo>
                <a:lnTo>
                  <a:pt x="130" y="5821"/>
                </a:lnTo>
                <a:lnTo>
                  <a:pt x="130" y="5824"/>
                </a:lnTo>
                <a:lnTo>
                  <a:pt x="130" y="5826"/>
                </a:lnTo>
                <a:lnTo>
                  <a:pt x="129" y="5828"/>
                </a:lnTo>
                <a:lnTo>
                  <a:pt x="128" y="5831"/>
                </a:lnTo>
                <a:lnTo>
                  <a:pt x="127" y="5833"/>
                </a:lnTo>
                <a:lnTo>
                  <a:pt x="126" y="5835"/>
                </a:lnTo>
                <a:lnTo>
                  <a:pt x="125" y="5837"/>
                </a:lnTo>
                <a:lnTo>
                  <a:pt x="123" y="5839"/>
                </a:lnTo>
                <a:lnTo>
                  <a:pt x="121" y="5841"/>
                </a:lnTo>
                <a:lnTo>
                  <a:pt x="119" y="5843"/>
                </a:lnTo>
                <a:lnTo>
                  <a:pt x="117" y="5844"/>
                </a:lnTo>
                <a:lnTo>
                  <a:pt x="115" y="5845"/>
                </a:lnTo>
                <a:lnTo>
                  <a:pt x="112" y="5846"/>
                </a:lnTo>
                <a:lnTo>
                  <a:pt x="109" y="5847"/>
                </a:lnTo>
                <a:lnTo>
                  <a:pt x="107" y="5847"/>
                </a:lnTo>
                <a:lnTo>
                  <a:pt x="104" y="5847"/>
                </a:lnTo>
                <a:lnTo>
                  <a:pt x="101" y="5847"/>
                </a:lnTo>
                <a:lnTo>
                  <a:pt x="99" y="5847"/>
                </a:lnTo>
                <a:lnTo>
                  <a:pt x="96" y="5846"/>
                </a:lnTo>
                <a:lnTo>
                  <a:pt x="94" y="5845"/>
                </a:lnTo>
                <a:lnTo>
                  <a:pt x="92" y="5844"/>
                </a:lnTo>
                <a:lnTo>
                  <a:pt x="89" y="5843"/>
                </a:lnTo>
                <a:lnTo>
                  <a:pt x="87" y="5842"/>
                </a:lnTo>
                <a:lnTo>
                  <a:pt x="85" y="5840"/>
                </a:lnTo>
                <a:lnTo>
                  <a:pt x="83" y="5838"/>
                </a:lnTo>
                <a:lnTo>
                  <a:pt x="82" y="5836"/>
                </a:lnTo>
                <a:lnTo>
                  <a:pt x="80" y="5834"/>
                </a:lnTo>
                <a:lnTo>
                  <a:pt x="79" y="5832"/>
                </a:lnTo>
                <a:lnTo>
                  <a:pt x="78" y="5829"/>
                </a:lnTo>
                <a:lnTo>
                  <a:pt x="63" y="5780"/>
                </a:lnTo>
                <a:lnTo>
                  <a:pt x="49" y="5731"/>
                </a:lnTo>
                <a:lnTo>
                  <a:pt x="37" y="5682"/>
                </a:lnTo>
                <a:lnTo>
                  <a:pt x="27" y="5632"/>
                </a:lnTo>
                <a:lnTo>
                  <a:pt x="27" y="5630"/>
                </a:lnTo>
                <a:lnTo>
                  <a:pt x="27" y="5627"/>
                </a:lnTo>
                <a:lnTo>
                  <a:pt x="27" y="5624"/>
                </a:lnTo>
                <a:lnTo>
                  <a:pt x="27" y="5622"/>
                </a:lnTo>
                <a:lnTo>
                  <a:pt x="28" y="5619"/>
                </a:lnTo>
                <a:lnTo>
                  <a:pt x="29" y="5617"/>
                </a:lnTo>
                <a:lnTo>
                  <a:pt x="30" y="5615"/>
                </a:lnTo>
                <a:lnTo>
                  <a:pt x="31" y="5613"/>
                </a:lnTo>
                <a:lnTo>
                  <a:pt x="33" y="5611"/>
                </a:lnTo>
                <a:lnTo>
                  <a:pt x="35" y="5609"/>
                </a:lnTo>
                <a:lnTo>
                  <a:pt x="37" y="5607"/>
                </a:lnTo>
                <a:lnTo>
                  <a:pt x="39" y="5605"/>
                </a:lnTo>
                <a:lnTo>
                  <a:pt x="41" y="5604"/>
                </a:lnTo>
                <a:lnTo>
                  <a:pt x="43" y="5603"/>
                </a:lnTo>
                <a:lnTo>
                  <a:pt x="45" y="5602"/>
                </a:lnTo>
                <a:lnTo>
                  <a:pt x="48" y="5601"/>
                </a:lnTo>
                <a:moveTo>
                  <a:pt x="164" y="5983"/>
                </a:moveTo>
                <a:lnTo>
                  <a:pt x="167" y="5982"/>
                </a:lnTo>
                <a:lnTo>
                  <a:pt x="169" y="5981"/>
                </a:lnTo>
                <a:lnTo>
                  <a:pt x="172" y="5981"/>
                </a:lnTo>
                <a:lnTo>
                  <a:pt x="174" y="5981"/>
                </a:lnTo>
                <a:lnTo>
                  <a:pt x="177" y="5981"/>
                </a:lnTo>
                <a:lnTo>
                  <a:pt x="180" y="5981"/>
                </a:lnTo>
                <a:lnTo>
                  <a:pt x="182" y="5982"/>
                </a:lnTo>
                <a:lnTo>
                  <a:pt x="184" y="5983"/>
                </a:lnTo>
                <a:lnTo>
                  <a:pt x="187" y="5984"/>
                </a:lnTo>
                <a:lnTo>
                  <a:pt x="189" y="5985"/>
                </a:lnTo>
                <a:lnTo>
                  <a:pt x="191" y="5987"/>
                </a:lnTo>
                <a:lnTo>
                  <a:pt x="193" y="5988"/>
                </a:lnTo>
                <a:lnTo>
                  <a:pt x="195" y="5990"/>
                </a:lnTo>
                <a:lnTo>
                  <a:pt x="196" y="5992"/>
                </a:lnTo>
                <a:lnTo>
                  <a:pt x="198" y="5995"/>
                </a:lnTo>
                <a:lnTo>
                  <a:pt x="199" y="5997"/>
                </a:lnTo>
                <a:lnTo>
                  <a:pt x="220" y="6042"/>
                </a:lnTo>
                <a:lnTo>
                  <a:pt x="241" y="6086"/>
                </a:lnTo>
                <a:lnTo>
                  <a:pt x="264" y="6130"/>
                </a:lnTo>
                <a:lnTo>
                  <a:pt x="288" y="6174"/>
                </a:lnTo>
                <a:lnTo>
                  <a:pt x="289" y="6176"/>
                </a:lnTo>
                <a:lnTo>
                  <a:pt x="290" y="6179"/>
                </a:lnTo>
                <a:lnTo>
                  <a:pt x="291" y="6181"/>
                </a:lnTo>
                <a:lnTo>
                  <a:pt x="291" y="6184"/>
                </a:lnTo>
                <a:lnTo>
                  <a:pt x="291" y="6186"/>
                </a:lnTo>
                <a:lnTo>
                  <a:pt x="291" y="6189"/>
                </a:lnTo>
                <a:lnTo>
                  <a:pt x="291" y="6191"/>
                </a:lnTo>
                <a:lnTo>
                  <a:pt x="290" y="6194"/>
                </a:lnTo>
                <a:lnTo>
                  <a:pt x="289" y="6196"/>
                </a:lnTo>
                <a:lnTo>
                  <a:pt x="288" y="6198"/>
                </a:lnTo>
                <a:lnTo>
                  <a:pt x="287" y="6201"/>
                </a:lnTo>
                <a:lnTo>
                  <a:pt x="286" y="6203"/>
                </a:lnTo>
                <a:lnTo>
                  <a:pt x="284" y="6205"/>
                </a:lnTo>
                <a:lnTo>
                  <a:pt x="282" y="6207"/>
                </a:lnTo>
                <a:lnTo>
                  <a:pt x="280" y="6209"/>
                </a:lnTo>
                <a:lnTo>
                  <a:pt x="278" y="6210"/>
                </a:lnTo>
                <a:lnTo>
                  <a:pt x="275" y="6211"/>
                </a:lnTo>
                <a:lnTo>
                  <a:pt x="273" y="6212"/>
                </a:lnTo>
                <a:lnTo>
                  <a:pt x="270" y="6213"/>
                </a:lnTo>
                <a:lnTo>
                  <a:pt x="268" y="6213"/>
                </a:lnTo>
                <a:lnTo>
                  <a:pt x="265" y="6213"/>
                </a:lnTo>
                <a:lnTo>
                  <a:pt x="263" y="6213"/>
                </a:lnTo>
                <a:lnTo>
                  <a:pt x="260" y="6213"/>
                </a:lnTo>
                <a:lnTo>
                  <a:pt x="258" y="6212"/>
                </a:lnTo>
                <a:lnTo>
                  <a:pt x="255" y="6211"/>
                </a:lnTo>
                <a:lnTo>
                  <a:pt x="253" y="6210"/>
                </a:lnTo>
                <a:lnTo>
                  <a:pt x="251" y="6209"/>
                </a:lnTo>
                <a:lnTo>
                  <a:pt x="249" y="6207"/>
                </a:lnTo>
                <a:lnTo>
                  <a:pt x="247" y="6206"/>
                </a:lnTo>
                <a:lnTo>
                  <a:pt x="245" y="6204"/>
                </a:lnTo>
                <a:lnTo>
                  <a:pt x="243" y="6201"/>
                </a:lnTo>
                <a:lnTo>
                  <a:pt x="242" y="6199"/>
                </a:lnTo>
                <a:lnTo>
                  <a:pt x="217" y="6155"/>
                </a:lnTo>
                <a:lnTo>
                  <a:pt x="194" y="6110"/>
                </a:lnTo>
                <a:lnTo>
                  <a:pt x="172" y="6064"/>
                </a:lnTo>
                <a:lnTo>
                  <a:pt x="151" y="6018"/>
                </a:lnTo>
                <a:lnTo>
                  <a:pt x="150" y="6016"/>
                </a:lnTo>
                <a:lnTo>
                  <a:pt x="149" y="6013"/>
                </a:lnTo>
                <a:lnTo>
                  <a:pt x="149" y="6011"/>
                </a:lnTo>
                <a:lnTo>
                  <a:pt x="149" y="6008"/>
                </a:lnTo>
                <a:lnTo>
                  <a:pt x="149" y="6006"/>
                </a:lnTo>
                <a:lnTo>
                  <a:pt x="149" y="6003"/>
                </a:lnTo>
                <a:lnTo>
                  <a:pt x="150" y="6000"/>
                </a:lnTo>
                <a:lnTo>
                  <a:pt x="150" y="5998"/>
                </a:lnTo>
                <a:lnTo>
                  <a:pt x="151" y="5996"/>
                </a:lnTo>
                <a:lnTo>
                  <a:pt x="153" y="5993"/>
                </a:lnTo>
                <a:lnTo>
                  <a:pt x="154" y="5991"/>
                </a:lnTo>
                <a:lnTo>
                  <a:pt x="156" y="5989"/>
                </a:lnTo>
                <a:lnTo>
                  <a:pt x="157" y="5988"/>
                </a:lnTo>
                <a:lnTo>
                  <a:pt x="159" y="5986"/>
                </a:lnTo>
                <a:lnTo>
                  <a:pt x="162" y="5984"/>
                </a:lnTo>
                <a:lnTo>
                  <a:pt x="164" y="5983"/>
                </a:lnTo>
                <a:moveTo>
                  <a:pt x="355" y="6335"/>
                </a:moveTo>
                <a:lnTo>
                  <a:pt x="357" y="6334"/>
                </a:lnTo>
                <a:lnTo>
                  <a:pt x="360" y="6333"/>
                </a:lnTo>
                <a:lnTo>
                  <a:pt x="362" y="6332"/>
                </a:lnTo>
                <a:lnTo>
                  <a:pt x="364" y="6331"/>
                </a:lnTo>
                <a:lnTo>
                  <a:pt x="367" y="6331"/>
                </a:lnTo>
                <a:lnTo>
                  <a:pt x="369" y="6331"/>
                </a:lnTo>
                <a:lnTo>
                  <a:pt x="372" y="6331"/>
                </a:lnTo>
                <a:lnTo>
                  <a:pt x="374" y="6331"/>
                </a:lnTo>
                <a:lnTo>
                  <a:pt x="377" y="6332"/>
                </a:lnTo>
                <a:lnTo>
                  <a:pt x="379" y="6333"/>
                </a:lnTo>
                <a:lnTo>
                  <a:pt x="381" y="6334"/>
                </a:lnTo>
                <a:lnTo>
                  <a:pt x="384" y="6335"/>
                </a:lnTo>
                <a:lnTo>
                  <a:pt x="386" y="6336"/>
                </a:lnTo>
                <a:lnTo>
                  <a:pt x="388" y="6338"/>
                </a:lnTo>
                <a:lnTo>
                  <a:pt x="389" y="6340"/>
                </a:lnTo>
                <a:lnTo>
                  <a:pt x="391" y="6342"/>
                </a:lnTo>
                <a:lnTo>
                  <a:pt x="419" y="6383"/>
                </a:lnTo>
                <a:lnTo>
                  <a:pt x="448" y="6423"/>
                </a:lnTo>
                <a:lnTo>
                  <a:pt x="508" y="6502"/>
                </a:lnTo>
                <a:lnTo>
                  <a:pt x="509" y="6504"/>
                </a:lnTo>
                <a:lnTo>
                  <a:pt x="511" y="6507"/>
                </a:lnTo>
                <a:lnTo>
                  <a:pt x="512" y="6509"/>
                </a:lnTo>
                <a:lnTo>
                  <a:pt x="513" y="6512"/>
                </a:lnTo>
                <a:lnTo>
                  <a:pt x="513" y="6514"/>
                </a:lnTo>
                <a:lnTo>
                  <a:pt x="513" y="6517"/>
                </a:lnTo>
                <a:lnTo>
                  <a:pt x="514" y="6519"/>
                </a:lnTo>
                <a:lnTo>
                  <a:pt x="513" y="6522"/>
                </a:lnTo>
                <a:lnTo>
                  <a:pt x="513" y="6524"/>
                </a:lnTo>
                <a:lnTo>
                  <a:pt x="512" y="6527"/>
                </a:lnTo>
                <a:lnTo>
                  <a:pt x="512" y="6529"/>
                </a:lnTo>
                <a:lnTo>
                  <a:pt x="510" y="6531"/>
                </a:lnTo>
                <a:lnTo>
                  <a:pt x="509" y="6533"/>
                </a:lnTo>
                <a:lnTo>
                  <a:pt x="508" y="6535"/>
                </a:lnTo>
                <a:lnTo>
                  <a:pt x="506" y="6537"/>
                </a:lnTo>
                <a:lnTo>
                  <a:pt x="504" y="6539"/>
                </a:lnTo>
                <a:lnTo>
                  <a:pt x="502" y="6541"/>
                </a:lnTo>
                <a:lnTo>
                  <a:pt x="499" y="6542"/>
                </a:lnTo>
                <a:lnTo>
                  <a:pt x="497" y="6543"/>
                </a:lnTo>
                <a:lnTo>
                  <a:pt x="494" y="6544"/>
                </a:lnTo>
                <a:lnTo>
                  <a:pt x="492" y="6544"/>
                </a:lnTo>
                <a:lnTo>
                  <a:pt x="489" y="6545"/>
                </a:lnTo>
                <a:lnTo>
                  <a:pt x="487" y="6545"/>
                </a:lnTo>
                <a:lnTo>
                  <a:pt x="484" y="6545"/>
                </a:lnTo>
                <a:lnTo>
                  <a:pt x="482" y="6544"/>
                </a:lnTo>
                <a:lnTo>
                  <a:pt x="479" y="6544"/>
                </a:lnTo>
                <a:lnTo>
                  <a:pt x="477" y="6543"/>
                </a:lnTo>
                <a:lnTo>
                  <a:pt x="475" y="6542"/>
                </a:lnTo>
                <a:lnTo>
                  <a:pt x="473" y="6540"/>
                </a:lnTo>
                <a:lnTo>
                  <a:pt x="471" y="6539"/>
                </a:lnTo>
                <a:lnTo>
                  <a:pt x="469" y="6537"/>
                </a:lnTo>
                <a:lnTo>
                  <a:pt x="467" y="6535"/>
                </a:lnTo>
                <a:lnTo>
                  <a:pt x="347" y="6372"/>
                </a:lnTo>
                <a:lnTo>
                  <a:pt x="346" y="6370"/>
                </a:lnTo>
                <a:lnTo>
                  <a:pt x="344" y="6367"/>
                </a:lnTo>
                <a:lnTo>
                  <a:pt x="344" y="6365"/>
                </a:lnTo>
                <a:lnTo>
                  <a:pt x="343" y="6362"/>
                </a:lnTo>
                <a:lnTo>
                  <a:pt x="343" y="6360"/>
                </a:lnTo>
                <a:lnTo>
                  <a:pt x="343" y="6357"/>
                </a:lnTo>
                <a:lnTo>
                  <a:pt x="343" y="6355"/>
                </a:lnTo>
                <a:lnTo>
                  <a:pt x="343" y="6352"/>
                </a:lnTo>
                <a:lnTo>
                  <a:pt x="344" y="6350"/>
                </a:lnTo>
                <a:lnTo>
                  <a:pt x="345" y="6347"/>
                </a:lnTo>
                <a:lnTo>
                  <a:pt x="346" y="6345"/>
                </a:lnTo>
                <a:lnTo>
                  <a:pt x="347" y="6343"/>
                </a:lnTo>
                <a:lnTo>
                  <a:pt x="349" y="6340"/>
                </a:lnTo>
                <a:lnTo>
                  <a:pt x="351" y="6339"/>
                </a:lnTo>
                <a:lnTo>
                  <a:pt x="353" y="6337"/>
                </a:lnTo>
                <a:lnTo>
                  <a:pt x="355" y="6335"/>
                </a:lnTo>
                <a:moveTo>
                  <a:pt x="599" y="6651"/>
                </a:moveTo>
                <a:lnTo>
                  <a:pt x="601" y="6649"/>
                </a:lnTo>
                <a:lnTo>
                  <a:pt x="603" y="6648"/>
                </a:lnTo>
                <a:lnTo>
                  <a:pt x="606" y="6647"/>
                </a:lnTo>
                <a:lnTo>
                  <a:pt x="608" y="6646"/>
                </a:lnTo>
                <a:lnTo>
                  <a:pt x="611" y="6645"/>
                </a:lnTo>
                <a:lnTo>
                  <a:pt x="613" y="6644"/>
                </a:lnTo>
                <a:lnTo>
                  <a:pt x="616" y="6644"/>
                </a:lnTo>
                <a:lnTo>
                  <a:pt x="618" y="6644"/>
                </a:lnTo>
                <a:lnTo>
                  <a:pt x="621" y="6644"/>
                </a:lnTo>
                <a:lnTo>
                  <a:pt x="623" y="6645"/>
                </a:lnTo>
                <a:lnTo>
                  <a:pt x="626" y="6646"/>
                </a:lnTo>
                <a:lnTo>
                  <a:pt x="628" y="6647"/>
                </a:lnTo>
                <a:lnTo>
                  <a:pt x="631" y="6648"/>
                </a:lnTo>
                <a:lnTo>
                  <a:pt x="633" y="6649"/>
                </a:lnTo>
                <a:lnTo>
                  <a:pt x="635" y="6651"/>
                </a:lnTo>
                <a:lnTo>
                  <a:pt x="637" y="6653"/>
                </a:lnTo>
                <a:lnTo>
                  <a:pt x="705" y="6725"/>
                </a:lnTo>
                <a:lnTo>
                  <a:pt x="740" y="6760"/>
                </a:lnTo>
                <a:lnTo>
                  <a:pt x="776" y="6794"/>
                </a:lnTo>
                <a:lnTo>
                  <a:pt x="778" y="6796"/>
                </a:lnTo>
                <a:lnTo>
                  <a:pt x="779" y="6798"/>
                </a:lnTo>
                <a:lnTo>
                  <a:pt x="781" y="6800"/>
                </a:lnTo>
                <a:lnTo>
                  <a:pt x="782" y="6803"/>
                </a:lnTo>
                <a:lnTo>
                  <a:pt x="783" y="6805"/>
                </a:lnTo>
                <a:lnTo>
                  <a:pt x="784" y="6807"/>
                </a:lnTo>
                <a:lnTo>
                  <a:pt x="784" y="6810"/>
                </a:lnTo>
                <a:lnTo>
                  <a:pt x="784" y="6812"/>
                </a:lnTo>
                <a:lnTo>
                  <a:pt x="784" y="6815"/>
                </a:lnTo>
                <a:lnTo>
                  <a:pt x="784" y="6817"/>
                </a:lnTo>
                <a:lnTo>
                  <a:pt x="783" y="6820"/>
                </a:lnTo>
                <a:lnTo>
                  <a:pt x="782" y="6822"/>
                </a:lnTo>
                <a:lnTo>
                  <a:pt x="781" y="6824"/>
                </a:lnTo>
                <a:lnTo>
                  <a:pt x="780" y="6827"/>
                </a:lnTo>
                <a:lnTo>
                  <a:pt x="779" y="6829"/>
                </a:lnTo>
                <a:lnTo>
                  <a:pt x="777" y="6831"/>
                </a:lnTo>
                <a:lnTo>
                  <a:pt x="775" y="6833"/>
                </a:lnTo>
                <a:lnTo>
                  <a:pt x="773" y="6835"/>
                </a:lnTo>
                <a:lnTo>
                  <a:pt x="771" y="6836"/>
                </a:lnTo>
                <a:lnTo>
                  <a:pt x="768" y="6837"/>
                </a:lnTo>
                <a:lnTo>
                  <a:pt x="766" y="6838"/>
                </a:lnTo>
                <a:lnTo>
                  <a:pt x="763" y="6839"/>
                </a:lnTo>
                <a:lnTo>
                  <a:pt x="761" y="6839"/>
                </a:lnTo>
                <a:lnTo>
                  <a:pt x="758" y="6839"/>
                </a:lnTo>
                <a:lnTo>
                  <a:pt x="756" y="6839"/>
                </a:lnTo>
                <a:lnTo>
                  <a:pt x="753" y="6839"/>
                </a:lnTo>
                <a:lnTo>
                  <a:pt x="751" y="6838"/>
                </a:lnTo>
                <a:lnTo>
                  <a:pt x="748" y="6838"/>
                </a:lnTo>
                <a:lnTo>
                  <a:pt x="746" y="6837"/>
                </a:lnTo>
                <a:lnTo>
                  <a:pt x="744" y="6835"/>
                </a:lnTo>
                <a:lnTo>
                  <a:pt x="742" y="6834"/>
                </a:lnTo>
                <a:lnTo>
                  <a:pt x="740" y="6832"/>
                </a:lnTo>
                <a:lnTo>
                  <a:pt x="703" y="6798"/>
                </a:lnTo>
                <a:lnTo>
                  <a:pt x="668" y="6762"/>
                </a:lnTo>
                <a:lnTo>
                  <a:pt x="598" y="6689"/>
                </a:lnTo>
                <a:lnTo>
                  <a:pt x="596" y="6687"/>
                </a:lnTo>
                <a:lnTo>
                  <a:pt x="595" y="6685"/>
                </a:lnTo>
                <a:lnTo>
                  <a:pt x="593" y="6682"/>
                </a:lnTo>
                <a:lnTo>
                  <a:pt x="592" y="6680"/>
                </a:lnTo>
                <a:lnTo>
                  <a:pt x="591" y="6677"/>
                </a:lnTo>
                <a:lnTo>
                  <a:pt x="591" y="6675"/>
                </a:lnTo>
                <a:lnTo>
                  <a:pt x="591" y="6672"/>
                </a:lnTo>
                <a:lnTo>
                  <a:pt x="591" y="6670"/>
                </a:lnTo>
                <a:lnTo>
                  <a:pt x="591" y="6667"/>
                </a:lnTo>
                <a:lnTo>
                  <a:pt x="591" y="6665"/>
                </a:lnTo>
                <a:lnTo>
                  <a:pt x="592" y="6662"/>
                </a:lnTo>
                <a:lnTo>
                  <a:pt x="593" y="6660"/>
                </a:lnTo>
                <a:lnTo>
                  <a:pt x="594" y="6657"/>
                </a:lnTo>
                <a:lnTo>
                  <a:pt x="595" y="6655"/>
                </a:lnTo>
                <a:lnTo>
                  <a:pt x="597" y="6653"/>
                </a:lnTo>
                <a:lnTo>
                  <a:pt x="599" y="6651"/>
                </a:lnTo>
                <a:moveTo>
                  <a:pt x="888" y="6927"/>
                </a:moveTo>
                <a:lnTo>
                  <a:pt x="890" y="6925"/>
                </a:lnTo>
                <a:lnTo>
                  <a:pt x="892" y="6923"/>
                </a:lnTo>
                <a:lnTo>
                  <a:pt x="894" y="6922"/>
                </a:lnTo>
                <a:lnTo>
                  <a:pt x="896" y="6921"/>
                </a:lnTo>
                <a:lnTo>
                  <a:pt x="899" y="6919"/>
                </a:lnTo>
                <a:lnTo>
                  <a:pt x="901" y="6919"/>
                </a:lnTo>
                <a:lnTo>
                  <a:pt x="904" y="6918"/>
                </a:lnTo>
                <a:lnTo>
                  <a:pt x="906" y="6918"/>
                </a:lnTo>
                <a:lnTo>
                  <a:pt x="909" y="6917"/>
                </a:lnTo>
                <a:lnTo>
                  <a:pt x="911" y="6917"/>
                </a:lnTo>
                <a:lnTo>
                  <a:pt x="914" y="6918"/>
                </a:lnTo>
                <a:lnTo>
                  <a:pt x="916" y="6918"/>
                </a:lnTo>
                <a:lnTo>
                  <a:pt x="919" y="6919"/>
                </a:lnTo>
                <a:lnTo>
                  <a:pt x="921" y="6920"/>
                </a:lnTo>
                <a:lnTo>
                  <a:pt x="924" y="6921"/>
                </a:lnTo>
                <a:lnTo>
                  <a:pt x="926" y="6923"/>
                </a:lnTo>
                <a:lnTo>
                  <a:pt x="965" y="6954"/>
                </a:lnTo>
                <a:lnTo>
                  <a:pt x="1005" y="6984"/>
                </a:lnTo>
                <a:lnTo>
                  <a:pt x="1085" y="7040"/>
                </a:lnTo>
                <a:lnTo>
                  <a:pt x="1087" y="7042"/>
                </a:lnTo>
                <a:lnTo>
                  <a:pt x="1089" y="7043"/>
                </a:lnTo>
                <a:lnTo>
                  <a:pt x="1091" y="7045"/>
                </a:lnTo>
                <a:lnTo>
                  <a:pt x="1093" y="7047"/>
                </a:lnTo>
                <a:lnTo>
                  <a:pt x="1094" y="7050"/>
                </a:lnTo>
                <a:lnTo>
                  <a:pt x="1095" y="7052"/>
                </a:lnTo>
                <a:lnTo>
                  <a:pt x="1096" y="7054"/>
                </a:lnTo>
                <a:lnTo>
                  <a:pt x="1097" y="7057"/>
                </a:lnTo>
                <a:lnTo>
                  <a:pt x="1097" y="7059"/>
                </a:lnTo>
                <a:lnTo>
                  <a:pt x="1097" y="7061"/>
                </a:lnTo>
                <a:lnTo>
                  <a:pt x="1097" y="7064"/>
                </a:lnTo>
                <a:lnTo>
                  <a:pt x="1097" y="7066"/>
                </a:lnTo>
                <a:lnTo>
                  <a:pt x="1096" y="7069"/>
                </a:lnTo>
                <a:lnTo>
                  <a:pt x="1095" y="7071"/>
                </a:lnTo>
                <a:lnTo>
                  <a:pt x="1094" y="7074"/>
                </a:lnTo>
                <a:lnTo>
                  <a:pt x="1093" y="7076"/>
                </a:lnTo>
                <a:lnTo>
                  <a:pt x="1091" y="7078"/>
                </a:lnTo>
                <a:lnTo>
                  <a:pt x="1089" y="7080"/>
                </a:lnTo>
                <a:lnTo>
                  <a:pt x="1087" y="7082"/>
                </a:lnTo>
                <a:lnTo>
                  <a:pt x="1085" y="7084"/>
                </a:lnTo>
                <a:lnTo>
                  <a:pt x="1083" y="7085"/>
                </a:lnTo>
                <a:lnTo>
                  <a:pt x="1081" y="7086"/>
                </a:lnTo>
                <a:lnTo>
                  <a:pt x="1078" y="7087"/>
                </a:lnTo>
                <a:lnTo>
                  <a:pt x="1076" y="7088"/>
                </a:lnTo>
                <a:lnTo>
                  <a:pt x="1073" y="7088"/>
                </a:lnTo>
                <a:lnTo>
                  <a:pt x="1071" y="7088"/>
                </a:lnTo>
                <a:lnTo>
                  <a:pt x="1068" y="7088"/>
                </a:lnTo>
                <a:lnTo>
                  <a:pt x="1066" y="7088"/>
                </a:lnTo>
                <a:lnTo>
                  <a:pt x="1063" y="7087"/>
                </a:lnTo>
                <a:lnTo>
                  <a:pt x="1061" y="7087"/>
                </a:lnTo>
                <a:lnTo>
                  <a:pt x="1058" y="7085"/>
                </a:lnTo>
                <a:lnTo>
                  <a:pt x="1056" y="7084"/>
                </a:lnTo>
                <a:lnTo>
                  <a:pt x="974" y="7027"/>
                </a:lnTo>
                <a:lnTo>
                  <a:pt x="933" y="6997"/>
                </a:lnTo>
                <a:lnTo>
                  <a:pt x="893" y="6965"/>
                </a:lnTo>
                <a:lnTo>
                  <a:pt x="891" y="6963"/>
                </a:lnTo>
                <a:lnTo>
                  <a:pt x="889" y="6961"/>
                </a:lnTo>
                <a:lnTo>
                  <a:pt x="887" y="6959"/>
                </a:lnTo>
                <a:lnTo>
                  <a:pt x="886" y="6957"/>
                </a:lnTo>
                <a:lnTo>
                  <a:pt x="885" y="6954"/>
                </a:lnTo>
                <a:lnTo>
                  <a:pt x="884" y="6952"/>
                </a:lnTo>
                <a:lnTo>
                  <a:pt x="883" y="6949"/>
                </a:lnTo>
                <a:lnTo>
                  <a:pt x="882" y="6947"/>
                </a:lnTo>
                <a:lnTo>
                  <a:pt x="882" y="6944"/>
                </a:lnTo>
                <a:lnTo>
                  <a:pt x="882" y="6942"/>
                </a:lnTo>
                <a:lnTo>
                  <a:pt x="883" y="6939"/>
                </a:lnTo>
                <a:lnTo>
                  <a:pt x="883" y="6937"/>
                </a:lnTo>
                <a:lnTo>
                  <a:pt x="884" y="6934"/>
                </a:lnTo>
                <a:lnTo>
                  <a:pt x="885" y="6932"/>
                </a:lnTo>
                <a:lnTo>
                  <a:pt x="886" y="6929"/>
                </a:lnTo>
                <a:lnTo>
                  <a:pt x="888" y="6927"/>
                </a:lnTo>
                <a:moveTo>
                  <a:pt x="1219" y="7151"/>
                </a:moveTo>
                <a:lnTo>
                  <a:pt x="1220" y="7149"/>
                </a:lnTo>
                <a:lnTo>
                  <a:pt x="1222" y="7147"/>
                </a:lnTo>
                <a:lnTo>
                  <a:pt x="1224" y="7145"/>
                </a:lnTo>
                <a:lnTo>
                  <a:pt x="1226" y="7143"/>
                </a:lnTo>
                <a:lnTo>
                  <a:pt x="1228" y="7142"/>
                </a:lnTo>
                <a:lnTo>
                  <a:pt x="1230" y="7140"/>
                </a:lnTo>
                <a:lnTo>
                  <a:pt x="1232" y="7139"/>
                </a:lnTo>
                <a:lnTo>
                  <a:pt x="1235" y="7138"/>
                </a:lnTo>
                <a:lnTo>
                  <a:pt x="1237" y="7138"/>
                </a:lnTo>
                <a:lnTo>
                  <a:pt x="1240" y="7137"/>
                </a:lnTo>
                <a:lnTo>
                  <a:pt x="1242" y="7137"/>
                </a:lnTo>
                <a:lnTo>
                  <a:pt x="1245" y="7137"/>
                </a:lnTo>
                <a:lnTo>
                  <a:pt x="1247" y="7137"/>
                </a:lnTo>
                <a:lnTo>
                  <a:pt x="1250" y="7138"/>
                </a:lnTo>
                <a:lnTo>
                  <a:pt x="1252" y="7139"/>
                </a:lnTo>
                <a:lnTo>
                  <a:pt x="1255" y="7140"/>
                </a:lnTo>
                <a:lnTo>
                  <a:pt x="1300" y="7163"/>
                </a:lnTo>
                <a:lnTo>
                  <a:pt x="1345" y="7184"/>
                </a:lnTo>
                <a:lnTo>
                  <a:pt x="1390" y="7202"/>
                </a:lnTo>
                <a:lnTo>
                  <a:pt x="1434" y="7219"/>
                </a:lnTo>
                <a:lnTo>
                  <a:pt x="1436" y="7220"/>
                </a:lnTo>
                <a:lnTo>
                  <a:pt x="1439" y="7221"/>
                </a:lnTo>
                <a:lnTo>
                  <a:pt x="1441" y="7223"/>
                </a:lnTo>
                <a:lnTo>
                  <a:pt x="1443" y="7224"/>
                </a:lnTo>
                <a:lnTo>
                  <a:pt x="1445" y="7226"/>
                </a:lnTo>
                <a:lnTo>
                  <a:pt x="1446" y="7228"/>
                </a:lnTo>
                <a:lnTo>
                  <a:pt x="1448" y="7230"/>
                </a:lnTo>
                <a:lnTo>
                  <a:pt x="1449" y="7233"/>
                </a:lnTo>
                <a:lnTo>
                  <a:pt x="1450" y="7235"/>
                </a:lnTo>
                <a:lnTo>
                  <a:pt x="1451" y="7237"/>
                </a:lnTo>
                <a:lnTo>
                  <a:pt x="1451" y="7240"/>
                </a:lnTo>
                <a:lnTo>
                  <a:pt x="1452" y="7242"/>
                </a:lnTo>
                <a:lnTo>
                  <a:pt x="1452" y="7245"/>
                </a:lnTo>
                <a:lnTo>
                  <a:pt x="1452" y="7248"/>
                </a:lnTo>
                <a:lnTo>
                  <a:pt x="1451" y="7250"/>
                </a:lnTo>
                <a:lnTo>
                  <a:pt x="1451" y="7253"/>
                </a:lnTo>
                <a:lnTo>
                  <a:pt x="1450" y="7256"/>
                </a:lnTo>
                <a:lnTo>
                  <a:pt x="1448" y="7258"/>
                </a:lnTo>
                <a:lnTo>
                  <a:pt x="1447" y="7260"/>
                </a:lnTo>
                <a:lnTo>
                  <a:pt x="1445" y="7262"/>
                </a:lnTo>
                <a:lnTo>
                  <a:pt x="1443" y="7264"/>
                </a:lnTo>
                <a:lnTo>
                  <a:pt x="1441" y="7266"/>
                </a:lnTo>
                <a:lnTo>
                  <a:pt x="1439" y="7267"/>
                </a:lnTo>
                <a:lnTo>
                  <a:pt x="1437" y="7268"/>
                </a:lnTo>
                <a:lnTo>
                  <a:pt x="1435" y="7269"/>
                </a:lnTo>
                <a:lnTo>
                  <a:pt x="1432" y="7270"/>
                </a:lnTo>
                <a:lnTo>
                  <a:pt x="1430" y="7270"/>
                </a:lnTo>
                <a:lnTo>
                  <a:pt x="1427" y="7271"/>
                </a:lnTo>
                <a:lnTo>
                  <a:pt x="1425" y="7271"/>
                </a:lnTo>
                <a:lnTo>
                  <a:pt x="1422" y="7270"/>
                </a:lnTo>
                <a:lnTo>
                  <a:pt x="1419" y="7270"/>
                </a:lnTo>
                <a:lnTo>
                  <a:pt x="1417" y="7269"/>
                </a:lnTo>
                <a:lnTo>
                  <a:pt x="1371" y="7252"/>
                </a:lnTo>
                <a:lnTo>
                  <a:pt x="1324" y="7232"/>
                </a:lnTo>
                <a:lnTo>
                  <a:pt x="1277" y="7211"/>
                </a:lnTo>
                <a:lnTo>
                  <a:pt x="1231" y="7187"/>
                </a:lnTo>
                <a:lnTo>
                  <a:pt x="1228" y="7186"/>
                </a:lnTo>
                <a:lnTo>
                  <a:pt x="1226" y="7184"/>
                </a:lnTo>
                <a:lnTo>
                  <a:pt x="1224" y="7182"/>
                </a:lnTo>
                <a:lnTo>
                  <a:pt x="1223" y="7180"/>
                </a:lnTo>
                <a:lnTo>
                  <a:pt x="1221" y="7178"/>
                </a:lnTo>
                <a:lnTo>
                  <a:pt x="1220" y="7176"/>
                </a:lnTo>
                <a:lnTo>
                  <a:pt x="1219" y="7174"/>
                </a:lnTo>
                <a:lnTo>
                  <a:pt x="1218" y="7171"/>
                </a:lnTo>
                <a:lnTo>
                  <a:pt x="1217" y="7169"/>
                </a:lnTo>
                <a:lnTo>
                  <a:pt x="1216" y="7166"/>
                </a:lnTo>
                <a:lnTo>
                  <a:pt x="1216" y="7164"/>
                </a:lnTo>
                <a:lnTo>
                  <a:pt x="1216" y="7161"/>
                </a:lnTo>
                <a:lnTo>
                  <a:pt x="1217" y="7159"/>
                </a:lnTo>
                <a:lnTo>
                  <a:pt x="1217" y="7156"/>
                </a:lnTo>
                <a:lnTo>
                  <a:pt x="1218" y="7153"/>
                </a:lnTo>
                <a:lnTo>
                  <a:pt x="1219" y="7151"/>
                </a:lnTo>
                <a:moveTo>
                  <a:pt x="1593" y="7290"/>
                </a:moveTo>
                <a:lnTo>
                  <a:pt x="1593" y="7287"/>
                </a:lnTo>
                <a:lnTo>
                  <a:pt x="1594" y="7285"/>
                </a:lnTo>
                <a:lnTo>
                  <a:pt x="1595" y="7282"/>
                </a:lnTo>
                <a:lnTo>
                  <a:pt x="1596" y="7280"/>
                </a:lnTo>
                <a:lnTo>
                  <a:pt x="1598" y="7278"/>
                </a:lnTo>
                <a:lnTo>
                  <a:pt x="1599" y="7276"/>
                </a:lnTo>
                <a:lnTo>
                  <a:pt x="1601" y="7274"/>
                </a:lnTo>
                <a:lnTo>
                  <a:pt x="1603" y="7272"/>
                </a:lnTo>
                <a:lnTo>
                  <a:pt x="1605" y="7271"/>
                </a:lnTo>
                <a:lnTo>
                  <a:pt x="1608" y="7269"/>
                </a:lnTo>
                <a:lnTo>
                  <a:pt x="1610" y="7268"/>
                </a:lnTo>
                <a:lnTo>
                  <a:pt x="1612" y="7268"/>
                </a:lnTo>
                <a:lnTo>
                  <a:pt x="1615" y="7267"/>
                </a:lnTo>
                <a:lnTo>
                  <a:pt x="1617" y="7267"/>
                </a:lnTo>
                <a:lnTo>
                  <a:pt x="1620" y="7267"/>
                </a:lnTo>
                <a:lnTo>
                  <a:pt x="1623" y="7267"/>
                </a:lnTo>
                <a:lnTo>
                  <a:pt x="1647" y="7270"/>
                </a:lnTo>
                <a:lnTo>
                  <a:pt x="1671" y="7272"/>
                </a:lnTo>
                <a:lnTo>
                  <a:pt x="1695" y="7274"/>
                </a:lnTo>
                <a:lnTo>
                  <a:pt x="1719" y="7274"/>
                </a:lnTo>
                <a:lnTo>
                  <a:pt x="1721" y="7274"/>
                </a:lnTo>
                <a:lnTo>
                  <a:pt x="1724" y="7275"/>
                </a:lnTo>
                <a:lnTo>
                  <a:pt x="1726" y="7275"/>
                </a:lnTo>
                <a:lnTo>
                  <a:pt x="1729" y="7276"/>
                </a:lnTo>
                <a:lnTo>
                  <a:pt x="1731" y="7277"/>
                </a:lnTo>
                <a:lnTo>
                  <a:pt x="1733" y="7279"/>
                </a:lnTo>
                <a:lnTo>
                  <a:pt x="1735" y="7280"/>
                </a:lnTo>
                <a:lnTo>
                  <a:pt x="1737" y="7282"/>
                </a:lnTo>
                <a:lnTo>
                  <a:pt x="1739" y="7284"/>
                </a:lnTo>
                <a:lnTo>
                  <a:pt x="1740" y="7286"/>
                </a:lnTo>
                <a:lnTo>
                  <a:pt x="1741" y="7288"/>
                </a:lnTo>
                <a:lnTo>
                  <a:pt x="1743" y="7291"/>
                </a:lnTo>
                <a:lnTo>
                  <a:pt x="1743" y="7293"/>
                </a:lnTo>
                <a:lnTo>
                  <a:pt x="1744" y="7296"/>
                </a:lnTo>
                <a:lnTo>
                  <a:pt x="1745" y="7298"/>
                </a:lnTo>
                <a:lnTo>
                  <a:pt x="1745" y="7301"/>
                </a:lnTo>
                <a:lnTo>
                  <a:pt x="1745" y="7304"/>
                </a:lnTo>
                <a:lnTo>
                  <a:pt x="1744" y="7306"/>
                </a:lnTo>
                <a:lnTo>
                  <a:pt x="1743" y="7309"/>
                </a:lnTo>
                <a:lnTo>
                  <a:pt x="1743" y="7311"/>
                </a:lnTo>
                <a:lnTo>
                  <a:pt x="1741" y="7313"/>
                </a:lnTo>
                <a:lnTo>
                  <a:pt x="1740" y="7316"/>
                </a:lnTo>
                <a:lnTo>
                  <a:pt x="1739" y="7318"/>
                </a:lnTo>
                <a:lnTo>
                  <a:pt x="1737" y="7319"/>
                </a:lnTo>
                <a:lnTo>
                  <a:pt x="1735" y="7321"/>
                </a:lnTo>
                <a:lnTo>
                  <a:pt x="1733" y="7323"/>
                </a:lnTo>
                <a:lnTo>
                  <a:pt x="1731" y="7324"/>
                </a:lnTo>
                <a:lnTo>
                  <a:pt x="1729" y="7325"/>
                </a:lnTo>
                <a:lnTo>
                  <a:pt x="1726" y="7326"/>
                </a:lnTo>
                <a:lnTo>
                  <a:pt x="1724" y="7326"/>
                </a:lnTo>
                <a:lnTo>
                  <a:pt x="1721" y="7327"/>
                </a:lnTo>
                <a:lnTo>
                  <a:pt x="1719" y="7327"/>
                </a:lnTo>
                <a:lnTo>
                  <a:pt x="1693" y="7326"/>
                </a:lnTo>
                <a:lnTo>
                  <a:pt x="1668" y="7325"/>
                </a:lnTo>
                <a:lnTo>
                  <a:pt x="1642" y="7322"/>
                </a:lnTo>
                <a:lnTo>
                  <a:pt x="1616" y="7319"/>
                </a:lnTo>
                <a:lnTo>
                  <a:pt x="1613" y="7318"/>
                </a:lnTo>
                <a:lnTo>
                  <a:pt x="1610" y="7318"/>
                </a:lnTo>
                <a:lnTo>
                  <a:pt x="1608" y="7317"/>
                </a:lnTo>
                <a:lnTo>
                  <a:pt x="1605" y="7316"/>
                </a:lnTo>
                <a:lnTo>
                  <a:pt x="1603" y="7314"/>
                </a:lnTo>
                <a:lnTo>
                  <a:pt x="1601" y="7313"/>
                </a:lnTo>
                <a:lnTo>
                  <a:pt x="1599" y="7311"/>
                </a:lnTo>
                <a:lnTo>
                  <a:pt x="1598" y="7309"/>
                </a:lnTo>
                <a:lnTo>
                  <a:pt x="1596" y="7307"/>
                </a:lnTo>
                <a:lnTo>
                  <a:pt x="1595" y="7305"/>
                </a:lnTo>
                <a:lnTo>
                  <a:pt x="1594" y="7303"/>
                </a:lnTo>
                <a:lnTo>
                  <a:pt x="1593" y="7300"/>
                </a:lnTo>
                <a:lnTo>
                  <a:pt x="1593" y="7298"/>
                </a:lnTo>
                <a:lnTo>
                  <a:pt x="1592" y="7295"/>
                </a:lnTo>
                <a:lnTo>
                  <a:pt x="1592" y="7293"/>
                </a:lnTo>
                <a:lnTo>
                  <a:pt x="1593" y="7290"/>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Bullet Points v2">
  <p:cSld name="TITLE_AND_BODY_1_3_1_1">
    <p:spTree>
      <p:nvGrpSpPr>
        <p:cNvPr id="1" name="Shape 377"/>
        <p:cNvGrpSpPr/>
        <p:nvPr/>
      </p:nvGrpSpPr>
      <p:grpSpPr>
        <a:xfrm>
          <a:off x="0" y="0"/>
          <a:ext cx="0" cy="0"/>
          <a:chOff x="0" y="0"/>
          <a:chExt cx="0" cy="0"/>
        </a:xfrm>
      </p:grpSpPr>
      <p:sp>
        <p:nvSpPr>
          <p:cNvPr id="378" name="Google Shape;378;p16"/>
          <p:cNvSpPr/>
          <p:nvPr/>
        </p:nvSpPr>
        <p:spPr>
          <a:xfrm>
            <a:off x="119075" y="400600"/>
            <a:ext cx="3777600" cy="4578300"/>
          </a:xfrm>
          <a:prstGeom prst="roundRect">
            <a:avLst>
              <a:gd name="adj" fmla="val 5355"/>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9" name="Google Shape;379;p16"/>
          <p:cNvSpPr>
            <a:spLocks noGrp="1"/>
          </p:cNvSpPr>
          <p:nvPr>
            <p:ph type="pic" idx="2"/>
          </p:nvPr>
        </p:nvSpPr>
        <p:spPr>
          <a:xfrm>
            <a:off x="119075" y="240100"/>
            <a:ext cx="3777600" cy="4663200"/>
          </a:xfrm>
          <a:prstGeom prst="roundRect">
            <a:avLst>
              <a:gd name="adj" fmla="val 5730"/>
            </a:avLst>
          </a:prstGeom>
          <a:noFill/>
          <a:ln>
            <a:noFill/>
          </a:ln>
        </p:spPr>
      </p:sp>
      <p:sp>
        <p:nvSpPr>
          <p:cNvPr id="380" name="Google Shape;380;p16"/>
          <p:cNvSpPr txBox="1">
            <a:spLocks noGrp="1"/>
          </p:cNvSpPr>
          <p:nvPr>
            <p:ph type="title"/>
          </p:nvPr>
        </p:nvSpPr>
        <p:spPr>
          <a:xfrm>
            <a:off x="4651550" y="445025"/>
            <a:ext cx="4093500" cy="937800"/>
          </a:xfrm>
          <a:prstGeom prst="rect">
            <a:avLst/>
          </a:prstGeom>
        </p:spPr>
        <p:txBody>
          <a:bodyPr spcFirstLastPara="1" wrap="square" lIns="91425" tIns="91425" rIns="91425" bIns="91425" anchor="b" anchorCtr="0">
            <a:normAutofit/>
          </a:bodyPr>
          <a:lstStyle>
            <a:lvl1pPr lvl="0">
              <a:spcBef>
                <a:spcPts val="0"/>
              </a:spcBef>
              <a:spcAft>
                <a:spcPts val="0"/>
              </a:spcAft>
              <a:buSzPts val="28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81" name="Google Shape;381;p16"/>
          <p:cNvSpPr txBox="1">
            <a:spLocks noGrp="1"/>
          </p:cNvSpPr>
          <p:nvPr>
            <p:ph type="sldNum" idx="12"/>
          </p:nvPr>
        </p:nvSpPr>
        <p:spPr>
          <a:xfrm>
            <a:off x="7999953" y="4663224"/>
            <a:ext cx="5778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
        <p:nvSpPr>
          <p:cNvPr id="382" name="Google Shape;382;p16"/>
          <p:cNvSpPr txBox="1">
            <a:spLocks noGrp="1"/>
          </p:cNvSpPr>
          <p:nvPr>
            <p:ph type="body" idx="1"/>
          </p:nvPr>
        </p:nvSpPr>
        <p:spPr>
          <a:xfrm>
            <a:off x="4651550" y="1382725"/>
            <a:ext cx="3986700" cy="3280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accent1"/>
              </a:buClr>
              <a:buSzPts val="1200"/>
              <a:buChar char="✓"/>
              <a:defRPr sz="1200"/>
            </a:lvl1pPr>
            <a:lvl2pPr marL="914400" lvl="1" indent="-304800">
              <a:spcBef>
                <a:spcPts val="0"/>
              </a:spcBef>
              <a:spcAft>
                <a:spcPts val="0"/>
              </a:spcAft>
              <a:buClr>
                <a:schemeClr val="accent1"/>
              </a:buClr>
              <a:buSzPts val="1200"/>
              <a:buChar char="✓"/>
              <a:defRPr sz="1200"/>
            </a:lvl2pPr>
            <a:lvl3pPr marL="1371600" lvl="2" indent="-304800">
              <a:spcBef>
                <a:spcPts val="0"/>
              </a:spcBef>
              <a:spcAft>
                <a:spcPts val="0"/>
              </a:spcAft>
              <a:buClr>
                <a:schemeClr val="accent1"/>
              </a:buClr>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3" name="Google Shape;383;p16"/>
          <p:cNvSpPr/>
          <p:nvPr/>
        </p:nvSpPr>
        <p:spPr>
          <a:xfrm>
            <a:off x="8745050" y="4663225"/>
            <a:ext cx="931873" cy="873922"/>
          </a:xfrm>
          <a:custGeom>
            <a:avLst/>
            <a:gdLst/>
            <a:ahLst/>
            <a:cxnLst/>
            <a:rect l="l" t="t" r="r" b="b"/>
            <a:pathLst>
              <a:path w="5002" h="4691" extrusionOk="0">
                <a:moveTo>
                  <a:pt x="1041" y="4653"/>
                </a:moveTo>
                <a:lnTo>
                  <a:pt x="894" y="4594"/>
                </a:lnTo>
                <a:lnTo>
                  <a:pt x="760" y="4517"/>
                </a:lnTo>
                <a:lnTo>
                  <a:pt x="639" y="4424"/>
                </a:lnTo>
                <a:lnTo>
                  <a:pt x="530" y="4316"/>
                </a:lnTo>
                <a:lnTo>
                  <a:pt x="433" y="4194"/>
                </a:lnTo>
                <a:lnTo>
                  <a:pt x="347" y="4060"/>
                </a:lnTo>
                <a:lnTo>
                  <a:pt x="273" y="3916"/>
                </a:lnTo>
                <a:lnTo>
                  <a:pt x="208" y="3764"/>
                </a:lnTo>
                <a:lnTo>
                  <a:pt x="153" y="3605"/>
                </a:lnTo>
                <a:lnTo>
                  <a:pt x="108" y="3440"/>
                </a:lnTo>
                <a:lnTo>
                  <a:pt x="42" y="3100"/>
                </a:lnTo>
                <a:lnTo>
                  <a:pt x="8" y="2757"/>
                </a:lnTo>
                <a:lnTo>
                  <a:pt x="0" y="2424"/>
                </a:lnTo>
                <a:lnTo>
                  <a:pt x="8" y="2292"/>
                </a:lnTo>
                <a:lnTo>
                  <a:pt x="27" y="2163"/>
                </a:lnTo>
                <a:lnTo>
                  <a:pt x="58" y="2038"/>
                </a:lnTo>
                <a:lnTo>
                  <a:pt x="99" y="1917"/>
                </a:lnTo>
                <a:lnTo>
                  <a:pt x="149" y="1800"/>
                </a:lnTo>
                <a:lnTo>
                  <a:pt x="207" y="1685"/>
                </a:lnTo>
                <a:lnTo>
                  <a:pt x="274" y="1574"/>
                </a:lnTo>
                <a:lnTo>
                  <a:pt x="347" y="1466"/>
                </a:lnTo>
                <a:lnTo>
                  <a:pt x="511" y="1258"/>
                </a:lnTo>
                <a:lnTo>
                  <a:pt x="694" y="1060"/>
                </a:lnTo>
                <a:lnTo>
                  <a:pt x="889" y="870"/>
                </a:lnTo>
                <a:lnTo>
                  <a:pt x="1090" y="688"/>
                </a:lnTo>
                <a:lnTo>
                  <a:pt x="1265" y="543"/>
                </a:lnTo>
                <a:lnTo>
                  <a:pt x="1448" y="414"/>
                </a:lnTo>
                <a:lnTo>
                  <a:pt x="1639" y="303"/>
                </a:lnTo>
                <a:lnTo>
                  <a:pt x="1837" y="208"/>
                </a:lnTo>
                <a:lnTo>
                  <a:pt x="2042" y="132"/>
                </a:lnTo>
                <a:lnTo>
                  <a:pt x="2255" y="74"/>
                </a:lnTo>
                <a:lnTo>
                  <a:pt x="2474" y="35"/>
                </a:lnTo>
                <a:lnTo>
                  <a:pt x="2700" y="16"/>
                </a:lnTo>
                <a:lnTo>
                  <a:pt x="3273" y="0"/>
                </a:lnTo>
                <a:lnTo>
                  <a:pt x="3561" y="10"/>
                </a:lnTo>
                <a:lnTo>
                  <a:pt x="3841" y="40"/>
                </a:lnTo>
                <a:lnTo>
                  <a:pt x="3976" y="67"/>
                </a:lnTo>
                <a:lnTo>
                  <a:pt x="4107" y="101"/>
                </a:lnTo>
                <a:lnTo>
                  <a:pt x="4233" y="145"/>
                </a:lnTo>
                <a:lnTo>
                  <a:pt x="4352" y="199"/>
                </a:lnTo>
                <a:lnTo>
                  <a:pt x="4464" y="265"/>
                </a:lnTo>
                <a:lnTo>
                  <a:pt x="4569" y="342"/>
                </a:lnTo>
                <a:lnTo>
                  <a:pt x="4665" y="433"/>
                </a:lnTo>
                <a:lnTo>
                  <a:pt x="4751" y="539"/>
                </a:lnTo>
                <a:lnTo>
                  <a:pt x="4826" y="656"/>
                </a:lnTo>
                <a:lnTo>
                  <a:pt x="4887" y="780"/>
                </a:lnTo>
                <a:lnTo>
                  <a:pt x="4935" y="908"/>
                </a:lnTo>
                <a:lnTo>
                  <a:pt x="4969" y="1040"/>
                </a:lnTo>
                <a:lnTo>
                  <a:pt x="4991" y="1175"/>
                </a:lnTo>
                <a:lnTo>
                  <a:pt x="5002" y="1313"/>
                </a:lnTo>
                <a:lnTo>
                  <a:pt x="5002" y="1453"/>
                </a:lnTo>
                <a:lnTo>
                  <a:pt x="4992" y="1595"/>
                </a:lnTo>
                <a:lnTo>
                  <a:pt x="4972" y="1736"/>
                </a:lnTo>
                <a:lnTo>
                  <a:pt x="4943" y="1878"/>
                </a:lnTo>
                <a:lnTo>
                  <a:pt x="4905" y="2018"/>
                </a:lnTo>
                <a:lnTo>
                  <a:pt x="4861" y="2157"/>
                </a:lnTo>
                <a:lnTo>
                  <a:pt x="4751" y="2426"/>
                </a:lnTo>
                <a:lnTo>
                  <a:pt x="4618" y="2679"/>
                </a:lnTo>
                <a:lnTo>
                  <a:pt x="4557" y="2769"/>
                </a:lnTo>
                <a:lnTo>
                  <a:pt x="4488" y="2847"/>
                </a:lnTo>
                <a:lnTo>
                  <a:pt x="4410" y="2913"/>
                </a:lnTo>
                <a:lnTo>
                  <a:pt x="4326" y="2970"/>
                </a:lnTo>
                <a:lnTo>
                  <a:pt x="4235" y="3018"/>
                </a:lnTo>
                <a:lnTo>
                  <a:pt x="4139" y="3059"/>
                </a:lnTo>
                <a:lnTo>
                  <a:pt x="3934" y="3127"/>
                </a:lnTo>
                <a:lnTo>
                  <a:pt x="3501" y="3243"/>
                </a:lnTo>
                <a:lnTo>
                  <a:pt x="3287" y="3313"/>
                </a:lnTo>
                <a:lnTo>
                  <a:pt x="3183" y="3355"/>
                </a:lnTo>
                <a:lnTo>
                  <a:pt x="3083" y="3405"/>
                </a:lnTo>
                <a:lnTo>
                  <a:pt x="2948" y="3489"/>
                </a:lnTo>
                <a:lnTo>
                  <a:pt x="2817" y="3586"/>
                </a:lnTo>
                <a:lnTo>
                  <a:pt x="2567" y="3807"/>
                </a:lnTo>
                <a:lnTo>
                  <a:pt x="2086" y="4276"/>
                </a:lnTo>
                <a:lnTo>
                  <a:pt x="1966" y="4382"/>
                </a:lnTo>
                <a:lnTo>
                  <a:pt x="1845" y="4477"/>
                </a:lnTo>
                <a:lnTo>
                  <a:pt x="1721" y="4558"/>
                </a:lnTo>
                <a:lnTo>
                  <a:pt x="1594" y="4622"/>
                </a:lnTo>
                <a:lnTo>
                  <a:pt x="1463" y="4667"/>
                </a:lnTo>
                <a:lnTo>
                  <a:pt x="1396" y="4681"/>
                </a:lnTo>
                <a:lnTo>
                  <a:pt x="1328" y="4689"/>
                </a:lnTo>
                <a:lnTo>
                  <a:pt x="1258" y="4691"/>
                </a:lnTo>
                <a:lnTo>
                  <a:pt x="1187" y="4685"/>
                </a:lnTo>
                <a:lnTo>
                  <a:pt x="1115" y="4673"/>
                </a:lnTo>
                <a:lnTo>
                  <a:pt x="1041" y="4653"/>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6"/>
          <p:cNvSpPr/>
          <p:nvPr/>
        </p:nvSpPr>
        <p:spPr>
          <a:xfrm>
            <a:off x="3348499" y="-363566"/>
            <a:ext cx="1303061" cy="1551548"/>
          </a:xfrm>
          <a:custGeom>
            <a:avLst/>
            <a:gdLst/>
            <a:ahLst/>
            <a:cxnLst/>
            <a:rect l="l" t="t" r="r" b="b"/>
            <a:pathLst>
              <a:path w="9371" h="11158" extrusionOk="0">
                <a:moveTo>
                  <a:pt x="7688" y="7805"/>
                </a:moveTo>
                <a:lnTo>
                  <a:pt x="8356" y="6798"/>
                </a:lnTo>
                <a:lnTo>
                  <a:pt x="8684" y="6286"/>
                </a:lnTo>
                <a:lnTo>
                  <a:pt x="8974" y="5767"/>
                </a:lnTo>
                <a:lnTo>
                  <a:pt x="9097" y="5505"/>
                </a:lnTo>
                <a:lnTo>
                  <a:pt x="9201" y="5241"/>
                </a:lnTo>
                <a:lnTo>
                  <a:pt x="9284" y="4975"/>
                </a:lnTo>
                <a:lnTo>
                  <a:pt x="9342" y="4707"/>
                </a:lnTo>
                <a:lnTo>
                  <a:pt x="9371" y="4436"/>
                </a:lnTo>
                <a:lnTo>
                  <a:pt x="9369" y="4163"/>
                </a:lnTo>
                <a:lnTo>
                  <a:pt x="9333" y="3888"/>
                </a:lnTo>
                <a:lnTo>
                  <a:pt x="9260" y="3610"/>
                </a:lnTo>
                <a:lnTo>
                  <a:pt x="9152" y="3342"/>
                </a:lnTo>
                <a:lnTo>
                  <a:pt x="9015" y="3098"/>
                </a:lnTo>
                <a:lnTo>
                  <a:pt x="8852" y="2876"/>
                </a:lnTo>
                <a:lnTo>
                  <a:pt x="8666" y="2676"/>
                </a:lnTo>
                <a:lnTo>
                  <a:pt x="8459" y="2493"/>
                </a:lnTo>
                <a:lnTo>
                  <a:pt x="8233" y="2328"/>
                </a:lnTo>
                <a:lnTo>
                  <a:pt x="7991" y="2177"/>
                </a:lnTo>
                <a:lnTo>
                  <a:pt x="7735" y="2039"/>
                </a:lnTo>
                <a:lnTo>
                  <a:pt x="7192" y="1794"/>
                </a:lnTo>
                <a:lnTo>
                  <a:pt x="6621" y="1578"/>
                </a:lnTo>
                <a:lnTo>
                  <a:pt x="5478" y="1171"/>
                </a:lnTo>
                <a:lnTo>
                  <a:pt x="4285" y="657"/>
                </a:lnTo>
                <a:lnTo>
                  <a:pt x="3672" y="394"/>
                </a:lnTo>
                <a:lnTo>
                  <a:pt x="3062" y="174"/>
                </a:lnTo>
                <a:lnTo>
                  <a:pt x="2761" y="91"/>
                </a:lnTo>
                <a:lnTo>
                  <a:pt x="2465" y="31"/>
                </a:lnTo>
                <a:lnTo>
                  <a:pt x="2175" y="0"/>
                </a:lnTo>
                <a:lnTo>
                  <a:pt x="1892" y="1"/>
                </a:lnTo>
                <a:lnTo>
                  <a:pt x="1619" y="39"/>
                </a:lnTo>
                <a:lnTo>
                  <a:pt x="1485" y="73"/>
                </a:lnTo>
                <a:lnTo>
                  <a:pt x="1355" y="118"/>
                </a:lnTo>
                <a:lnTo>
                  <a:pt x="1227" y="174"/>
                </a:lnTo>
                <a:lnTo>
                  <a:pt x="1103" y="243"/>
                </a:lnTo>
                <a:lnTo>
                  <a:pt x="981" y="323"/>
                </a:lnTo>
                <a:lnTo>
                  <a:pt x="863" y="417"/>
                </a:lnTo>
                <a:lnTo>
                  <a:pt x="755" y="519"/>
                </a:lnTo>
                <a:lnTo>
                  <a:pt x="662" y="627"/>
                </a:lnTo>
                <a:lnTo>
                  <a:pt x="583" y="739"/>
                </a:lnTo>
                <a:lnTo>
                  <a:pt x="518" y="855"/>
                </a:lnTo>
                <a:lnTo>
                  <a:pt x="465" y="976"/>
                </a:lnTo>
                <a:lnTo>
                  <a:pt x="425" y="1101"/>
                </a:lnTo>
                <a:lnTo>
                  <a:pt x="395" y="1230"/>
                </a:lnTo>
                <a:lnTo>
                  <a:pt x="375" y="1363"/>
                </a:lnTo>
                <a:lnTo>
                  <a:pt x="364" y="1638"/>
                </a:lnTo>
                <a:lnTo>
                  <a:pt x="385" y="1926"/>
                </a:lnTo>
                <a:lnTo>
                  <a:pt x="431" y="2223"/>
                </a:lnTo>
                <a:lnTo>
                  <a:pt x="497" y="2529"/>
                </a:lnTo>
                <a:lnTo>
                  <a:pt x="826" y="3800"/>
                </a:lnTo>
                <a:lnTo>
                  <a:pt x="895" y="4121"/>
                </a:lnTo>
                <a:lnTo>
                  <a:pt x="945" y="4439"/>
                </a:lnTo>
                <a:lnTo>
                  <a:pt x="970" y="4753"/>
                </a:lnTo>
                <a:lnTo>
                  <a:pt x="965" y="5062"/>
                </a:lnTo>
                <a:lnTo>
                  <a:pt x="931" y="5331"/>
                </a:lnTo>
                <a:lnTo>
                  <a:pt x="871" y="5598"/>
                </a:lnTo>
                <a:lnTo>
                  <a:pt x="792" y="5863"/>
                </a:lnTo>
                <a:lnTo>
                  <a:pt x="698" y="6127"/>
                </a:lnTo>
                <a:lnTo>
                  <a:pt x="273" y="7160"/>
                </a:lnTo>
                <a:lnTo>
                  <a:pt x="99" y="7663"/>
                </a:lnTo>
                <a:lnTo>
                  <a:pt x="40" y="7910"/>
                </a:lnTo>
                <a:lnTo>
                  <a:pt x="5" y="8155"/>
                </a:lnTo>
                <a:lnTo>
                  <a:pt x="0" y="8398"/>
                </a:lnTo>
                <a:lnTo>
                  <a:pt x="30" y="8637"/>
                </a:lnTo>
                <a:lnTo>
                  <a:pt x="60" y="8756"/>
                </a:lnTo>
                <a:lnTo>
                  <a:pt x="100" y="8874"/>
                </a:lnTo>
                <a:lnTo>
                  <a:pt x="151" y="8992"/>
                </a:lnTo>
                <a:lnTo>
                  <a:pt x="214" y="9108"/>
                </a:lnTo>
                <a:lnTo>
                  <a:pt x="386" y="9371"/>
                </a:lnTo>
                <a:lnTo>
                  <a:pt x="579" y="9619"/>
                </a:lnTo>
                <a:lnTo>
                  <a:pt x="791" y="9852"/>
                </a:lnTo>
                <a:lnTo>
                  <a:pt x="1021" y="10068"/>
                </a:lnTo>
                <a:lnTo>
                  <a:pt x="1267" y="10267"/>
                </a:lnTo>
                <a:lnTo>
                  <a:pt x="1528" y="10448"/>
                </a:lnTo>
                <a:lnTo>
                  <a:pt x="1802" y="10610"/>
                </a:lnTo>
                <a:lnTo>
                  <a:pt x="2086" y="10753"/>
                </a:lnTo>
                <a:lnTo>
                  <a:pt x="2380" y="10876"/>
                </a:lnTo>
                <a:lnTo>
                  <a:pt x="2681" y="10977"/>
                </a:lnTo>
                <a:lnTo>
                  <a:pt x="2988" y="11057"/>
                </a:lnTo>
                <a:lnTo>
                  <a:pt x="3300" y="11114"/>
                </a:lnTo>
                <a:lnTo>
                  <a:pt x="3614" y="11148"/>
                </a:lnTo>
                <a:lnTo>
                  <a:pt x="3928" y="11158"/>
                </a:lnTo>
                <a:lnTo>
                  <a:pt x="4242" y="11143"/>
                </a:lnTo>
                <a:lnTo>
                  <a:pt x="4554" y="11102"/>
                </a:lnTo>
                <a:lnTo>
                  <a:pt x="4838" y="11035"/>
                </a:lnTo>
                <a:lnTo>
                  <a:pt x="5105" y="10937"/>
                </a:lnTo>
                <a:lnTo>
                  <a:pt x="5354" y="10812"/>
                </a:lnTo>
                <a:lnTo>
                  <a:pt x="5587" y="10661"/>
                </a:lnTo>
                <a:lnTo>
                  <a:pt x="5806" y="10488"/>
                </a:lnTo>
                <a:lnTo>
                  <a:pt x="6012" y="10295"/>
                </a:lnTo>
                <a:lnTo>
                  <a:pt x="6207" y="10084"/>
                </a:lnTo>
                <a:lnTo>
                  <a:pt x="6392" y="9857"/>
                </a:lnTo>
                <a:lnTo>
                  <a:pt x="6738" y="9370"/>
                </a:lnTo>
                <a:lnTo>
                  <a:pt x="7061" y="8852"/>
                </a:lnTo>
                <a:lnTo>
                  <a:pt x="7688" y="780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 name="Google Shape;385;p16"/>
          <p:cNvSpPr/>
          <p:nvPr/>
        </p:nvSpPr>
        <p:spPr>
          <a:xfrm>
            <a:off x="4209773" y="4350605"/>
            <a:ext cx="724464" cy="1018838"/>
          </a:xfrm>
          <a:custGeom>
            <a:avLst/>
            <a:gdLst/>
            <a:ahLst/>
            <a:cxnLst/>
            <a:rect l="l" t="t" r="r" b="b"/>
            <a:pathLst>
              <a:path w="5210" h="7327" extrusionOk="0">
                <a:moveTo>
                  <a:pt x="4879" y="62"/>
                </a:moveTo>
                <a:lnTo>
                  <a:pt x="4828" y="58"/>
                </a:lnTo>
                <a:lnTo>
                  <a:pt x="4777" y="55"/>
                </a:lnTo>
                <a:lnTo>
                  <a:pt x="4727" y="54"/>
                </a:lnTo>
                <a:lnTo>
                  <a:pt x="4677" y="53"/>
                </a:lnTo>
                <a:lnTo>
                  <a:pt x="4674" y="53"/>
                </a:lnTo>
                <a:lnTo>
                  <a:pt x="4672" y="52"/>
                </a:lnTo>
                <a:lnTo>
                  <a:pt x="4669" y="52"/>
                </a:lnTo>
                <a:lnTo>
                  <a:pt x="4667" y="51"/>
                </a:lnTo>
                <a:lnTo>
                  <a:pt x="4664" y="50"/>
                </a:lnTo>
                <a:lnTo>
                  <a:pt x="4662" y="48"/>
                </a:lnTo>
                <a:lnTo>
                  <a:pt x="4660" y="47"/>
                </a:lnTo>
                <a:lnTo>
                  <a:pt x="4658" y="45"/>
                </a:lnTo>
                <a:lnTo>
                  <a:pt x="4656" y="43"/>
                </a:lnTo>
                <a:lnTo>
                  <a:pt x="4655" y="41"/>
                </a:lnTo>
                <a:lnTo>
                  <a:pt x="4653" y="39"/>
                </a:lnTo>
                <a:lnTo>
                  <a:pt x="4652" y="37"/>
                </a:lnTo>
                <a:lnTo>
                  <a:pt x="4651" y="34"/>
                </a:lnTo>
                <a:lnTo>
                  <a:pt x="4651" y="31"/>
                </a:lnTo>
                <a:lnTo>
                  <a:pt x="4650" y="29"/>
                </a:lnTo>
                <a:lnTo>
                  <a:pt x="4650" y="26"/>
                </a:lnTo>
                <a:lnTo>
                  <a:pt x="4650" y="23"/>
                </a:lnTo>
                <a:lnTo>
                  <a:pt x="4651" y="21"/>
                </a:lnTo>
                <a:lnTo>
                  <a:pt x="4651" y="18"/>
                </a:lnTo>
                <a:lnTo>
                  <a:pt x="4652" y="16"/>
                </a:lnTo>
                <a:lnTo>
                  <a:pt x="4653" y="14"/>
                </a:lnTo>
                <a:lnTo>
                  <a:pt x="4655" y="12"/>
                </a:lnTo>
                <a:lnTo>
                  <a:pt x="4656" y="10"/>
                </a:lnTo>
                <a:lnTo>
                  <a:pt x="4658" y="8"/>
                </a:lnTo>
                <a:lnTo>
                  <a:pt x="4660" y="6"/>
                </a:lnTo>
                <a:lnTo>
                  <a:pt x="4662" y="5"/>
                </a:lnTo>
                <a:lnTo>
                  <a:pt x="4664" y="3"/>
                </a:lnTo>
                <a:lnTo>
                  <a:pt x="4667" y="2"/>
                </a:lnTo>
                <a:lnTo>
                  <a:pt x="4669" y="1"/>
                </a:lnTo>
                <a:lnTo>
                  <a:pt x="4672" y="1"/>
                </a:lnTo>
                <a:lnTo>
                  <a:pt x="4674" y="0"/>
                </a:lnTo>
                <a:lnTo>
                  <a:pt x="4677" y="0"/>
                </a:lnTo>
                <a:lnTo>
                  <a:pt x="4728" y="1"/>
                </a:lnTo>
                <a:lnTo>
                  <a:pt x="4779" y="2"/>
                </a:lnTo>
                <a:lnTo>
                  <a:pt x="4831" y="5"/>
                </a:lnTo>
                <a:lnTo>
                  <a:pt x="4883" y="9"/>
                </a:lnTo>
                <a:lnTo>
                  <a:pt x="4886" y="9"/>
                </a:lnTo>
                <a:lnTo>
                  <a:pt x="4888" y="10"/>
                </a:lnTo>
                <a:lnTo>
                  <a:pt x="4891" y="11"/>
                </a:lnTo>
                <a:lnTo>
                  <a:pt x="4893" y="12"/>
                </a:lnTo>
                <a:lnTo>
                  <a:pt x="4896" y="14"/>
                </a:lnTo>
                <a:lnTo>
                  <a:pt x="4898" y="15"/>
                </a:lnTo>
                <a:lnTo>
                  <a:pt x="4900" y="17"/>
                </a:lnTo>
                <a:lnTo>
                  <a:pt x="4901" y="19"/>
                </a:lnTo>
                <a:lnTo>
                  <a:pt x="4903" y="21"/>
                </a:lnTo>
                <a:lnTo>
                  <a:pt x="4904" y="23"/>
                </a:lnTo>
                <a:lnTo>
                  <a:pt x="4905" y="25"/>
                </a:lnTo>
                <a:lnTo>
                  <a:pt x="4906" y="27"/>
                </a:lnTo>
                <a:lnTo>
                  <a:pt x="4907" y="30"/>
                </a:lnTo>
                <a:lnTo>
                  <a:pt x="4907" y="33"/>
                </a:lnTo>
                <a:lnTo>
                  <a:pt x="4907" y="35"/>
                </a:lnTo>
                <a:lnTo>
                  <a:pt x="4907" y="38"/>
                </a:lnTo>
                <a:lnTo>
                  <a:pt x="4907" y="41"/>
                </a:lnTo>
                <a:lnTo>
                  <a:pt x="4906" y="43"/>
                </a:lnTo>
                <a:lnTo>
                  <a:pt x="4905" y="46"/>
                </a:lnTo>
                <a:lnTo>
                  <a:pt x="4904" y="48"/>
                </a:lnTo>
                <a:lnTo>
                  <a:pt x="4903" y="50"/>
                </a:lnTo>
                <a:lnTo>
                  <a:pt x="4901" y="52"/>
                </a:lnTo>
                <a:lnTo>
                  <a:pt x="4900" y="54"/>
                </a:lnTo>
                <a:lnTo>
                  <a:pt x="4898" y="56"/>
                </a:lnTo>
                <a:lnTo>
                  <a:pt x="4896" y="57"/>
                </a:lnTo>
                <a:lnTo>
                  <a:pt x="4894" y="59"/>
                </a:lnTo>
                <a:lnTo>
                  <a:pt x="4892" y="60"/>
                </a:lnTo>
                <a:lnTo>
                  <a:pt x="4889" y="61"/>
                </a:lnTo>
                <a:lnTo>
                  <a:pt x="4887" y="61"/>
                </a:lnTo>
                <a:lnTo>
                  <a:pt x="4884" y="62"/>
                </a:lnTo>
                <a:lnTo>
                  <a:pt x="4882" y="62"/>
                </a:lnTo>
                <a:lnTo>
                  <a:pt x="4879" y="62"/>
                </a:lnTo>
                <a:moveTo>
                  <a:pt x="4499" y="34"/>
                </a:moveTo>
                <a:lnTo>
                  <a:pt x="4499" y="37"/>
                </a:lnTo>
                <a:lnTo>
                  <a:pt x="4499" y="39"/>
                </a:lnTo>
                <a:lnTo>
                  <a:pt x="4499" y="42"/>
                </a:lnTo>
                <a:lnTo>
                  <a:pt x="4498" y="44"/>
                </a:lnTo>
                <a:lnTo>
                  <a:pt x="4498" y="47"/>
                </a:lnTo>
                <a:lnTo>
                  <a:pt x="4496" y="49"/>
                </a:lnTo>
                <a:lnTo>
                  <a:pt x="4495" y="51"/>
                </a:lnTo>
                <a:lnTo>
                  <a:pt x="4494" y="53"/>
                </a:lnTo>
                <a:lnTo>
                  <a:pt x="4492" y="55"/>
                </a:lnTo>
                <a:lnTo>
                  <a:pt x="4490" y="57"/>
                </a:lnTo>
                <a:lnTo>
                  <a:pt x="4488" y="58"/>
                </a:lnTo>
                <a:lnTo>
                  <a:pt x="4486" y="60"/>
                </a:lnTo>
                <a:lnTo>
                  <a:pt x="4484" y="61"/>
                </a:lnTo>
                <a:lnTo>
                  <a:pt x="4481" y="62"/>
                </a:lnTo>
                <a:lnTo>
                  <a:pt x="4479" y="62"/>
                </a:lnTo>
                <a:lnTo>
                  <a:pt x="4476" y="63"/>
                </a:lnTo>
                <a:lnTo>
                  <a:pt x="4425" y="68"/>
                </a:lnTo>
                <a:lnTo>
                  <a:pt x="4375" y="75"/>
                </a:lnTo>
                <a:lnTo>
                  <a:pt x="4325" y="83"/>
                </a:lnTo>
                <a:lnTo>
                  <a:pt x="4276" y="92"/>
                </a:lnTo>
                <a:lnTo>
                  <a:pt x="4274" y="92"/>
                </a:lnTo>
                <a:lnTo>
                  <a:pt x="4271" y="93"/>
                </a:lnTo>
                <a:lnTo>
                  <a:pt x="4268" y="92"/>
                </a:lnTo>
                <a:lnTo>
                  <a:pt x="4266" y="92"/>
                </a:lnTo>
                <a:lnTo>
                  <a:pt x="4263" y="91"/>
                </a:lnTo>
                <a:lnTo>
                  <a:pt x="4261" y="91"/>
                </a:lnTo>
                <a:lnTo>
                  <a:pt x="4259" y="90"/>
                </a:lnTo>
                <a:lnTo>
                  <a:pt x="4257" y="88"/>
                </a:lnTo>
                <a:lnTo>
                  <a:pt x="4255" y="87"/>
                </a:lnTo>
                <a:lnTo>
                  <a:pt x="4253" y="85"/>
                </a:lnTo>
                <a:lnTo>
                  <a:pt x="4251" y="83"/>
                </a:lnTo>
                <a:lnTo>
                  <a:pt x="4249" y="81"/>
                </a:lnTo>
                <a:lnTo>
                  <a:pt x="4248" y="79"/>
                </a:lnTo>
                <a:lnTo>
                  <a:pt x="4247" y="77"/>
                </a:lnTo>
                <a:lnTo>
                  <a:pt x="4246" y="75"/>
                </a:lnTo>
                <a:lnTo>
                  <a:pt x="4245" y="72"/>
                </a:lnTo>
                <a:lnTo>
                  <a:pt x="4245" y="69"/>
                </a:lnTo>
                <a:lnTo>
                  <a:pt x="4245" y="66"/>
                </a:lnTo>
                <a:lnTo>
                  <a:pt x="4245" y="64"/>
                </a:lnTo>
                <a:lnTo>
                  <a:pt x="4245" y="61"/>
                </a:lnTo>
                <a:lnTo>
                  <a:pt x="4246" y="59"/>
                </a:lnTo>
                <a:lnTo>
                  <a:pt x="4247" y="56"/>
                </a:lnTo>
                <a:lnTo>
                  <a:pt x="4248" y="54"/>
                </a:lnTo>
                <a:lnTo>
                  <a:pt x="4249" y="51"/>
                </a:lnTo>
                <a:lnTo>
                  <a:pt x="4251" y="49"/>
                </a:lnTo>
                <a:lnTo>
                  <a:pt x="4253" y="47"/>
                </a:lnTo>
                <a:lnTo>
                  <a:pt x="4255" y="46"/>
                </a:lnTo>
                <a:lnTo>
                  <a:pt x="4257" y="44"/>
                </a:lnTo>
                <a:lnTo>
                  <a:pt x="4259" y="43"/>
                </a:lnTo>
                <a:lnTo>
                  <a:pt x="4261" y="42"/>
                </a:lnTo>
                <a:lnTo>
                  <a:pt x="4264" y="41"/>
                </a:lnTo>
                <a:lnTo>
                  <a:pt x="4266" y="40"/>
                </a:lnTo>
                <a:lnTo>
                  <a:pt x="4316" y="31"/>
                </a:lnTo>
                <a:lnTo>
                  <a:pt x="4367" y="23"/>
                </a:lnTo>
                <a:lnTo>
                  <a:pt x="4418" y="16"/>
                </a:lnTo>
                <a:lnTo>
                  <a:pt x="4471" y="10"/>
                </a:lnTo>
                <a:lnTo>
                  <a:pt x="4474" y="10"/>
                </a:lnTo>
                <a:lnTo>
                  <a:pt x="4476" y="10"/>
                </a:lnTo>
                <a:lnTo>
                  <a:pt x="4479" y="11"/>
                </a:lnTo>
                <a:lnTo>
                  <a:pt x="4481" y="11"/>
                </a:lnTo>
                <a:lnTo>
                  <a:pt x="4484" y="12"/>
                </a:lnTo>
                <a:lnTo>
                  <a:pt x="4486" y="13"/>
                </a:lnTo>
                <a:lnTo>
                  <a:pt x="4488" y="14"/>
                </a:lnTo>
                <a:lnTo>
                  <a:pt x="4490" y="16"/>
                </a:lnTo>
                <a:lnTo>
                  <a:pt x="4492" y="18"/>
                </a:lnTo>
                <a:lnTo>
                  <a:pt x="4494" y="20"/>
                </a:lnTo>
                <a:lnTo>
                  <a:pt x="4495" y="22"/>
                </a:lnTo>
                <a:lnTo>
                  <a:pt x="4496" y="24"/>
                </a:lnTo>
                <a:lnTo>
                  <a:pt x="4497" y="26"/>
                </a:lnTo>
                <a:lnTo>
                  <a:pt x="4498" y="29"/>
                </a:lnTo>
                <a:lnTo>
                  <a:pt x="4499" y="31"/>
                </a:lnTo>
                <a:lnTo>
                  <a:pt x="4499" y="34"/>
                </a:lnTo>
                <a:moveTo>
                  <a:pt x="5057" y="58"/>
                </a:moveTo>
                <a:lnTo>
                  <a:pt x="5058" y="55"/>
                </a:lnTo>
                <a:lnTo>
                  <a:pt x="5058" y="53"/>
                </a:lnTo>
                <a:lnTo>
                  <a:pt x="5059" y="50"/>
                </a:lnTo>
                <a:lnTo>
                  <a:pt x="5061" y="48"/>
                </a:lnTo>
                <a:lnTo>
                  <a:pt x="5062" y="46"/>
                </a:lnTo>
                <a:lnTo>
                  <a:pt x="5064" y="44"/>
                </a:lnTo>
                <a:lnTo>
                  <a:pt x="5066" y="42"/>
                </a:lnTo>
                <a:lnTo>
                  <a:pt x="5068" y="41"/>
                </a:lnTo>
                <a:lnTo>
                  <a:pt x="5070" y="39"/>
                </a:lnTo>
                <a:lnTo>
                  <a:pt x="5072" y="38"/>
                </a:lnTo>
                <a:lnTo>
                  <a:pt x="5074" y="37"/>
                </a:lnTo>
                <a:lnTo>
                  <a:pt x="5077" y="36"/>
                </a:lnTo>
                <a:lnTo>
                  <a:pt x="5079" y="36"/>
                </a:lnTo>
                <a:lnTo>
                  <a:pt x="5082" y="36"/>
                </a:lnTo>
                <a:lnTo>
                  <a:pt x="5084" y="36"/>
                </a:lnTo>
                <a:lnTo>
                  <a:pt x="5087" y="36"/>
                </a:lnTo>
                <a:lnTo>
                  <a:pt x="5189" y="56"/>
                </a:lnTo>
                <a:lnTo>
                  <a:pt x="5192" y="57"/>
                </a:lnTo>
                <a:lnTo>
                  <a:pt x="5194" y="58"/>
                </a:lnTo>
                <a:lnTo>
                  <a:pt x="5196" y="59"/>
                </a:lnTo>
                <a:lnTo>
                  <a:pt x="5198" y="60"/>
                </a:lnTo>
                <a:lnTo>
                  <a:pt x="5200" y="62"/>
                </a:lnTo>
                <a:lnTo>
                  <a:pt x="5202" y="63"/>
                </a:lnTo>
                <a:lnTo>
                  <a:pt x="5204" y="65"/>
                </a:lnTo>
                <a:lnTo>
                  <a:pt x="5205" y="67"/>
                </a:lnTo>
                <a:lnTo>
                  <a:pt x="5207" y="70"/>
                </a:lnTo>
                <a:lnTo>
                  <a:pt x="5208" y="72"/>
                </a:lnTo>
                <a:lnTo>
                  <a:pt x="5209" y="74"/>
                </a:lnTo>
                <a:lnTo>
                  <a:pt x="5209" y="77"/>
                </a:lnTo>
                <a:lnTo>
                  <a:pt x="5209" y="79"/>
                </a:lnTo>
                <a:lnTo>
                  <a:pt x="5210" y="82"/>
                </a:lnTo>
                <a:lnTo>
                  <a:pt x="5209" y="84"/>
                </a:lnTo>
                <a:lnTo>
                  <a:pt x="5209" y="87"/>
                </a:lnTo>
                <a:lnTo>
                  <a:pt x="5208" y="90"/>
                </a:lnTo>
                <a:lnTo>
                  <a:pt x="5207" y="92"/>
                </a:lnTo>
                <a:lnTo>
                  <a:pt x="5206" y="95"/>
                </a:lnTo>
                <a:lnTo>
                  <a:pt x="5205" y="97"/>
                </a:lnTo>
                <a:lnTo>
                  <a:pt x="5203" y="99"/>
                </a:lnTo>
                <a:lnTo>
                  <a:pt x="5202" y="101"/>
                </a:lnTo>
                <a:lnTo>
                  <a:pt x="5200" y="103"/>
                </a:lnTo>
                <a:lnTo>
                  <a:pt x="5198" y="104"/>
                </a:lnTo>
                <a:lnTo>
                  <a:pt x="5195" y="106"/>
                </a:lnTo>
                <a:lnTo>
                  <a:pt x="5193" y="107"/>
                </a:lnTo>
                <a:lnTo>
                  <a:pt x="5191" y="107"/>
                </a:lnTo>
                <a:lnTo>
                  <a:pt x="5188" y="108"/>
                </a:lnTo>
                <a:lnTo>
                  <a:pt x="5186" y="108"/>
                </a:lnTo>
                <a:lnTo>
                  <a:pt x="5183" y="109"/>
                </a:lnTo>
                <a:lnTo>
                  <a:pt x="5181" y="108"/>
                </a:lnTo>
                <a:lnTo>
                  <a:pt x="5178" y="108"/>
                </a:lnTo>
                <a:lnTo>
                  <a:pt x="5078" y="88"/>
                </a:lnTo>
                <a:lnTo>
                  <a:pt x="5075" y="87"/>
                </a:lnTo>
                <a:lnTo>
                  <a:pt x="5073" y="87"/>
                </a:lnTo>
                <a:lnTo>
                  <a:pt x="5071" y="86"/>
                </a:lnTo>
                <a:lnTo>
                  <a:pt x="5068" y="84"/>
                </a:lnTo>
                <a:lnTo>
                  <a:pt x="5066" y="83"/>
                </a:lnTo>
                <a:lnTo>
                  <a:pt x="5064" y="81"/>
                </a:lnTo>
                <a:lnTo>
                  <a:pt x="5063" y="79"/>
                </a:lnTo>
                <a:lnTo>
                  <a:pt x="5061" y="77"/>
                </a:lnTo>
                <a:lnTo>
                  <a:pt x="5060" y="75"/>
                </a:lnTo>
                <a:lnTo>
                  <a:pt x="5059" y="73"/>
                </a:lnTo>
                <a:lnTo>
                  <a:pt x="5058" y="71"/>
                </a:lnTo>
                <a:lnTo>
                  <a:pt x="5057" y="68"/>
                </a:lnTo>
                <a:lnTo>
                  <a:pt x="5057" y="66"/>
                </a:lnTo>
                <a:lnTo>
                  <a:pt x="5056" y="63"/>
                </a:lnTo>
                <a:lnTo>
                  <a:pt x="5057" y="61"/>
                </a:lnTo>
                <a:lnTo>
                  <a:pt x="5057" y="58"/>
                </a:lnTo>
                <a:moveTo>
                  <a:pt x="4099" y="109"/>
                </a:moveTo>
                <a:lnTo>
                  <a:pt x="4100" y="112"/>
                </a:lnTo>
                <a:lnTo>
                  <a:pt x="4100" y="114"/>
                </a:lnTo>
                <a:lnTo>
                  <a:pt x="4101" y="117"/>
                </a:lnTo>
                <a:lnTo>
                  <a:pt x="4101" y="119"/>
                </a:lnTo>
                <a:lnTo>
                  <a:pt x="4100" y="122"/>
                </a:lnTo>
                <a:lnTo>
                  <a:pt x="4100" y="125"/>
                </a:lnTo>
                <a:lnTo>
                  <a:pt x="4099" y="127"/>
                </a:lnTo>
                <a:lnTo>
                  <a:pt x="4098" y="129"/>
                </a:lnTo>
                <a:lnTo>
                  <a:pt x="4097" y="132"/>
                </a:lnTo>
                <a:lnTo>
                  <a:pt x="4095" y="134"/>
                </a:lnTo>
                <a:lnTo>
                  <a:pt x="4093" y="136"/>
                </a:lnTo>
                <a:lnTo>
                  <a:pt x="4091" y="138"/>
                </a:lnTo>
                <a:lnTo>
                  <a:pt x="4089" y="139"/>
                </a:lnTo>
                <a:lnTo>
                  <a:pt x="4087" y="141"/>
                </a:lnTo>
                <a:lnTo>
                  <a:pt x="4085" y="142"/>
                </a:lnTo>
                <a:lnTo>
                  <a:pt x="4082" y="143"/>
                </a:lnTo>
                <a:lnTo>
                  <a:pt x="4034" y="159"/>
                </a:lnTo>
                <a:lnTo>
                  <a:pt x="3986" y="176"/>
                </a:lnTo>
                <a:lnTo>
                  <a:pt x="3940" y="195"/>
                </a:lnTo>
                <a:lnTo>
                  <a:pt x="3894" y="215"/>
                </a:lnTo>
                <a:lnTo>
                  <a:pt x="3892" y="216"/>
                </a:lnTo>
                <a:lnTo>
                  <a:pt x="3889" y="217"/>
                </a:lnTo>
                <a:lnTo>
                  <a:pt x="3887" y="217"/>
                </a:lnTo>
                <a:lnTo>
                  <a:pt x="3884" y="217"/>
                </a:lnTo>
                <a:lnTo>
                  <a:pt x="3882" y="217"/>
                </a:lnTo>
                <a:lnTo>
                  <a:pt x="3879" y="217"/>
                </a:lnTo>
                <a:lnTo>
                  <a:pt x="3877" y="216"/>
                </a:lnTo>
                <a:lnTo>
                  <a:pt x="3874" y="215"/>
                </a:lnTo>
                <a:lnTo>
                  <a:pt x="3872" y="214"/>
                </a:lnTo>
                <a:lnTo>
                  <a:pt x="3870" y="213"/>
                </a:lnTo>
                <a:lnTo>
                  <a:pt x="3867" y="212"/>
                </a:lnTo>
                <a:lnTo>
                  <a:pt x="3865" y="210"/>
                </a:lnTo>
                <a:lnTo>
                  <a:pt x="3864" y="208"/>
                </a:lnTo>
                <a:lnTo>
                  <a:pt x="3862" y="206"/>
                </a:lnTo>
                <a:lnTo>
                  <a:pt x="3860" y="204"/>
                </a:lnTo>
                <a:lnTo>
                  <a:pt x="3859" y="201"/>
                </a:lnTo>
                <a:lnTo>
                  <a:pt x="3858" y="199"/>
                </a:lnTo>
                <a:lnTo>
                  <a:pt x="3858" y="196"/>
                </a:lnTo>
                <a:lnTo>
                  <a:pt x="3857" y="193"/>
                </a:lnTo>
                <a:lnTo>
                  <a:pt x="3857" y="191"/>
                </a:lnTo>
                <a:lnTo>
                  <a:pt x="3857" y="188"/>
                </a:lnTo>
                <a:lnTo>
                  <a:pt x="3857" y="186"/>
                </a:lnTo>
                <a:lnTo>
                  <a:pt x="3858" y="183"/>
                </a:lnTo>
                <a:lnTo>
                  <a:pt x="3859" y="181"/>
                </a:lnTo>
                <a:lnTo>
                  <a:pt x="3860" y="179"/>
                </a:lnTo>
                <a:lnTo>
                  <a:pt x="3861" y="176"/>
                </a:lnTo>
                <a:lnTo>
                  <a:pt x="3862" y="174"/>
                </a:lnTo>
                <a:lnTo>
                  <a:pt x="3864" y="172"/>
                </a:lnTo>
                <a:lnTo>
                  <a:pt x="3866" y="170"/>
                </a:lnTo>
                <a:lnTo>
                  <a:pt x="3868" y="169"/>
                </a:lnTo>
                <a:lnTo>
                  <a:pt x="3870" y="167"/>
                </a:lnTo>
                <a:lnTo>
                  <a:pt x="3872" y="166"/>
                </a:lnTo>
                <a:lnTo>
                  <a:pt x="3919" y="146"/>
                </a:lnTo>
                <a:lnTo>
                  <a:pt x="3967" y="127"/>
                </a:lnTo>
                <a:lnTo>
                  <a:pt x="4016" y="109"/>
                </a:lnTo>
                <a:lnTo>
                  <a:pt x="4066" y="92"/>
                </a:lnTo>
                <a:lnTo>
                  <a:pt x="4069" y="91"/>
                </a:lnTo>
                <a:lnTo>
                  <a:pt x="4071" y="91"/>
                </a:lnTo>
                <a:lnTo>
                  <a:pt x="4074" y="91"/>
                </a:lnTo>
                <a:lnTo>
                  <a:pt x="4077" y="91"/>
                </a:lnTo>
                <a:lnTo>
                  <a:pt x="4079" y="92"/>
                </a:lnTo>
                <a:lnTo>
                  <a:pt x="4082" y="92"/>
                </a:lnTo>
                <a:lnTo>
                  <a:pt x="4084" y="93"/>
                </a:lnTo>
                <a:lnTo>
                  <a:pt x="4086" y="94"/>
                </a:lnTo>
                <a:lnTo>
                  <a:pt x="4089" y="95"/>
                </a:lnTo>
                <a:lnTo>
                  <a:pt x="4091" y="97"/>
                </a:lnTo>
                <a:lnTo>
                  <a:pt x="4093" y="98"/>
                </a:lnTo>
                <a:lnTo>
                  <a:pt x="4094" y="100"/>
                </a:lnTo>
                <a:lnTo>
                  <a:pt x="4096" y="102"/>
                </a:lnTo>
                <a:lnTo>
                  <a:pt x="4097" y="104"/>
                </a:lnTo>
                <a:lnTo>
                  <a:pt x="4098" y="107"/>
                </a:lnTo>
                <a:lnTo>
                  <a:pt x="4099" y="109"/>
                </a:lnTo>
                <a:moveTo>
                  <a:pt x="3725" y="271"/>
                </a:moveTo>
                <a:lnTo>
                  <a:pt x="3727" y="273"/>
                </a:lnTo>
                <a:lnTo>
                  <a:pt x="3728" y="276"/>
                </a:lnTo>
                <a:lnTo>
                  <a:pt x="3729" y="279"/>
                </a:lnTo>
                <a:lnTo>
                  <a:pt x="3729" y="281"/>
                </a:lnTo>
                <a:lnTo>
                  <a:pt x="3729" y="284"/>
                </a:lnTo>
                <a:lnTo>
                  <a:pt x="3729" y="286"/>
                </a:lnTo>
                <a:lnTo>
                  <a:pt x="3729" y="289"/>
                </a:lnTo>
                <a:lnTo>
                  <a:pt x="3729" y="291"/>
                </a:lnTo>
                <a:lnTo>
                  <a:pt x="3728" y="294"/>
                </a:lnTo>
                <a:lnTo>
                  <a:pt x="3727" y="296"/>
                </a:lnTo>
                <a:lnTo>
                  <a:pt x="3726" y="298"/>
                </a:lnTo>
                <a:lnTo>
                  <a:pt x="3724" y="301"/>
                </a:lnTo>
                <a:lnTo>
                  <a:pt x="3723" y="303"/>
                </a:lnTo>
                <a:lnTo>
                  <a:pt x="3721" y="305"/>
                </a:lnTo>
                <a:lnTo>
                  <a:pt x="3719" y="306"/>
                </a:lnTo>
                <a:lnTo>
                  <a:pt x="3716" y="308"/>
                </a:lnTo>
                <a:lnTo>
                  <a:pt x="3673" y="335"/>
                </a:lnTo>
                <a:lnTo>
                  <a:pt x="3632" y="363"/>
                </a:lnTo>
                <a:lnTo>
                  <a:pt x="3591" y="392"/>
                </a:lnTo>
                <a:lnTo>
                  <a:pt x="3551" y="422"/>
                </a:lnTo>
                <a:lnTo>
                  <a:pt x="3549" y="424"/>
                </a:lnTo>
                <a:lnTo>
                  <a:pt x="3547" y="425"/>
                </a:lnTo>
                <a:lnTo>
                  <a:pt x="3545" y="426"/>
                </a:lnTo>
                <a:lnTo>
                  <a:pt x="3542" y="427"/>
                </a:lnTo>
                <a:lnTo>
                  <a:pt x="3540" y="427"/>
                </a:lnTo>
                <a:lnTo>
                  <a:pt x="3537" y="428"/>
                </a:lnTo>
                <a:lnTo>
                  <a:pt x="3535" y="428"/>
                </a:lnTo>
                <a:lnTo>
                  <a:pt x="3532" y="427"/>
                </a:lnTo>
                <a:lnTo>
                  <a:pt x="3530" y="427"/>
                </a:lnTo>
                <a:lnTo>
                  <a:pt x="3527" y="426"/>
                </a:lnTo>
                <a:lnTo>
                  <a:pt x="3525" y="426"/>
                </a:lnTo>
                <a:lnTo>
                  <a:pt x="3522" y="424"/>
                </a:lnTo>
                <a:lnTo>
                  <a:pt x="3520" y="423"/>
                </a:lnTo>
                <a:lnTo>
                  <a:pt x="3518" y="422"/>
                </a:lnTo>
                <a:lnTo>
                  <a:pt x="3516" y="420"/>
                </a:lnTo>
                <a:lnTo>
                  <a:pt x="3514" y="418"/>
                </a:lnTo>
                <a:lnTo>
                  <a:pt x="3513" y="416"/>
                </a:lnTo>
                <a:lnTo>
                  <a:pt x="3511" y="413"/>
                </a:lnTo>
                <a:lnTo>
                  <a:pt x="3510" y="411"/>
                </a:lnTo>
                <a:lnTo>
                  <a:pt x="3510" y="408"/>
                </a:lnTo>
                <a:lnTo>
                  <a:pt x="3509" y="406"/>
                </a:lnTo>
                <a:lnTo>
                  <a:pt x="3509" y="403"/>
                </a:lnTo>
                <a:lnTo>
                  <a:pt x="3509" y="401"/>
                </a:lnTo>
                <a:lnTo>
                  <a:pt x="3509" y="398"/>
                </a:lnTo>
                <a:lnTo>
                  <a:pt x="3509" y="396"/>
                </a:lnTo>
                <a:lnTo>
                  <a:pt x="3510" y="393"/>
                </a:lnTo>
                <a:lnTo>
                  <a:pt x="3511" y="391"/>
                </a:lnTo>
                <a:lnTo>
                  <a:pt x="3512" y="389"/>
                </a:lnTo>
                <a:lnTo>
                  <a:pt x="3514" y="387"/>
                </a:lnTo>
                <a:lnTo>
                  <a:pt x="3515" y="385"/>
                </a:lnTo>
                <a:lnTo>
                  <a:pt x="3517" y="383"/>
                </a:lnTo>
                <a:lnTo>
                  <a:pt x="3519" y="381"/>
                </a:lnTo>
                <a:lnTo>
                  <a:pt x="3560" y="349"/>
                </a:lnTo>
                <a:lnTo>
                  <a:pt x="3602" y="319"/>
                </a:lnTo>
                <a:lnTo>
                  <a:pt x="3645" y="291"/>
                </a:lnTo>
                <a:lnTo>
                  <a:pt x="3689" y="263"/>
                </a:lnTo>
                <a:lnTo>
                  <a:pt x="3692" y="262"/>
                </a:lnTo>
                <a:lnTo>
                  <a:pt x="3694" y="261"/>
                </a:lnTo>
                <a:lnTo>
                  <a:pt x="3696" y="260"/>
                </a:lnTo>
                <a:lnTo>
                  <a:pt x="3699" y="259"/>
                </a:lnTo>
                <a:lnTo>
                  <a:pt x="3702" y="259"/>
                </a:lnTo>
                <a:lnTo>
                  <a:pt x="3704" y="259"/>
                </a:lnTo>
                <a:lnTo>
                  <a:pt x="3707" y="259"/>
                </a:lnTo>
                <a:lnTo>
                  <a:pt x="3709" y="259"/>
                </a:lnTo>
                <a:lnTo>
                  <a:pt x="3712" y="260"/>
                </a:lnTo>
                <a:lnTo>
                  <a:pt x="3714" y="261"/>
                </a:lnTo>
                <a:lnTo>
                  <a:pt x="3716" y="262"/>
                </a:lnTo>
                <a:lnTo>
                  <a:pt x="3718" y="264"/>
                </a:lnTo>
                <a:lnTo>
                  <a:pt x="3720" y="265"/>
                </a:lnTo>
                <a:lnTo>
                  <a:pt x="3722" y="267"/>
                </a:lnTo>
                <a:lnTo>
                  <a:pt x="3724" y="269"/>
                </a:lnTo>
                <a:lnTo>
                  <a:pt x="3725" y="271"/>
                </a:lnTo>
                <a:moveTo>
                  <a:pt x="3402" y="519"/>
                </a:moveTo>
                <a:lnTo>
                  <a:pt x="3404" y="521"/>
                </a:lnTo>
                <a:lnTo>
                  <a:pt x="3406" y="523"/>
                </a:lnTo>
                <a:lnTo>
                  <a:pt x="3407" y="525"/>
                </a:lnTo>
                <a:lnTo>
                  <a:pt x="3409" y="528"/>
                </a:lnTo>
                <a:lnTo>
                  <a:pt x="3409" y="530"/>
                </a:lnTo>
                <a:lnTo>
                  <a:pt x="3410" y="532"/>
                </a:lnTo>
                <a:lnTo>
                  <a:pt x="3411" y="535"/>
                </a:lnTo>
                <a:lnTo>
                  <a:pt x="3411" y="538"/>
                </a:lnTo>
                <a:lnTo>
                  <a:pt x="3411" y="540"/>
                </a:lnTo>
                <a:lnTo>
                  <a:pt x="3410" y="543"/>
                </a:lnTo>
                <a:lnTo>
                  <a:pt x="3410" y="545"/>
                </a:lnTo>
                <a:lnTo>
                  <a:pt x="3409" y="548"/>
                </a:lnTo>
                <a:lnTo>
                  <a:pt x="3408" y="550"/>
                </a:lnTo>
                <a:lnTo>
                  <a:pt x="3407" y="553"/>
                </a:lnTo>
                <a:lnTo>
                  <a:pt x="3405" y="555"/>
                </a:lnTo>
                <a:lnTo>
                  <a:pt x="3403" y="557"/>
                </a:lnTo>
                <a:lnTo>
                  <a:pt x="3369" y="594"/>
                </a:lnTo>
                <a:lnTo>
                  <a:pt x="3336" y="632"/>
                </a:lnTo>
                <a:lnTo>
                  <a:pt x="3305" y="671"/>
                </a:lnTo>
                <a:lnTo>
                  <a:pt x="3275" y="710"/>
                </a:lnTo>
                <a:lnTo>
                  <a:pt x="3274" y="712"/>
                </a:lnTo>
                <a:lnTo>
                  <a:pt x="3272" y="714"/>
                </a:lnTo>
                <a:lnTo>
                  <a:pt x="3270" y="716"/>
                </a:lnTo>
                <a:lnTo>
                  <a:pt x="3267" y="717"/>
                </a:lnTo>
                <a:lnTo>
                  <a:pt x="3265" y="718"/>
                </a:lnTo>
                <a:lnTo>
                  <a:pt x="3263" y="719"/>
                </a:lnTo>
                <a:lnTo>
                  <a:pt x="3260" y="720"/>
                </a:lnTo>
                <a:lnTo>
                  <a:pt x="3258" y="721"/>
                </a:lnTo>
                <a:lnTo>
                  <a:pt x="3255" y="721"/>
                </a:lnTo>
                <a:lnTo>
                  <a:pt x="3253" y="721"/>
                </a:lnTo>
                <a:lnTo>
                  <a:pt x="3250" y="721"/>
                </a:lnTo>
                <a:lnTo>
                  <a:pt x="3248" y="720"/>
                </a:lnTo>
                <a:lnTo>
                  <a:pt x="3245" y="720"/>
                </a:lnTo>
                <a:lnTo>
                  <a:pt x="3243" y="719"/>
                </a:lnTo>
                <a:lnTo>
                  <a:pt x="3241" y="717"/>
                </a:lnTo>
                <a:lnTo>
                  <a:pt x="3238" y="716"/>
                </a:lnTo>
                <a:lnTo>
                  <a:pt x="3236" y="714"/>
                </a:lnTo>
                <a:lnTo>
                  <a:pt x="3234" y="713"/>
                </a:lnTo>
                <a:lnTo>
                  <a:pt x="3233" y="711"/>
                </a:lnTo>
                <a:lnTo>
                  <a:pt x="3231" y="708"/>
                </a:lnTo>
                <a:lnTo>
                  <a:pt x="3230" y="706"/>
                </a:lnTo>
                <a:lnTo>
                  <a:pt x="3229" y="704"/>
                </a:lnTo>
                <a:lnTo>
                  <a:pt x="3228" y="701"/>
                </a:lnTo>
                <a:lnTo>
                  <a:pt x="3228" y="699"/>
                </a:lnTo>
                <a:lnTo>
                  <a:pt x="3227" y="696"/>
                </a:lnTo>
                <a:lnTo>
                  <a:pt x="3227" y="694"/>
                </a:lnTo>
                <a:lnTo>
                  <a:pt x="3227" y="691"/>
                </a:lnTo>
                <a:lnTo>
                  <a:pt x="3228" y="689"/>
                </a:lnTo>
                <a:lnTo>
                  <a:pt x="3229" y="686"/>
                </a:lnTo>
                <a:lnTo>
                  <a:pt x="3230" y="684"/>
                </a:lnTo>
                <a:lnTo>
                  <a:pt x="3231" y="681"/>
                </a:lnTo>
                <a:lnTo>
                  <a:pt x="3232" y="679"/>
                </a:lnTo>
                <a:lnTo>
                  <a:pt x="3263" y="638"/>
                </a:lnTo>
                <a:lnTo>
                  <a:pt x="3295" y="598"/>
                </a:lnTo>
                <a:lnTo>
                  <a:pt x="3330" y="559"/>
                </a:lnTo>
                <a:lnTo>
                  <a:pt x="3365" y="520"/>
                </a:lnTo>
                <a:lnTo>
                  <a:pt x="3367" y="518"/>
                </a:lnTo>
                <a:lnTo>
                  <a:pt x="3369" y="516"/>
                </a:lnTo>
                <a:lnTo>
                  <a:pt x="3372" y="515"/>
                </a:lnTo>
                <a:lnTo>
                  <a:pt x="3374" y="514"/>
                </a:lnTo>
                <a:lnTo>
                  <a:pt x="3376" y="513"/>
                </a:lnTo>
                <a:lnTo>
                  <a:pt x="3379" y="512"/>
                </a:lnTo>
                <a:lnTo>
                  <a:pt x="3381" y="512"/>
                </a:lnTo>
                <a:lnTo>
                  <a:pt x="3384" y="512"/>
                </a:lnTo>
                <a:lnTo>
                  <a:pt x="3386" y="512"/>
                </a:lnTo>
                <a:lnTo>
                  <a:pt x="3389" y="512"/>
                </a:lnTo>
                <a:lnTo>
                  <a:pt x="3391" y="513"/>
                </a:lnTo>
                <a:lnTo>
                  <a:pt x="3394" y="513"/>
                </a:lnTo>
                <a:lnTo>
                  <a:pt x="3396" y="514"/>
                </a:lnTo>
                <a:lnTo>
                  <a:pt x="3398" y="516"/>
                </a:lnTo>
                <a:lnTo>
                  <a:pt x="3400" y="517"/>
                </a:lnTo>
                <a:lnTo>
                  <a:pt x="3402" y="519"/>
                </a:lnTo>
                <a:moveTo>
                  <a:pt x="3159" y="845"/>
                </a:moveTo>
                <a:lnTo>
                  <a:pt x="3162" y="846"/>
                </a:lnTo>
                <a:lnTo>
                  <a:pt x="3164" y="848"/>
                </a:lnTo>
                <a:lnTo>
                  <a:pt x="3166" y="850"/>
                </a:lnTo>
                <a:lnTo>
                  <a:pt x="3168" y="852"/>
                </a:lnTo>
                <a:lnTo>
                  <a:pt x="3169" y="854"/>
                </a:lnTo>
                <a:lnTo>
                  <a:pt x="3170" y="856"/>
                </a:lnTo>
                <a:lnTo>
                  <a:pt x="3172" y="858"/>
                </a:lnTo>
                <a:lnTo>
                  <a:pt x="3172" y="861"/>
                </a:lnTo>
                <a:lnTo>
                  <a:pt x="3173" y="863"/>
                </a:lnTo>
                <a:lnTo>
                  <a:pt x="3173" y="866"/>
                </a:lnTo>
                <a:lnTo>
                  <a:pt x="3174" y="868"/>
                </a:lnTo>
                <a:lnTo>
                  <a:pt x="3173" y="871"/>
                </a:lnTo>
                <a:lnTo>
                  <a:pt x="3173" y="873"/>
                </a:lnTo>
                <a:lnTo>
                  <a:pt x="3172" y="876"/>
                </a:lnTo>
                <a:lnTo>
                  <a:pt x="3172" y="878"/>
                </a:lnTo>
                <a:lnTo>
                  <a:pt x="3170" y="881"/>
                </a:lnTo>
                <a:lnTo>
                  <a:pt x="3149" y="926"/>
                </a:lnTo>
                <a:lnTo>
                  <a:pt x="3129" y="972"/>
                </a:lnTo>
                <a:lnTo>
                  <a:pt x="3110" y="1019"/>
                </a:lnTo>
                <a:lnTo>
                  <a:pt x="3094" y="1066"/>
                </a:lnTo>
                <a:lnTo>
                  <a:pt x="3094" y="1068"/>
                </a:lnTo>
                <a:lnTo>
                  <a:pt x="3092" y="1070"/>
                </a:lnTo>
                <a:lnTo>
                  <a:pt x="3091" y="1073"/>
                </a:lnTo>
                <a:lnTo>
                  <a:pt x="3090" y="1075"/>
                </a:lnTo>
                <a:lnTo>
                  <a:pt x="3088" y="1076"/>
                </a:lnTo>
                <a:lnTo>
                  <a:pt x="3086" y="1078"/>
                </a:lnTo>
                <a:lnTo>
                  <a:pt x="3084" y="1079"/>
                </a:lnTo>
                <a:lnTo>
                  <a:pt x="3082" y="1081"/>
                </a:lnTo>
                <a:lnTo>
                  <a:pt x="3079" y="1082"/>
                </a:lnTo>
                <a:lnTo>
                  <a:pt x="3077" y="1083"/>
                </a:lnTo>
                <a:lnTo>
                  <a:pt x="3074" y="1083"/>
                </a:lnTo>
                <a:lnTo>
                  <a:pt x="3072" y="1084"/>
                </a:lnTo>
                <a:lnTo>
                  <a:pt x="3069" y="1084"/>
                </a:lnTo>
                <a:lnTo>
                  <a:pt x="3067" y="1084"/>
                </a:lnTo>
                <a:lnTo>
                  <a:pt x="3064" y="1083"/>
                </a:lnTo>
                <a:lnTo>
                  <a:pt x="3061" y="1083"/>
                </a:lnTo>
                <a:lnTo>
                  <a:pt x="3059" y="1082"/>
                </a:lnTo>
                <a:lnTo>
                  <a:pt x="3056" y="1081"/>
                </a:lnTo>
                <a:lnTo>
                  <a:pt x="3054" y="1079"/>
                </a:lnTo>
                <a:lnTo>
                  <a:pt x="3052" y="1078"/>
                </a:lnTo>
                <a:lnTo>
                  <a:pt x="3050" y="1076"/>
                </a:lnTo>
                <a:lnTo>
                  <a:pt x="3049" y="1074"/>
                </a:lnTo>
                <a:lnTo>
                  <a:pt x="3047" y="1072"/>
                </a:lnTo>
                <a:lnTo>
                  <a:pt x="3046" y="1070"/>
                </a:lnTo>
                <a:lnTo>
                  <a:pt x="3045" y="1067"/>
                </a:lnTo>
                <a:lnTo>
                  <a:pt x="3044" y="1065"/>
                </a:lnTo>
                <a:lnTo>
                  <a:pt x="3044" y="1063"/>
                </a:lnTo>
                <a:lnTo>
                  <a:pt x="3043" y="1060"/>
                </a:lnTo>
                <a:lnTo>
                  <a:pt x="3043" y="1058"/>
                </a:lnTo>
                <a:lnTo>
                  <a:pt x="3043" y="1055"/>
                </a:lnTo>
                <a:lnTo>
                  <a:pt x="3044" y="1052"/>
                </a:lnTo>
                <a:lnTo>
                  <a:pt x="3044" y="1050"/>
                </a:lnTo>
                <a:lnTo>
                  <a:pt x="3061" y="1001"/>
                </a:lnTo>
                <a:lnTo>
                  <a:pt x="3080" y="952"/>
                </a:lnTo>
                <a:lnTo>
                  <a:pt x="3101" y="904"/>
                </a:lnTo>
                <a:lnTo>
                  <a:pt x="3123" y="857"/>
                </a:lnTo>
                <a:lnTo>
                  <a:pt x="3125" y="855"/>
                </a:lnTo>
                <a:lnTo>
                  <a:pt x="3126" y="852"/>
                </a:lnTo>
                <a:lnTo>
                  <a:pt x="3128" y="850"/>
                </a:lnTo>
                <a:lnTo>
                  <a:pt x="3130" y="849"/>
                </a:lnTo>
                <a:lnTo>
                  <a:pt x="3132" y="847"/>
                </a:lnTo>
                <a:lnTo>
                  <a:pt x="3134" y="846"/>
                </a:lnTo>
                <a:lnTo>
                  <a:pt x="3137" y="845"/>
                </a:lnTo>
                <a:lnTo>
                  <a:pt x="3139" y="844"/>
                </a:lnTo>
                <a:lnTo>
                  <a:pt x="3142" y="843"/>
                </a:lnTo>
                <a:lnTo>
                  <a:pt x="3144" y="843"/>
                </a:lnTo>
                <a:lnTo>
                  <a:pt x="3147" y="842"/>
                </a:lnTo>
                <a:lnTo>
                  <a:pt x="3149" y="842"/>
                </a:lnTo>
                <a:lnTo>
                  <a:pt x="3152" y="843"/>
                </a:lnTo>
                <a:lnTo>
                  <a:pt x="3154" y="843"/>
                </a:lnTo>
                <a:lnTo>
                  <a:pt x="3157" y="844"/>
                </a:lnTo>
                <a:lnTo>
                  <a:pt x="3159" y="845"/>
                </a:lnTo>
                <a:moveTo>
                  <a:pt x="3029" y="1230"/>
                </a:moveTo>
                <a:lnTo>
                  <a:pt x="3032" y="1230"/>
                </a:lnTo>
                <a:lnTo>
                  <a:pt x="3034" y="1231"/>
                </a:lnTo>
                <a:lnTo>
                  <a:pt x="3037" y="1232"/>
                </a:lnTo>
                <a:lnTo>
                  <a:pt x="3039" y="1233"/>
                </a:lnTo>
                <a:lnTo>
                  <a:pt x="3041" y="1235"/>
                </a:lnTo>
                <a:lnTo>
                  <a:pt x="3043" y="1236"/>
                </a:lnTo>
                <a:lnTo>
                  <a:pt x="3045" y="1238"/>
                </a:lnTo>
                <a:lnTo>
                  <a:pt x="3047" y="1240"/>
                </a:lnTo>
                <a:lnTo>
                  <a:pt x="3048" y="1242"/>
                </a:lnTo>
                <a:lnTo>
                  <a:pt x="3049" y="1244"/>
                </a:lnTo>
                <a:lnTo>
                  <a:pt x="3050" y="1247"/>
                </a:lnTo>
                <a:lnTo>
                  <a:pt x="3051" y="1249"/>
                </a:lnTo>
                <a:lnTo>
                  <a:pt x="3052" y="1252"/>
                </a:lnTo>
                <a:lnTo>
                  <a:pt x="3052" y="1254"/>
                </a:lnTo>
                <a:lnTo>
                  <a:pt x="3052" y="1257"/>
                </a:lnTo>
                <a:lnTo>
                  <a:pt x="3052" y="1260"/>
                </a:lnTo>
                <a:lnTo>
                  <a:pt x="3047" y="1309"/>
                </a:lnTo>
                <a:lnTo>
                  <a:pt x="3044" y="1359"/>
                </a:lnTo>
                <a:lnTo>
                  <a:pt x="3044" y="1409"/>
                </a:lnTo>
                <a:lnTo>
                  <a:pt x="3046" y="1459"/>
                </a:lnTo>
                <a:lnTo>
                  <a:pt x="3046" y="1461"/>
                </a:lnTo>
                <a:lnTo>
                  <a:pt x="3046" y="1464"/>
                </a:lnTo>
                <a:lnTo>
                  <a:pt x="3046" y="1466"/>
                </a:lnTo>
                <a:lnTo>
                  <a:pt x="3045" y="1469"/>
                </a:lnTo>
                <a:lnTo>
                  <a:pt x="3044" y="1471"/>
                </a:lnTo>
                <a:lnTo>
                  <a:pt x="3043" y="1474"/>
                </a:lnTo>
                <a:lnTo>
                  <a:pt x="3042" y="1476"/>
                </a:lnTo>
                <a:lnTo>
                  <a:pt x="3040" y="1478"/>
                </a:lnTo>
                <a:lnTo>
                  <a:pt x="3038" y="1480"/>
                </a:lnTo>
                <a:lnTo>
                  <a:pt x="3036" y="1481"/>
                </a:lnTo>
                <a:lnTo>
                  <a:pt x="3034" y="1483"/>
                </a:lnTo>
                <a:lnTo>
                  <a:pt x="3032" y="1484"/>
                </a:lnTo>
                <a:lnTo>
                  <a:pt x="3029" y="1485"/>
                </a:lnTo>
                <a:lnTo>
                  <a:pt x="3027" y="1486"/>
                </a:lnTo>
                <a:lnTo>
                  <a:pt x="3024" y="1486"/>
                </a:lnTo>
                <a:lnTo>
                  <a:pt x="3021" y="1487"/>
                </a:lnTo>
                <a:lnTo>
                  <a:pt x="3019" y="1487"/>
                </a:lnTo>
                <a:lnTo>
                  <a:pt x="3016" y="1487"/>
                </a:lnTo>
                <a:lnTo>
                  <a:pt x="3013" y="1486"/>
                </a:lnTo>
                <a:lnTo>
                  <a:pt x="3011" y="1485"/>
                </a:lnTo>
                <a:lnTo>
                  <a:pt x="3008" y="1484"/>
                </a:lnTo>
                <a:lnTo>
                  <a:pt x="3006" y="1483"/>
                </a:lnTo>
                <a:lnTo>
                  <a:pt x="3004" y="1482"/>
                </a:lnTo>
                <a:lnTo>
                  <a:pt x="3002" y="1480"/>
                </a:lnTo>
                <a:lnTo>
                  <a:pt x="3000" y="1479"/>
                </a:lnTo>
                <a:lnTo>
                  <a:pt x="2999" y="1477"/>
                </a:lnTo>
                <a:lnTo>
                  <a:pt x="2997" y="1474"/>
                </a:lnTo>
                <a:lnTo>
                  <a:pt x="2996" y="1472"/>
                </a:lnTo>
                <a:lnTo>
                  <a:pt x="2995" y="1470"/>
                </a:lnTo>
                <a:lnTo>
                  <a:pt x="2994" y="1467"/>
                </a:lnTo>
                <a:lnTo>
                  <a:pt x="2994" y="1465"/>
                </a:lnTo>
                <a:lnTo>
                  <a:pt x="2993" y="1462"/>
                </a:lnTo>
                <a:lnTo>
                  <a:pt x="2991" y="1410"/>
                </a:lnTo>
                <a:lnTo>
                  <a:pt x="2991" y="1358"/>
                </a:lnTo>
                <a:lnTo>
                  <a:pt x="2994" y="1305"/>
                </a:lnTo>
                <a:lnTo>
                  <a:pt x="2999" y="1253"/>
                </a:lnTo>
                <a:lnTo>
                  <a:pt x="3000" y="1250"/>
                </a:lnTo>
                <a:lnTo>
                  <a:pt x="3001" y="1248"/>
                </a:lnTo>
                <a:lnTo>
                  <a:pt x="3002" y="1245"/>
                </a:lnTo>
                <a:lnTo>
                  <a:pt x="3003" y="1243"/>
                </a:lnTo>
                <a:lnTo>
                  <a:pt x="3004" y="1241"/>
                </a:lnTo>
                <a:lnTo>
                  <a:pt x="3006" y="1239"/>
                </a:lnTo>
                <a:lnTo>
                  <a:pt x="3008" y="1237"/>
                </a:lnTo>
                <a:lnTo>
                  <a:pt x="3010" y="1236"/>
                </a:lnTo>
                <a:lnTo>
                  <a:pt x="3012" y="1234"/>
                </a:lnTo>
                <a:lnTo>
                  <a:pt x="3014" y="1233"/>
                </a:lnTo>
                <a:lnTo>
                  <a:pt x="3016" y="1232"/>
                </a:lnTo>
                <a:lnTo>
                  <a:pt x="3019" y="1231"/>
                </a:lnTo>
                <a:lnTo>
                  <a:pt x="3021" y="1230"/>
                </a:lnTo>
                <a:lnTo>
                  <a:pt x="3024" y="1230"/>
                </a:lnTo>
                <a:lnTo>
                  <a:pt x="3027" y="1230"/>
                </a:lnTo>
                <a:lnTo>
                  <a:pt x="3029" y="1230"/>
                </a:lnTo>
                <a:moveTo>
                  <a:pt x="3046" y="1636"/>
                </a:moveTo>
                <a:lnTo>
                  <a:pt x="3049" y="1635"/>
                </a:lnTo>
                <a:lnTo>
                  <a:pt x="3052" y="1635"/>
                </a:lnTo>
                <a:lnTo>
                  <a:pt x="3054" y="1635"/>
                </a:lnTo>
                <a:lnTo>
                  <a:pt x="3057" y="1635"/>
                </a:lnTo>
                <a:lnTo>
                  <a:pt x="3059" y="1635"/>
                </a:lnTo>
                <a:lnTo>
                  <a:pt x="3062" y="1636"/>
                </a:lnTo>
                <a:lnTo>
                  <a:pt x="3064" y="1637"/>
                </a:lnTo>
                <a:lnTo>
                  <a:pt x="3067" y="1638"/>
                </a:lnTo>
                <a:lnTo>
                  <a:pt x="3069" y="1639"/>
                </a:lnTo>
                <a:lnTo>
                  <a:pt x="3071" y="1641"/>
                </a:lnTo>
                <a:lnTo>
                  <a:pt x="3073" y="1643"/>
                </a:lnTo>
                <a:lnTo>
                  <a:pt x="3075" y="1644"/>
                </a:lnTo>
                <a:lnTo>
                  <a:pt x="3076" y="1647"/>
                </a:lnTo>
                <a:lnTo>
                  <a:pt x="3077" y="1649"/>
                </a:lnTo>
                <a:lnTo>
                  <a:pt x="3079" y="1651"/>
                </a:lnTo>
                <a:lnTo>
                  <a:pt x="3079" y="1654"/>
                </a:lnTo>
                <a:lnTo>
                  <a:pt x="3093" y="1701"/>
                </a:lnTo>
                <a:lnTo>
                  <a:pt x="3110" y="1748"/>
                </a:lnTo>
                <a:lnTo>
                  <a:pt x="3129" y="1794"/>
                </a:lnTo>
                <a:lnTo>
                  <a:pt x="3150" y="1840"/>
                </a:lnTo>
                <a:lnTo>
                  <a:pt x="3151" y="1842"/>
                </a:lnTo>
                <a:lnTo>
                  <a:pt x="3152" y="1845"/>
                </a:lnTo>
                <a:lnTo>
                  <a:pt x="3153" y="1847"/>
                </a:lnTo>
                <a:lnTo>
                  <a:pt x="3153" y="1850"/>
                </a:lnTo>
                <a:lnTo>
                  <a:pt x="3153" y="1852"/>
                </a:lnTo>
                <a:lnTo>
                  <a:pt x="3153" y="1855"/>
                </a:lnTo>
                <a:lnTo>
                  <a:pt x="3152" y="1857"/>
                </a:lnTo>
                <a:lnTo>
                  <a:pt x="3152" y="1860"/>
                </a:lnTo>
                <a:lnTo>
                  <a:pt x="3151" y="1862"/>
                </a:lnTo>
                <a:lnTo>
                  <a:pt x="3149" y="1864"/>
                </a:lnTo>
                <a:lnTo>
                  <a:pt x="3148" y="1867"/>
                </a:lnTo>
                <a:lnTo>
                  <a:pt x="3147" y="1869"/>
                </a:lnTo>
                <a:lnTo>
                  <a:pt x="3145" y="1870"/>
                </a:lnTo>
                <a:lnTo>
                  <a:pt x="3143" y="1872"/>
                </a:lnTo>
                <a:lnTo>
                  <a:pt x="3141" y="1874"/>
                </a:lnTo>
                <a:lnTo>
                  <a:pt x="3138" y="1875"/>
                </a:lnTo>
                <a:lnTo>
                  <a:pt x="3136" y="1876"/>
                </a:lnTo>
                <a:lnTo>
                  <a:pt x="3133" y="1877"/>
                </a:lnTo>
                <a:lnTo>
                  <a:pt x="3131" y="1877"/>
                </a:lnTo>
                <a:lnTo>
                  <a:pt x="3128" y="1878"/>
                </a:lnTo>
                <a:lnTo>
                  <a:pt x="3126" y="1878"/>
                </a:lnTo>
                <a:lnTo>
                  <a:pt x="3123" y="1878"/>
                </a:lnTo>
                <a:lnTo>
                  <a:pt x="3121" y="1877"/>
                </a:lnTo>
                <a:lnTo>
                  <a:pt x="3118" y="1877"/>
                </a:lnTo>
                <a:lnTo>
                  <a:pt x="3116" y="1876"/>
                </a:lnTo>
                <a:lnTo>
                  <a:pt x="3114" y="1875"/>
                </a:lnTo>
                <a:lnTo>
                  <a:pt x="3112" y="1873"/>
                </a:lnTo>
                <a:lnTo>
                  <a:pt x="3110" y="1872"/>
                </a:lnTo>
                <a:lnTo>
                  <a:pt x="3108" y="1870"/>
                </a:lnTo>
                <a:lnTo>
                  <a:pt x="3106" y="1868"/>
                </a:lnTo>
                <a:lnTo>
                  <a:pt x="3105" y="1865"/>
                </a:lnTo>
                <a:lnTo>
                  <a:pt x="3103" y="1863"/>
                </a:lnTo>
                <a:lnTo>
                  <a:pt x="3081" y="1815"/>
                </a:lnTo>
                <a:lnTo>
                  <a:pt x="3061" y="1767"/>
                </a:lnTo>
                <a:lnTo>
                  <a:pt x="3043" y="1718"/>
                </a:lnTo>
                <a:lnTo>
                  <a:pt x="3028" y="1668"/>
                </a:lnTo>
                <a:lnTo>
                  <a:pt x="3028" y="1665"/>
                </a:lnTo>
                <a:lnTo>
                  <a:pt x="3027" y="1663"/>
                </a:lnTo>
                <a:lnTo>
                  <a:pt x="3027" y="1660"/>
                </a:lnTo>
                <a:lnTo>
                  <a:pt x="3028" y="1657"/>
                </a:lnTo>
                <a:lnTo>
                  <a:pt x="3028" y="1655"/>
                </a:lnTo>
                <a:lnTo>
                  <a:pt x="3029" y="1653"/>
                </a:lnTo>
                <a:lnTo>
                  <a:pt x="3030" y="1650"/>
                </a:lnTo>
                <a:lnTo>
                  <a:pt x="3031" y="1648"/>
                </a:lnTo>
                <a:lnTo>
                  <a:pt x="3032" y="1646"/>
                </a:lnTo>
                <a:lnTo>
                  <a:pt x="3034" y="1644"/>
                </a:lnTo>
                <a:lnTo>
                  <a:pt x="3035" y="1642"/>
                </a:lnTo>
                <a:lnTo>
                  <a:pt x="3037" y="1640"/>
                </a:lnTo>
                <a:lnTo>
                  <a:pt x="3039" y="1639"/>
                </a:lnTo>
                <a:lnTo>
                  <a:pt x="3041" y="1638"/>
                </a:lnTo>
                <a:lnTo>
                  <a:pt x="3044" y="1637"/>
                </a:lnTo>
                <a:lnTo>
                  <a:pt x="3046" y="1636"/>
                </a:lnTo>
                <a:moveTo>
                  <a:pt x="3218" y="2003"/>
                </a:moveTo>
                <a:lnTo>
                  <a:pt x="3221" y="2001"/>
                </a:lnTo>
                <a:lnTo>
                  <a:pt x="3223" y="2000"/>
                </a:lnTo>
                <a:lnTo>
                  <a:pt x="3226" y="1999"/>
                </a:lnTo>
                <a:lnTo>
                  <a:pt x="3228" y="1999"/>
                </a:lnTo>
                <a:lnTo>
                  <a:pt x="3231" y="1998"/>
                </a:lnTo>
                <a:lnTo>
                  <a:pt x="3233" y="1998"/>
                </a:lnTo>
                <a:lnTo>
                  <a:pt x="3236" y="1998"/>
                </a:lnTo>
                <a:lnTo>
                  <a:pt x="3238" y="1998"/>
                </a:lnTo>
                <a:lnTo>
                  <a:pt x="3241" y="1999"/>
                </a:lnTo>
                <a:lnTo>
                  <a:pt x="3243" y="1999"/>
                </a:lnTo>
                <a:lnTo>
                  <a:pt x="3246" y="2000"/>
                </a:lnTo>
                <a:lnTo>
                  <a:pt x="3248" y="2001"/>
                </a:lnTo>
                <a:lnTo>
                  <a:pt x="3250" y="2002"/>
                </a:lnTo>
                <a:lnTo>
                  <a:pt x="3252" y="2004"/>
                </a:lnTo>
                <a:lnTo>
                  <a:pt x="3254" y="2006"/>
                </a:lnTo>
                <a:lnTo>
                  <a:pt x="3255" y="2008"/>
                </a:lnTo>
                <a:lnTo>
                  <a:pt x="3269" y="2026"/>
                </a:lnTo>
                <a:lnTo>
                  <a:pt x="3284" y="2044"/>
                </a:lnTo>
                <a:lnTo>
                  <a:pt x="3313" y="2079"/>
                </a:lnTo>
                <a:lnTo>
                  <a:pt x="3393" y="2096"/>
                </a:lnTo>
                <a:lnTo>
                  <a:pt x="3396" y="2096"/>
                </a:lnTo>
                <a:lnTo>
                  <a:pt x="3398" y="2097"/>
                </a:lnTo>
                <a:lnTo>
                  <a:pt x="3401" y="2098"/>
                </a:lnTo>
                <a:lnTo>
                  <a:pt x="3403" y="2100"/>
                </a:lnTo>
                <a:lnTo>
                  <a:pt x="3405" y="2101"/>
                </a:lnTo>
                <a:lnTo>
                  <a:pt x="3407" y="2103"/>
                </a:lnTo>
                <a:lnTo>
                  <a:pt x="3408" y="2105"/>
                </a:lnTo>
                <a:lnTo>
                  <a:pt x="3410" y="2107"/>
                </a:lnTo>
                <a:lnTo>
                  <a:pt x="3411" y="2109"/>
                </a:lnTo>
                <a:lnTo>
                  <a:pt x="3412" y="2112"/>
                </a:lnTo>
                <a:lnTo>
                  <a:pt x="3413" y="2114"/>
                </a:lnTo>
                <a:lnTo>
                  <a:pt x="3413" y="2116"/>
                </a:lnTo>
                <a:lnTo>
                  <a:pt x="3414" y="2119"/>
                </a:lnTo>
                <a:lnTo>
                  <a:pt x="3414" y="2121"/>
                </a:lnTo>
                <a:lnTo>
                  <a:pt x="3414" y="2124"/>
                </a:lnTo>
                <a:lnTo>
                  <a:pt x="3413" y="2127"/>
                </a:lnTo>
                <a:lnTo>
                  <a:pt x="3412" y="2129"/>
                </a:lnTo>
                <a:lnTo>
                  <a:pt x="3411" y="2132"/>
                </a:lnTo>
                <a:lnTo>
                  <a:pt x="3410" y="2134"/>
                </a:lnTo>
                <a:lnTo>
                  <a:pt x="3409" y="2137"/>
                </a:lnTo>
                <a:lnTo>
                  <a:pt x="3407" y="2139"/>
                </a:lnTo>
                <a:lnTo>
                  <a:pt x="3405" y="2140"/>
                </a:lnTo>
                <a:lnTo>
                  <a:pt x="3403" y="2142"/>
                </a:lnTo>
                <a:lnTo>
                  <a:pt x="3401" y="2143"/>
                </a:lnTo>
                <a:lnTo>
                  <a:pt x="3399" y="2145"/>
                </a:lnTo>
                <a:lnTo>
                  <a:pt x="3397" y="2146"/>
                </a:lnTo>
                <a:lnTo>
                  <a:pt x="3394" y="2146"/>
                </a:lnTo>
                <a:lnTo>
                  <a:pt x="3392" y="2147"/>
                </a:lnTo>
                <a:lnTo>
                  <a:pt x="3389" y="2147"/>
                </a:lnTo>
                <a:lnTo>
                  <a:pt x="3387" y="2147"/>
                </a:lnTo>
                <a:lnTo>
                  <a:pt x="3384" y="2147"/>
                </a:lnTo>
                <a:lnTo>
                  <a:pt x="3381" y="2147"/>
                </a:lnTo>
                <a:lnTo>
                  <a:pt x="3365" y="2143"/>
                </a:lnTo>
                <a:lnTo>
                  <a:pt x="3356" y="2141"/>
                </a:lnTo>
                <a:lnTo>
                  <a:pt x="3347" y="2140"/>
                </a:lnTo>
                <a:lnTo>
                  <a:pt x="3347" y="2141"/>
                </a:lnTo>
                <a:lnTo>
                  <a:pt x="3346" y="2142"/>
                </a:lnTo>
                <a:lnTo>
                  <a:pt x="3346" y="2143"/>
                </a:lnTo>
                <a:lnTo>
                  <a:pt x="3345" y="2144"/>
                </a:lnTo>
                <a:lnTo>
                  <a:pt x="3342" y="2148"/>
                </a:lnTo>
                <a:lnTo>
                  <a:pt x="3340" y="2149"/>
                </a:lnTo>
                <a:lnTo>
                  <a:pt x="3338" y="2151"/>
                </a:lnTo>
                <a:lnTo>
                  <a:pt x="3336" y="2152"/>
                </a:lnTo>
                <a:lnTo>
                  <a:pt x="3333" y="2153"/>
                </a:lnTo>
                <a:lnTo>
                  <a:pt x="3331" y="2154"/>
                </a:lnTo>
                <a:lnTo>
                  <a:pt x="3328" y="2154"/>
                </a:lnTo>
                <a:lnTo>
                  <a:pt x="3326" y="2155"/>
                </a:lnTo>
                <a:lnTo>
                  <a:pt x="3323" y="2155"/>
                </a:lnTo>
                <a:lnTo>
                  <a:pt x="3320" y="2154"/>
                </a:lnTo>
                <a:lnTo>
                  <a:pt x="3318" y="2154"/>
                </a:lnTo>
                <a:lnTo>
                  <a:pt x="3315" y="2153"/>
                </a:lnTo>
                <a:lnTo>
                  <a:pt x="3313" y="2152"/>
                </a:lnTo>
                <a:lnTo>
                  <a:pt x="3311" y="2151"/>
                </a:lnTo>
                <a:lnTo>
                  <a:pt x="3308" y="2150"/>
                </a:lnTo>
                <a:lnTo>
                  <a:pt x="3306" y="2148"/>
                </a:lnTo>
                <a:lnTo>
                  <a:pt x="3304" y="2147"/>
                </a:lnTo>
                <a:lnTo>
                  <a:pt x="3300" y="2142"/>
                </a:lnTo>
                <a:lnTo>
                  <a:pt x="3295" y="2137"/>
                </a:lnTo>
                <a:lnTo>
                  <a:pt x="3286" y="2128"/>
                </a:lnTo>
                <a:lnTo>
                  <a:pt x="3260" y="2123"/>
                </a:lnTo>
                <a:lnTo>
                  <a:pt x="3234" y="2118"/>
                </a:lnTo>
                <a:lnTo>
                  <a:pt x="3180" y="2111"/>
                </a:lnTo>
                <a:lnTo>
                  <a:pt x="3178" y="2110"/>
                </a:lnTo>
                <a:lnTo>
                  <a:pt x="3175" y="2110"/>
                </a:lnTo>
                <a:lnTo>
                  <a:pt x="3173" y="2109"/>
                </a:lnTo>
                <a:lnTo>
                  <a:pt x="3171" y="2108"/>
                </a:lnTo>
                <a:lnTo>
                  <a:pt x="3169" y="2106"/>
                </a:lnTo>
                <a:lnTo>
                  <a:pt x="3167" y="2105"/>
                </a:lnTo>
                <a:lnTo>
                  <a:pt x="3165" y="2103"/>
                </a:lnTo>
                <a:lnTo>
                  <a:pt x="3163" y="2101"/>
                </a:lnTo>
                <a:lnTo>
                  <a:pt x="3162" y="2099"/>
                </a:lnTo>
                <a:lnTo>
                  <a:pt x="3161" y="2097"/>
                </a:lnTo>
                <a:lnTo>
                  <a:pt x="3159" y="2094"/>
                </a:lnTo>
                <a:lnTo>
                  <a:pt x="3159" y="2092"/>
                </a:lnTo>
                <a:lnTo>
                  <a:pt x="3158" y="2090"/>
                </a:lnTo>
                <a:lnTo>
                  <a:pt x="3158" y="2087"/>
                </a:lnTo>
                <a:lnTo>
                  <a:pt x="3157" y="2084"/>
                </a:lnTo>
                <a:lnTo>
                  <a:pt x="3157" y="2082"/>
                </a:lnTo>
                <a:lnTo>
                  <a:pt x="3158" y="2079"/>
                </a:lnTo>
                <a:lnTo>
                  <a:pt x="3159" y="2076"/>
                </a:lnTo>
                <a:lnTo>
                  <a:pt x="3160" y="2074"/>
                </a:lnTo>
                <a:lnTo>
                  <a:pt x="3161" y="2072"/>
                </a:lnTo>
                <a:lnTo>
                  <a:pt x="3162" y="2069"/>
                </a:lnTo>
                <a:lnTo>
                  <a:pt x="3164" y="2067"/>
                </a:lnTo>
                <a:lnTo>
                  <a:pt x="3166" y="2065"/>
                </a:lnTo>
                <a:lnTo>
                  <a:pt x="3168" y="2064"/>
                </a:lnTo>
                <a:lnTo>
                  <a:pt x="3170" y="2062"/>
                </a:lnTo>
                <a:lnTo>
                  <a:pt x="3172" y="2061"/>
                </a:lnTo>
                <a:lnTo>
                  <a:pt x="3174" y="2060"/>
                </a:lnTo>
                <a:lnTo>
                  <a:pt x="3177" y="2059"/>
                </a:lnTo>
                <a:lnTo>
                  <a:pt x="3179" y="2059"/>
                </a:lnTo>
                <a:lnTo>
                  <a:pt x="3182" y="2059"/>
                </a:lnTo>
                <a:lnTo>
                  <a:pt x="3185" y="2058"/>
                </a:lnTo>
                <a:lnTo>
                  <a:pt x="3187" y="2059"/>
                </a:lnTo>
                <a:lnTo>
                  <a:pt x="3233" y="2065"/>
                </a:lnTo>
                <a:lnTo>
                  <a:pt x="3213" y="2041"/>
                </a:lnTo>
                <a:lnTo>
                  <a:pt x="3212" y="2038"/>
                </a:lnTo>
                <a:lnTo>
                  <a:pt x="3211" y="2036"/>
                </a:lnTo>
                <a:lnTo>
                  <a:pt x="3210" y="2034"/>
                </a:lnTo>
                <a:lnTo>
                  <a:pt x="3209" y="2031"/>
                </a:lnTo>
                <a:lnTo>
                  <a:pt x="3208" y="2028"/>
                </a:lnTo>
                <a:lnTo>
                  <a:pt x="3208" y="2026"/>
                </a:lnTo>
                <a:lnTo>
                  <a:pt x="3208" y="2023"/>
                </a:lnTo>
                <a:lnTo>
                  <a:pt x="3208" y="2021"/>
                </a:lnTo>
                <a:lnTo>
                  <a:pt x="3209" y="2018"/>
                </a:lnTo>
                <a:lnTo>
                  <a:pt x="3210" y="2016"/>
                </a:lnTo>
                <a:lnTo>
                  <a:pt x="3211" y="2013"/>
                </a:lnTo>
                <a:lnTo>
                  <a:pt x="3212" y="2011"/>
                </a:lnTo>
                <a:lnTo>
                  <a:pt x="3213" y="2009"/>
                </a:lnTo>
                <a:lnTo>
                  <a:pt x="3215" y="2006"/>
                </a:lnTo>
                <a:lnTo>
                  <a:pt x="3216" y="2005"/>
                </a:lnTo>
                <a:lnTo>
                  <a:pt x="3218" y="2003"/>
                </a:lnTo>
                <a:moveTo>
                  <a:pt x="2949" y="2095"/>
                </a:moveTo>
                <a:lnTo>
                  <a:pt x="2892" y="2095"/>
                </a:lnTo>
                <a:lnTo>
                  <a:pt x="2834" y="2096"/>
                </a:lnTo>
                <a:lnTo>
                  <a:pt x="2776" y="2099"/>
                </a:lnTo>
                <a:lnTo>
                  <a:pt x="2717" y="2103"/>
                </a:lnTo>
                <a:lnTo>
                  <a:pt x="2715" y="2103"/>
                </a:lnTo>
                <a:lnTo>
                  <a:pt x="2712" y="2103"/>
                </a:lnTo>
                <a:lnTo>
                  <a:pt x="2710" y="2103"/>
                </a:lnTo>
                <a:lnTo>
                  <a:pt x="2707" y="2102"/>
                </a:lnTo>
                <a:lnTo>
                  <a:pt x="2705" y="2101"/>
                </a:lnTo>
                <a:lnTo>
                  <a:pt x="2703" y="2100"/>
                </a:lnTo>
                <a:lnTo>
                  <a:pt x="2701" y="2099"/>
                </a:lnTo>
                <a:lnTo>
                  <a:pt x="2699" y="2097"/>
                </a:lnTo>
                <a:lnTo>
                  <a:pt x="2697" y="2095"/>
                </a:lnTo>
                <a:lnTo>
                  <a:pt x="2695" y="2093"/>
                </a:lnTo>
                <a:lnTo>
                  <a:pt x="2694" y="2091"/>
                </a:lnTo>
                <a:lnTo>
                  <a:pt x="2692" y="2089"/>
                </a:lnTo>
                <a:lnTo>
                  <a:pt x="2691" y="2087"/>
                </a:lnTo>
                <a:lnTo>
                  <a:pt x="2690" y="2084"/>
                </a:lnTo>
                <a:lnTo>
                  <a:pt x="2690" y="2081"/>
                </a:lnTo>
                <a:lnTo>
                  <a:pt x="2689" y="2079"/>
                </a:lnTo>
                <a:lnTo>
                  <a:pt x="2689" y="2076"/>
                </a:lnTo>
                <a:lnTo>
                  <a:pt x="2689" y="2074"/>
                </a:lnTo>
                <a:lnTo>
                  <a:pt x="2690" y="2071"/>
                </a:lnTo>
                <a:lnTo>
                  <a:pt x="2690" y="2069"/>
                </a:lnTo>
                <a:lnTo>
                  <a:pt x="2691" y="2066"/>
                </a:lnTo>
                <a:lnTo>
                  <a:pt x="2692" y="2064"/>
                </a:lnTo>
                <a:lnTo>
                  <a:pt x="2694" y="2062"/>
                </a:lnTo>
                <a:lnTo>
                  <a:pt x="2695" y="2060"/>
                </a:lnTo>
                <a:lnTo>
                  <a:pt x="2697" y="2058"/>
                </a:lnTo>
                <a:lnTo>
                  <a:pt x="2699" y="2056"/>
                </a:lnTo>
                <a:lnTo>
                  <a:pt x="2701" y="2055"/>
                </a:lnTo>
                <a:lnTo>
                  <a:pt x="2703" y="2054"/>
                </a:lnTo>
                <a:lnTo>
                  <a:pt x="2706" y="2052"/>
                </a:lnTo>
                <a:lnTo>
                  <a:pt x="2708" y="2052"/>
                </a:lnTo>
                <a:lnTo>
                  <a:pt x="2711" y="2051"/>
                </a:lnTo>
                <a:lnTo>
                  <a:pt x="2713" y="2051"/>
                </a:lnTo>
                <a:lnTo>
                  <a:pt x="2773" y="2046"/>
                </a:lnTo>
                <a:lnTo>
                  <a:pt x="2833" y="2043"/>
                </a:lnTo>
                <a:lnTo>
                  <a:pt x="2892" y="2042"/>
                </a:lnTo>
                <a:lnTo>
                  <a:pt x="2950" y="2042"/>
                </a:lnTo>
                <a:lnTo>
                  <a:pt x="2953" y="2042"/>
                </a:lnTo>
                <a:lnTo>
                  <a:pt x="2956" y="2043"/>
                </a:lnTo>
                <a:lnTo>
                  <a:pt x="2958" y="2043"/>
                </a:lnTo>
                <a:lnTo>
                  <a:pt x="2961" y="2044"/>
                </a:lnTo>
                <a:lnTo>
                  <a:pt x="2963" y="2046"/>
                </a:lnTo>
                <a:lnTo>
                  <a:pt x="2965" y="2047"/>
                </a:lnTo>
                <a:lnTo>
                  <a:pt x="2967" y="2048"/>
                </a:lnTo>
                <a:lnTo>
                  <a:pt x="2969" y="2050"/>
                </a:lnTo>
                <a:lnTo>
                  <a:pt x="2971" y="2052"/>
                </a:lnTo>
                <a:lnTo>
                  <a:pt x="2972" y="2054"/>
                </a:lnTo>
                <a:lnTo>
                  <a:pt x="2973" y="2056"/>
                </a:lnTo>
                <a:lnTo>
                  <a:pt x="2974" y="2059"/>
                </a:lnTo>
                <a:lnTo>
                  <a:pt x="2975" y="2061"/>
                </a:lnTo>
                <a:lnTo>
                  <a:pt x="2976" y="2063"/>
                </a:lnTo>
                <a:lnTo>
                  <a:pt x="2976" y="2066"/>
                </a:lnTo>
                <a:lnTo>
                  <a:pt x="2976" y="2069"/>
                </a:lnTo>
                <a:lnTo>
                  <a:pt x="2976" y="2071"/>
                </a:lnTo>
                <a:lnTo>
                  <a:pt x="2976" y="2074"/>
                </a:lnTo>
                <a:lnTo>
                  <a:pt x="2975" y="2077"/>
                </a:lnTo>
                <a:lnTo>
                  <a:pt x="2974" y="2079"/>
                </a:lnTo>
                <a:lnTo>
                  <a:pt x="2973" y="2081"/>
                </a:lnTo>
                <a:lnTo>
                  <a:pt x="2972" y="2084"/>
                </a:lnTo>
                <a:lnTo>
                  <a:pt x="2970" y="2086"/>
                </a:lnTo>
                <a:lnTo>
                  <a:pt x="2969" y="2088"/>
                </a:lnTo>
                <a:lnTo>
                  <a:pt x="2967" y="2089"/>
                </a:lnTo>
                <a:lnTo>
                  <a:pt x="2965" y="2091"/>
                </a:lnTo>
                <a:lnTo>
                  <a:pt x="2962" y="2092"/>
                </a:lnTo>
                <a:lnTo>
                  <a:pt x="2960" y="2093"/>
                </a:lnTo>
                <a:lnTo>
                  <a:pt x="2957" y="2094"/>
                </a:lnTo>
                <a:lnTo>
                  <a:pt x="2955" y="2094"/>
                </a:lnTo>
                <a:lnTo>
                  <a:pt x="2952" y="2095"/>
                </a:lnTo>
                <a:lnTo>
                  <a:pt x="2949" y="2095"/>
                </a:lnTo>
                <a:moveTo>
                  <a:pt x="2509" y="2104"/>
                </a:moveTo>
                <a:lnTo>
                  <a:pt x="2509" y="2106"/>
                </a:lnTo>
                <a:lnTo>
                  <a:pt x="2509" y="2109"/>
                </a:lnTo>
                <a:lnTo>
                  <a:pt x="2509" y="2112"/>
                </a:lnTo>
                <a:lnTo>
                  <a:pt x="2508" y="2114"/>
                </a:lnTo>
                <a:lnTo>
                  <a:pt x="2508" y="2117"/>
                </a:lnTo>
                <a:lnTo>
                  <a:pt x="2507" y="2119"/>
                </a:lnTo>
                <a:lnTo>
                  <a:pt x="2506" y="2121"/>
                </a:lnTo>
                <a:lnTo>
                  <a:pt x="2504" y="2123"/>
                </a:lnTo>
                <a:lnTo>
                  <a:pt x="2503" y="2125"/>
                </a:lnTo>
                <a:lnTo>
                  <a:pt x="2501" y="2127"/>
                </a:lnTo>
                <a:lnTo>
                  <a:pt x="2499" y="2129"/>
                </a:lnTo>
                <a:lnTo>
                  <a:pt x="2497" y="2131"/>
                </a:lnTo>
                <a:lnTo>
                  <a:pt x="2495" y="2132"/>
                </a:lnTo>
                <a:lnTo>
                  <a:pt x="2493" y="2133"/>
                </a:lnTo>
                <a:lnTo>
                  <a:pt x="2490" y="2134"/>
                </a:lnTo>
                <a:lnTo>
                  <a:pt x="2488" y="2135"/>
                </a:lnTo>
                <a:lnTo>
                  <a:pt x="2431" y="2146"/>
                </a:lnTo>
                <a:lnTo>
                  <a:pt x="2375" y="2158"/>
                </a:lnTo>
                <a:lnTo>
                  <a:pt x="2318" y="2172"/>
                </a:lnTo>
                <a:lnTo>
                  <a:pt x="2262" y="2188"/>
                </a:lnTo>
                <a:lnTo>
                  <a:pt x="2259" y="2188"/>
                </a:lnTo>
                <a:lnTo>
                  <a:pt x="2256" y="2189"/>
                </a:lnTo>
                <a:lnTo>
                  <a:pt x="2254" y="2189"/>
                </a:lnTo>
                <a:lnTo>
                  <a:pt x="2251" y="2189"/>
                </a:lnTo>
                <a:lnTo>
                  <a:pt x="2249" y="2189"/>
                </a:lnTo>
                <a:lnTo>
                  <a:pt x="2246" y="2188"/>
                </a:lnTo>
                <a:lnTo>
                  <a:pt x="2244" y="2187"/>
                </a:lnTo>
                <a:lnTo>
                  <a:pt x="2242" y="2186"/>
                </a:lnTo>
                <a:lnTo>
                  <a:pt x="2240" y="2184"/>
                </a:lnTo>
                <a:lnTo>
                  <a:pt x="2238" y="2183"/>
                </a:lnTo>
                <a:lnTo>
                  <a:pt x="2236" y="2181"/>
                </a:lnTo>
                <a:lnTo>
                  <a:pt x="2234" y="2179"/>
                </a:lnTo>
                <a:lnTo>
                  <a:pt x="2233" y="2177"/>
                </a:lnTo>
                <a:lnTo>
                  <a:pt x="2232" y="2175"/>
                </a:lnTo>
                <a:lnTo>
                  <a:pt x="2230" y="2172"/>
                </a:lnTo>
                <a:lnTo>
                  <a:pt x="2230" y="2170"/>
                </a:lnTo>
                <a:lnTo>
                  <a:pt x="2229" y="2167"/>
                </a:lnTo>
                <a:lnTo>
                  <a:pt x="2228" y="2164"/>
                </a:lnTo>
                <a:lnTo>
                  <a:pt x="2228" y="2162"/>
                </a:lnTo>
                <a:lnTo>
                  <a:pt x="2228" y="2159"/>
                </a:lnTo>
                <a:lnTo>
                  <a:pt x="2228" y="2157"/>
                </a:lnTo>
                <a:lnTo>
                  <a:pt x="2229" y="2154"/>
                </a:lnTo>
                <a:lnTo>
                  <a:pt x="2230" y="2152"/>
                </a:lnTo>
                <a:lnTo>
                  <a:pt x="2231" y="2150"/>
                </a:lnTo>
                <a:lnTo>
                  <a:pt x="2232" y="2148"/>
                </a:lnTo>
                <a:lnTo>
                  <a:pt x="2234" y="2146"/>
                </a:lnTo>
                <a:lnTo>
                  <a:pt x="2235" y="2144"/>
                </a:lnTo>
                <a:lnTo>
                  <a:pt x="2237" y="2142"/>
                </a:lnTo>
                <a:lnTo>
                  <a:pt x="2239" y="2141"/>
                </a:lnTo>
                <a:lnTo>
                  <a:pt x="2242" y="2140"/>
                </a:lnTo>
                <a:lnTo>
                  <a:pt x="2244" y="2139"/>
                </a:lnTo>
                <a:lnTo>
                  <a:pt x="2247" y="2138"/>
                </a:lnTo>
                <a:lnTo>
                  <a:pt x="2304" y="2121"/>
                </a:lnTo>
                <a:lnTo>
                  <a:pt x="2362" y="2107"/>
                </a:lnTo>
                <a:lnTo>
                  <a:pt x="2420" y="2094"/>
                </a:lnTo>
                <a:lnTo>
                  <a:pt x="2478" y="2082"/>
                </a:lnTo>
                <a:lnTo>
                  <a:pt x="2480" y="2081"/>
                </a:lnTo>
                <a:lnTo>
                  <a:pt x="2483" y="2081"/>
                </a:lnTo>
                <a:lnTo>
                  <a:pt x="2486" y="2082"/>
                </a:lnTo>
                <a:lnTo>
                  <a:pt x="2488" y="2082"/>
                </a:lnTo>
                <a:lnTo>
                  <a:pt x="2491" y="2083"/>
                </a:lnTo>
                <a:lnTo>
                  <a:pt x="2493" y="2084"/>
                </a:lnTo>
                <a:lnTo>
                  <a:pt x="2496" y="2085"/>
                </a:lnTo>
                <a:lnTo>
                  <a:pt x="2498" y="2086"/>
                </a:lnTo>
                <a:lnTo>
                  <a:pt x="2500" y="2088"/>
                </a:lnTo>
                <a:lnTo>
                  <a:pt x="2502" y="2090"/>
                </a:lnTo>
                <a:lnTo>
                  <a:pt x="2503" y="2092"/>
                </a:lnTo>
                <a:lnTo>
                  <a:pt x="2505" y="2094"/>
                </a:lnTo>
                <a:lnTo>
                  <a:pt x="2506" y="2096"/>
                </a:lnTo>
                <a:lnTo>
                  <a:pt x="2507" y="2098"/>
                </a:lnTo>
                <a:lnTo>
                  <a:pt x="2508" y="2101"/>
                </a:lnTo>
                <a:lnTo>
                  <a:pt x="2509" y="2104"/>
                </a:lnTo>
                <a:moveTo>
                  <a:pt x="3533" y="2162"/>
                </a:moveTo>
                <a:lnTo>
                  <a:pt x="3534" y="2159"/>
                </a:lnTo>
                <a:lnTo>
                  <a:pt x="3536" y="2157"/>
                </a:lnTo>
                <a:lnTo>
                  <a:pt x="3537" y="2155"/>
                </a:lnTo>
                <a:lnTo>
                  <a:pt x="3539" y="2153"/>
                </a:lnTo>
                <a:lnTo>
                  <a:pt x="3541" y="2151"/>
                </a:lnTo>
                <a:lnTo>
                  <a:pt x="3543" y="2150"/>
                </a:lnTo>
                <a:lnTo>
                  <a:pt x="3545" y="2148"/>
                </a:lnTo>
                <a:lnTo>
                  <a:pt x="3547" y="2147"/>
                </a:lnTo>
                <a:lnTo>
                  <a:pt x="3549" y="2146"/>
                </a:lnTo>
                <a:lnTo>
                  <a:pt x="3552" y="2145"/>
                </a:lnTo>
                <a:lnTo>
                  <a:pt x="3554" y="2145"/>
                </a:lnTo>
                <a:lnTo>
                  <a:pt x="3557" y="2144"/>
                </a:lnTo>
                <a:lnTo>
                  <a:pt x="3559" y="2144"/>
                </a:lnTo>
                <a:lnTo>
                  <a:pt x="3562" y="2144"/>
                </a:lnTo>
                <a:lnTo>
                  <a:pt x="3565" y="2145"/>
                </a:lnTo>
                <a:lnTo>
                  <a:pt x="3567" y="2146"/>
                </a:lnTo>
                <a:lnTo>
                  <a:pt x="3611" y="2162"/>
                </a:lnTo>
                <a:lnTo>
                  <a:pt x="3653" y="2179"/>
                </a:lnTo>
                <a:lnTo>
                  <a:pt x="3695" y="2197"/>
                </a:lnTo>
                <a:lnTo>
                  <a:pt x="3734" y="2217"/>
                </a:lnTo>
                <a:lnTo>
                  <a:pt x="3737" y="2218"/>
                </a:lnTo>
                <a:lnTo>
                  <a:pt x="3739" y="2219"/>
                </a:lnTo>
                <a:lnTo>
                  <a:pt x="3741" y="2221"/>
                </a:lnTo>
                <a:lnTo>
                  <a:pt x="3743" y="2223"/>
                </a:lnTo>
                <a:lnTo>
                  <a:pt x="3744" y="2225"/>
                </a:lnTo>
                <a:lnTo>
                  <a:pt x="3746" y="2227"/>
                </a:lnTo>
                <a:lnTo>
                  <a:pt x="3747" y="2229"/>
                </a:lnTo>
                <a:lnTo>
                  <a:pt x="3748" y="2232"/>
                </a:lnTo>
                <a:lnTo>
                  <a:pt x="3749" y="2234"/>
                </a:lnTo>
                <a:lnTo>
                  <a:pt x="3749" y="2236"/>
                </a:lnTo>
                <a:lnTo>
                  <a:pt x="3749" y="2239"/>
                </a:lnTo>
                <a:lnTo>
                  <a:pt x="3749" y="2242"/>
                </a:lnTo>
                <a:lnTo>
                  <a:pt x="3749" y="2244"/>
                </a:lnTo>
                <a:lnTo>
                  <a:pt x="3748" y="2247"/>
                </a:lnTo>
                <a:lnTo>
                  <a:pt x="3747" y="2249"/>
                </a:lnTo>
                <a:lnTo>
                  <a:pt x="3746" y="2252"/>
                </a:lnTo>
                <a:lnTo>
                  <a:pt x="3745" y="2254"/>
                </a:lnTo>
                <a:lnTo>
                  <a:pt x="3743" y="2256"/>
                </a:lnTo>
                <a:lnTo>
                  <a:pt x="3742" y="2258"/>
                </a:lnTo>
                <a:lnTo>
                  <a:pt x="3740" y="2260"/>
                </a:lnTo>
                <a:lnTo>
                  <a:pt x="3738" y="2262"/>
                </a:lnTo>
                <a:lnTo>
                  <a:pt x="3736" y="2263"/>
                </a:lnTo>
                <a:lnTo>
                  <a:pt x="3733" y="2264"/>
                </a:lnTo>
                <a:lnTo>
                  <a:pt x="3731" y="2265"/>
                </a:lnTo>
                <a:lnTo>
                  <a:pt x="3728" y="2266"/>
                </a:lnTo>
                <a:lnTo>
                  <a:pt x="3726" y="2266"/>
                </a:lnTo>
                <a:lnTo>
                  <a:pt x="3723" y="2267"/>
                </a:lnTo>
                <a:lnTo>
                  <a:pt x="3721" y="2267"/>
                </a:lnTo>
                <a:lnTo>
                  <a:pt x="3718" y="2266"/>
                </a:lnTo>
                <a:lnTo>
                  <a:pt x="3716" y="2266"/>
                </a:lnTo>
                <a:lnTo>
                  <a:pt x="3713" y="2265"/>
                </a:lnTo>
                <a:lnTo>
                  <a:pt x="3710" y="2264"/>
                </a:lnTo>
                <a:lnTo>
                  <a:pt x="3672" y="2245"/>
                </a:lnTo>
                <a:lnTo>
                  <a:pt x="3632" y="2228"/>
                </a:lnTo>
                <a:lnTo>
                  <a:pt x="3591" y="2211"/>
                </a:lnTo>
                <a:lnTo>
                  <a:pt x="3549" y="2196"/>
                </a:lnTo>
                <a:lnTo>
                  <a:pt x="3547" y="2195"/>
                </a:lnTo>
                <a:lnTo>
                  <a:pt x="3545" y="2193"/>
                </a:lnTo>
                <a:lnTo>
                  <a:pt x="3543" y="2192"/>
                </a:lnTo>
                <a:lnTo>
                  <a:pt x="3541" y="2190"/>
                </a:lnTo>
                <a:lnTo>
                  <a:pt x="3539" y="2188"/>
                </a:lnTo>
                <a:lnTo>
                  <a:pt x="3537" y="2186"/>
                </a:lnTo>
                <a:lnTo>
                  <a:pt x="3536" y="2184"/>
                </a:lnTo>
                <a:lnTo>
                  <a:pt x="3535" y="2182"/>
                </a:lnTo>
                <a:lnTo>
                  <a:pt x="3534" y="2180"/>
                </a:lnTo>
                <a:lnTo>
                  <a:pt x="3533" y="2177"/>
                </a:lnTo>
                <a:lnTo>
                  <a:pt x="3532" y="2175"/>
                </a:lnTo>
                <a:lnTo>
                  <a:pt x="3532" y="2172"/>
                </a:lnTo>
                <a:lnTo>
                  <a:pt x="3532" y="2170"/>
                </a:lnTo>
                <a:lnTo>
                  <a:pt x="3532" y="2167"/>
                </a:lnTo>
                <a:lnTo>
                  <a:pt x="3533" y="2164"/>
                </a:lnTo>
                <a:lnTo>
                  <a:pt x="3533" y="2162"/>
                </a:lnTo>
                <a:moveTo>
                  <a:pt x="3353" y="2159"/>
                </a:moveTo>
                <a:lnTo>
                  <a:pt x="3355" y="2157"/>
                </a:lnTo>
                <a:lnTo>
                  <a:pt x="3357" y="2155"/>
                </a:lnTo>
                <a:lnTo>
                  <a:pt x="3360" y="2154"/>
                </a:lnTo>
                <a:lnTo>
                  <a:pt x="3362" y="2153"/>
                </a:lnTo>
                <a:lnTo>
                  <a:pt x="3364" y="2152"/>
                </a:lnTo>
                <a:lnTo>
                  <a:pt x="3367" y="2151"/>
                </a:lnTo>
                <a:lnTo>
                  <a:pt x="3369" y="2151"/>
                </a:lnTo>
                <a:lnTo>
                  <a:pt x="3372" y="2151"/>
                </a:lnTo>
                <a:lnTo>
                  <a:pt x="3375" y="2151"/>
                </a:lnTo>
                <a:lnTo>
                  <a:pt x="3377" y="2151"/>
                </a:lnTo>
                <a:lnTo>
                  <a:pt x="3380" y="2151"/>
                </a:lnTo>
                <a:lnTo>
                  <a:pt x="3382" y="2152"/>
                </a:lnTo>
                <a:lnTo>
                  <a:pt x="3385" y="2153"/>
                </a:lnTo>
                <a:lnTo>
                  <a:pt x="3387" y="2154"/>
                </a:lnTo>
                <a:lnTo>
                  <a:pt x="3389" y="2156"/>
                </a:lnTo>
                <a:lnTo>
                  <a:pt x="3391" y="2158"/>
                </a:lnTo>
                <a:lnTo>
                  <a:pt x="3403" y="2170"/>
                </a:lnTo>
                <a:lnTo>
                  <a:pt x="3410" y="2175"/>
                </a:lnTo>
                <a:lnTo>
                  <a:pt x="3416" y="2181"/>
                </a:lnTo>
                <a:lnTo>
                  <a:pt x="3490" y="2247"/>
                </a:lnTo>
                <a:lnTo>
                  <a:pt x="3492" y="2248"/>
                </a:lnTo>
                <a:lnTo>
                  <a:pt x="3494" y="2250"/>
                </a:lnTo>
                <a:lnTo>
                  <a:pt x="3495" y="2253"/>
                </a:lnTo>
                <a:lnTo>
                  <a:pt x="3497" y="2255"/>
                </a:lnTo>
                <a:lnTo>
                  <a:pt x="3498" y="2257"/>
                </a:lnTo>
                <a:lnTo>
                  <a:pt x="3498" y="2259"/>
                </a:lnTo>
                <a:lnTo>
                  <a:pt x="3499" y="2262"/>
                </a:lnTo>
                <a:lnTo>
                  <a:pt x="3499" y="2264"/>
                </a:lnTo>
                <a:lnTo>
                  <a:pt x="3499" y="2267"/>
                </a:lnTo>
                <a:lnTo>
                  <a:pt x="3499" y="2270"/>
                </a:lnTo>
                <a:lnTo>
                  <a:pt x="3499" y="2272"/>
                </a:lnTo>
                <a:lnTo>
                  <a:pt x="3498" y="2275"/>
                </a:lnTo>
                <a:lnTo>
                  <a:pt x="3497" y="2277"/>
                </a:lnTo>
                <a:lnTo>
                  <a:pt x="3496" y="2279"/>
                </a:lnTo>
                <a:lnTo>
                  <a:pt x="3495" y="2282"/>
                </a:lnTo>
                <a:lnTo>
                  <a:pt x="3493" y="2284"/>
                </a:lnTo>
                <a:lnTo>
                  <a:pt x="3491" y="2286"/>
                </a:lnTo>
                <a:lnTo>
                  <a:pt x="3489" y="2287"/>
                </a:lnTo>
                <a:lnTo>
                  <a:pt x="3487" y="2289"/>
                </a:lnTo>
                <a:lnTo>
                  <a:pt x="3485" y="2290"/>
                </a:lnTo>
                <a:lnTo>
                  <a:pt x="3482" y="2291"/>
                </a:lnTo>
                <a:lnTo>
                  <a:pt x="3480" y="2292"/>
                </a:lnTo>
                <a:lnTo>
                  <a:pt x="3477" y="2292"/>
                </a:lnTo>
                <a:lnTo>
                  <a:pt x="3475" y="2293"/>
                </a:lnTo>
                <a:lnTo>
                  <a:pt x="3472" y="2293"/>
                </a:lnTo>
                <a:lnTo>
                  <a:pt x="3470" y="2293"/>
                </a:lnTo>
                <a:lnTo>
                  <a:pt x="3467" y="2292"/>
                </a:lnTo>
                <a:lnTo>
                  <a:pt x="3465" y="2292"/>
                </a:lnTo>
                <a:lnTo>
                  <a:pt x="3462" y="2291"/>
                </a:lnTo>
                <a:lnTo>
                  <a:pt x="3460" y="2290"/>
                </a:lnTo>
                <a:lnTo>
                  <a:pt x="3457" y="2288"/>
                </a:lnTo>
                <a:lnTo>
                  <a:pt x="3455" y="2287"/>
                </a:lnTo>
                <a:lnTo>
                  <a:pt x="3381" y="2221"/>
                </a:lnTo>
                <a:lnTo>
                  <a:pt x="3354" y="2197"/>
                </a:lnTo>
                <a:lnTo>
                  <a:pt x="3353" y="2195"/>
                </a:lnTo>
                <a:lnTo>
                  <a:pt x="3351" y="2193"/>
                </a:lnTo>
                <a:lnTo>
                  <a:pt x="3350" y="2190"/>
                </a:lnTo>
                <a:lnTo>
                  <a:pt x="3349" y="2188"/>
                </a:lnTo>
                <a:lnTo>
                  <a:pt x="3348" y="2186"/>
                </a:lnTo>
                <a:lnTo>
                  <a:pt x="3347" y="2183"/>
                </a:lnTo>
                <a:lnTo>
                  <a:pt x="3347" y="2181"/>
                </a:lnTo>
                <a:lnTo>
                  <a:pt x="3346" y="2178"/>
                </a:lnTo>
                <a:lnTo>
                  <a:pt x="3346" y="2175"/>
                </a:lnTo>
                <a:lnTo>
                  <a:pt x="3347" y="2173"/>
                </a:lnTo>
                <a:lnTo>
                  <a:pt x="3347" y="2170"/>
                </a:lnTo>
                <a:lnTo>
                  <a:pt x="3348" y="2168"/>
                </a:lnTo>
                <a:lnTo>
                  <a:pt x="3349" y="2165"/>
                </a:lnTo>
                <a:lnTo>
                  <a:pt x="3350" y="2163"/>
                </a:lnTo>
                <a:lnTo>
                  <a:pt x="3352" y="2161"/>
                </a:lnTo>
                <a:lnTo>
                  <a:pt x="3353" y="2159"/>
                </a:lnTo>
                <a:moveTo>
                  <a:pt x="2058" y="2231"/>
                </a:moveTo>
                <a:lnTo>
                  <a:pt x="2058" y="2233"/>
                </a:lnTo>
                <a:lnTo>
                  <a:pt x="2059" y="2236"/>
                </a:lnTo>
                <a:lnTo>
                  <a:pt x="2059" y="2238"/>
                </a:lnTo>
                <a:lnTo>
                  <a:pt x="2059" y="2241"/>
                </a:lnTo>
                <a:lnTo>
                  <a:pt x="2059" y="2243"/>
                </a:lnTo>
                <a:lnTo>
                  <a:pt x="2059" y="2246"/>
                </a:lnTo>
                <a:lnTo>
                  <a:pt x="2058" y="2248"/>
                </a:lnTo>
                <a:lnTo>
                  <a:pt x="2057" y="2251"/>
                </a:lnTo>
                <a:lnTo>
                  <a:pt x="2056" y="2253"/>
                </a:lnTo>
                <a:lnTo>
                  <a:pt x="2055" y="2255"/>
                </a:lnTo>
                <a:lnTo>
                  <a:pt x="2053" y="2257"/>
                </a:lnTo>
                <a:lnTo>
                  <a:pt x="2052" y="2259"/>
                </a:lnTo>
                <a:lnTo>
                  <a:pt x="2050" y="2261"/>
                </a:lnTo>
                <a:lnTo>
                  <a:pt x="2047" y="2262"/>
                </a:lnTo>
                <a:lnTo>
                  <a:pt x="2045" y="2264"/>
                </a:lnTo>
                <a:lnTo>
                  <a:pt x="2043" y="2265"/>
                </a:lnTo>
                <a:lnTo>
                  <a:pt x="1990" y="2288"/>
                </a:lnTo>
                <a:lnTo>
                  <a:pt x="1937" y="2312"/>
                </a:lnTo>
                <a:lnTo>
                  <a:pt x="1885" y="2338"/>
                </a:lnTo>
                <a:lnTo>
                  <a:pt x="1834" y="2365"/>
                </a:lnTo>
                <a:lnTo>
                  <a:pt x="1831" y="2366"/>
                </a:lnTo>
                <a:lnTo>
                  <a:pt x="1829" y="2367"/>
                </a:lnTo>
                <a:lnTo>
                  <a:pt x="1827" y="2367"/>
                </a:lnTo>
                <a:lnTo>
                  <a:pt x="1824" y="2368"/>
                </a:lnTo>
                <a:lnTo>
                  <a:pt x="1822" y="2368"/>
                </a:lnTo>
                <a:lnTo>
                  <a:pt x="1819" y="2368"/>
                </a:lnTo>
                <a:lnTo>
                  <a:pt x="1817" y="2368"/>
                </a:lnTo>
                <a:lnTo>
                  <a:pt x="1814" y="2367"/>
                </a:lnTo>
                <a:lnTo>
                  <a:pt x="1812" y="2366"/>
                </a:lnTo>
                <a:lnTo>
                  <a:pt x="1809" y="2365"/>
                </a:lnTo>
                <a:lnTo>
                  <a:pt x="1807" y="2364"/>
                </a:lnTo>
                <a:lnTo>
                  <a:pt x="1805" y="2363"/>
                </a:lnTo>
                <a:lnTo>
                  <a:pt x="1803" y="2361"/>
                </a:lnTo>
                <a:lnTo>
                  <a:pt x="1801" y="2359"/>
                </a:lnTo>
                <a:lnTo>
                  <a:pt x="1799" y="2357"/>
                </a:lnTo>
                <a:lnTo>
                  <a:pt x="1798" y="2355"/>
                </a:lnTo>
                <a:lnTo>
                  <a:pt x="1796" y="2352"/>
                </a:lnTo>
                <a:lnTo>
                  <a:pt x="1796" y="2350"/>
                </a:lnTo>
                <a:lnTo>
                  <a:pt x="1795" y="2347"/>
                </a:lnTo>
                <a:lnTo>
                  <a:pt x="1795" y="2345"/>
                </a:lnTo>
                <a:lnTo>
                  <a:pt x="1794" y="2342"/>
                </a:lnTo>
                <a:lnTo>
                  <a:pt x="1795" y="2339"/>
                </a:lnTo>
                <a:lnTo>
                  <a:pt x="1795" y="2337"/>
                </a:lnTo>
                <a:lnTo>
                  <a:pt x="1796" y="2334"/>
                </a:lnTo>
                <a:lnTo>
                  <a:pt x="1797" y="2332"/>
                </a:lnTo>
                <a:lnTo>
                  <a:pt x="1798" y="2330"/>
                </a:lnTo>
                <a:lnTo>
                  <a:pt x="1799" y="2328"/>
                </a:lnTo>
                <a:lnTo>
                  <a:pt x="1800" y="2325"/>
                </a:lnTo>
                <a:lnTo>
                  <a:pt x="1802" y="2323"/>
                </a:lnTo>
                <a:lnTo>
                  <a:pt x="1804" y="2322"/>
                </a:lnTo>
                <a:lnTo>
                  <a:pt x="1806" y="2320"/>
                </a:lnTo>
                <a:lnTo>
                  <a:pt x="1809" y="2319"/>
                </a:lnTo>
                <a:lnTo>
                  <a:pt x="1861" y="2291"/>
                </a:lnTo>
                <a:lnTo>
                  <a:pt x="1915" y="2264"/>
                </a:lnTo>
                <a:lnTo>
                  <a:pt x="1968" y="2239"/>
                </a:lnTo>
                <a:lnTo>
                  <a:pt x="2023" y="2216"/>
                </a:lnTo>
                <a:lnTo>
                  <a:pt x="2025" y="2215"/>
                </a:lnTo>
                <a:lnTo>
                  <a:pt x="2028" y="2214"/>
                </a:lnTo>
                <a:lnTo>
                  <a:pt x="2031" y="2214"/>
                </a:lnTo>
                <a:lnTo>
                  <a:pt x="2033" y="2214"/>
                </a:lnTo>
                <a:lnTo>
                  <a:pt x="2036" y="2214"/>
                </a:lnTo>
                <a:lnTo>
                  <a:pt x="2038" y="2215"/>
                </a:lnTo>
                <a:lnTo>
                  <a:pt x="2041" y="2215"/>
                </a:lnTo>
                <a:lnTo>
                  <a:pt x="2043" y="2216"/>
                </a:lnTo>
                <a:lnTo>
                  <a:pt x="2045" y="2217"/>
                </a:lnTo>
                <a:lnTo>
                  <a:pt x="2048" y="2218"/>
                </a:lnTo>
                <a:lnTo>
                  <a:pt x="2050" y="2220"/>
                </a:lnTo>
                <a:lnTo>
                  <a:pt x="2052" y="2222"/>
                </a:lnTo>
                <a:lnTo>
                  <a:pt x="2053" y="2224"/>
                </a:lnTo>
                <a:lnTo>
                  <a:pt x="2055" y="2226"/>
                </a:lnTo>
                <a:lnTo>
                  <a:pt x="2056" y="2228"/>
                </a:lnTo>
                <a:lnTo>
                  <a:pt x="2058" y="2231"/>
                </a:lnTo>
                <a:moveTo>
                  <a:pt x="3853" y="2317"/>
                </a:moveTo>
                <a:lnTo>
                  <a:pt x="3855" y="2315"/>
                </a:lnTo>
                <a:lnTo>
                  <a:pt x="3857" y="2313"/>
                </a:lnTo>
                <a:lnTo>
                  <a:pt x="3859" y="2311"/>
                </a:lnTo>
                <a:lnTo>
                  <a:pt x="3861" y="2310"/>
                </a:lnTo>
                <a:lnTo>
                  <a:pt x="3864" y="2308"/>
                </a:lnTo>
                <a:lnTo>
                  <a:pt x="3866" y="2307"/>
                </a:lnTo>
                <a:lnTo>
                  <a:pt x="3868" y="2307"/>
                </a:lnTo>
                <a:lnTo>
                  <a:pt x="3871" y="2306"/>
                </a:lnTo>
                <a:lnTo>
                  <a:pt x="3874" y="2306"/>
                </a:lnTo>
                <a:lnTo>
                  <a:pt x="3876" y="2306"/>
                </a:lnTo>
                <a:lnTo>
                  <a:pt x="3879" y="2306"/>
                </a:lnTo>
                <a:lnTo>
                  <a:pt x="3881" y="2307"/>
                </a:lnTo>
                <a:lnTo>
                  <a:pt x="3884" y="2307"/>
                </a:lnTo>
                <a:lnTo>
                  <a:pt x="3886" y="2308"/>
                </a:lnTo>
                <a:lnTo>
                  <a:pt x="3888" y="2309"/>
                </a:lnTo>
                <a:lnTo>
                  <a:pt x="3890" y="2311"/>
                </a:lnTo>
                <a:lnTo>
                  <a:pt x="3909" y="2325"/>
                </a:lnTo>
                <a:lnTo>
                  <a:pt x="3927" y="2339"/>
                </a:lnTo>
                <a:lnTo>
                  <a:pt x="3962" y="2369"/>
                </a:lnTo>
                <a:lnTo>
                  <a:pt x="3981" y="2386"/>
                </a:lnTo>
                <a:lnTo>
                  <a:pt x="4000" y="2404"/>
                </a:lnTo>
                <a:lnTo>
                  <a:pt x="4017" y="2423"/>
                </a:lnTo>
                <a:lnTo>
                  <a:pt x="4034" y="2442"/>
                </a:lnTo>
                <a:lnTo>
                  <a:pt x="4036" y="2444"/>
                </a:lnTo>
                <a:lnTo>
                  <a:pt x="4037" y="2446"/>
                </a:lnTo>
                <a:lnTo>
                  <a:pt x="4038" y="2448"/>
                </a:lnTo>
                <a:lnTo>
                  <a:pt x="4039" y="2451"/>
                </a:lnTo>
                <a:lnTo>
                  <a:pt x="4040" y="2453"/>
                </a:lnTo>
                <a:lnTo>
                  <a:pt x="4040" y="2456"/>
                </a:lnTo>
                <a:lnTo>
                  <a:pt x="4040" y="2458"/>
                </a:lnTo>
                <a:lnTo>
                  <a:pt x="4040" y="2461"/>
                </a:lnTo>
                <a:lnTo>
                  <a:pt x="4040" y="2463"/>
                </a:lnTo>
                <a:lnTo>
                  <a:pt x="4039" y="2466"/>
                </a:lnTo>
                <a:lnTo>
                  <a:pt x="4039" y="2468"/>
                </a:lnTo>
                <a:lnTo>
                  <a:pt x="4038" y="2471"/>
                </a:lnTo>
                <a:lnTo>
                  <a:pt x="4036" y="2473"/>
                </a:lnTo>
                <a:lnTo>
                  <a:pt x="4035" y="2475"/>
                </a:lnTo>
                <a:lnTo>
                  <a:pt x="4033" y="2477"/>
                </a:lnTo>
                <a:lnTo>
                  <a:pt x="4031" y="2479"/>
                </a:lnTo>
                <a:lnTo>
                  <a:pt x="4029" y="2480"/>
                </a:lnTo>
                <a:lnTo>
                  <a:pt x="4027" y="2482"/>
                </a:lnTo>
                <a:lnTo>
                  <a:pt x="4024" y="2483"/>
                </a:lnTo>
                <a:lnTo>
                  <a:pt x="4022" y="2484"/>
                </a:lnTo>
                <a:lnTo>
                  <a:pt x="4020" y="2485"/>
                </a:lnTo>
                <a:lnTo>
                  <a:pt x="4017" y="2485"/>
                </a:lnTo>
                <a:lnTo>
                  <a:pt x="4015" y="2485"/>
                </a:lnTo>
                <a:lnTo>
                  <a:pt x="4012" y="2485"/>
                </a:lnTo>
                <a:lnTo>
                  <a:pt x="4009" y="2485"/>
                </a:lnTo>
                <a:lnTo>
                  <a:pt x="4007" y="2484"/>
                </a:lnTo>
                <a:lnTo>
                  <a:pt x="4005" y="2483"/>
                </a:lnTo>
                <a:lnTo>
                  <a:pt x="4002" y="2482"/>
                </a:lnTo>
                <a:lnTo>
                  <a:pt x="4000" y="2481"/>
                </a:lnTo>
                <a:lnTo>
                  <a:pt x="3998" y="2479"/>
                </a:lnTo>
                <a:lnTo>
                  <a:pt x="3996" y="2478"/>
                </a:lnTo>
                <a:lnTo>
                  <a:pt x="3994" y="2476"/>
                </a:lnTo>
                <a:lnTo>
                  <a:pt x="3979" y="2458"/>
                </a:lnTo>
                <a:lnTo>
                  <a:pt x="3962" y="2441"/>
                </a:lnTo>
                <a:lnTo>
                  <a:pt x="3945" y="2424"/>
                </a:lnTo>
                <a:lnTo>
                  <a:pt x="3927" y="2408"/>
                </a:lnTo>
                <a:lnTo>
                  <a:pt x="3911" y="2394"/>
                </a:lnTo>
                <a:lnTo>
                  <a:pt x="3894" y="2380"/>
                </a:lnTo>
                <a:lnTo>
                  <a:pt x="3877" y="2367"/>
                </a:lnTo>
                <a:lnTo>
                  <a:pt x="3859" y="2354"/>
                </a:lnTo>
                <a:lnTo>
                  <a:pt x="3857" y="2352"/>
                </a:lnTo>
                <a:lnTo>
                  <a:pt x="3855" y="2350"/>
                </a:lnTo>
                <a:lnTo>
                  <a:pt x="3854" y="2348"/>
                </a:lnTo>
                <a:lnTo>
                  <a:pt x="3852" y="2346"/>
                </a:lnTo>
                <a:lnTo>
                  <a:pt x="3851" y="2344"/>
                </a:lnTo>
                <a:lnTo>
                  <a:pt x="3850" y="2341"/>
                </a:lnTo>
                <a:lnTo>
                  <a:pt x="3849" y="2339"/>
                </a:lnTo>
                <a:lnTo>
                  <a:pt x="3849" y="2336"/>
                </a:lnTo>
                <a:lnTo>
                  <a:pt x="3849" y="2334"/>
                </a:lnTo>
                <a:lnTo>
                  <a:pt x="3848" y="2331"/>
                </a:lnTo>
                <a:lnTo>
                  <a:pt x="3849" y="2329"/>
                </a:lnTo>
                <a:lnTo>
                  <a:pt x="3849" y="2326"/>
                </a:lnTo>
                <a:lnTo>
                  <a:pt x="3850" y="2324"/>
                </a:lnTo>
                <a:lnTo>
                  <a:pt x="3851" y="2321"/>
                </a:lnTo>
                <a:lnTo>
                  <a:pt x="3852" y="2319"/>
                </a:lnTo>
                <a:lnTo>
                  <a:pt x="3853" y="2317"/>
                </a:lnTo>
                <a:moveTo>
                  <a:pt x="3604" y="2378"/>
                </a:moveTo>
                <a:lnTo>
                  <a:pt x="3606" y="2376"/>
                </a:lnTo>
                <a:lnTo>
                  <a:pt x="3608" y="2374"/>
                </a:lnTo>
                <a:lnTo>
                  <a:pt x="3610" y="2372"/>
                </a:lnTo>
                <a:lnTo>
                  <a:pt x="3612" y="2371"/>
                </a:lnTo>
                <a:lnTo>
                  <a:pt x="3615" y="2370"/>
                </a:lnTo>
                <a:lnTo>
                  <a:pt x="3617" y="2369"/>
                </a:lnTo>
                <a:lnTo>
                  <a:pt x="3620" y="2369"/>
                </a:lnTo>
                <a:lnTo>
                  <a:pt x="3622" y="2368"/>
                </a:lnTo>
                <a:lnTo>
                  <a:pt x="3625" y="2368"/>
                </a:lnTo>
                <a:lnTo>
                  <a:pt x="3627" y="2368"/>
                </a:lnTo>
                <a:lnTo>
                  <a:pt x="3630" y="2368"/>
                </a:lnTo>
                <a:lnTo>
                  <a:pt x="3632" y="2369"/>
                </a:lnTo>
                <a:lnTo>
                  <a:pt x="3635" y="2370"/>
                </a:lnTo>
                <a:lnTo>
                  <a:pt x="3637" y="2371"/>
                </a:lnTo>
                <a:lnTo>
                  <a:pt x="3639" y="2372"/>
                </a:lnTo>
                <a:lnTo>
                  <a:pt x="3641" y="2374"/>
                </a:lnTo>
                <a:lnTo>
                  <a:pt x="3723" y="2440"/>
                </a:lnTo>
                <a:lnTo>
                  <a:pt x="3761" y="2469"/>
                </a:lnTo>
                <a:lnTo>
                  <a:pt x="3796" y="2495"/>
                </a:lnTo>
                <a:lnTo>
                  <a:pt x="3798" y="2496"/>
                </a:lnTo>
                <a:lnTo>
                  <a:pt x="3800" y="2498"/>
                </a:lnTo>
                <a:lnTo>
                  <a:pt x="3802" y="2500"/>
                </a:lnTo>
                <a:lnTo>
                  <a:pt x="3804" y="2503"/>
                </a:lnTo>
                <a:lnTo>
                  <a:pt x="3805" y="2505"/>
                </a:lnTo>
                <a:lnTo>
                  <a:pt x="3806" y="2507"/>
                </a:lnTo>
                <a:lnTo>
                  <a:pt x="3807" y="2510"/>
                </a:lnTo>
                <a:lnTo>
                  <a:pt x="3807" y="2512"/>
                </a:lnTo>
                <a:lnTo>
                  <a:pt x="3807" y="2515"/>
                </a:lnTo>
                <a:lnTo>
                  <a:pt x="3807" y="2517"/>
                </a:lnTo>
                <a:lnTo>
                  <a:pt x="3807" y="2520"/>
                </a:lnTo>
                <a:lnTo>
                  <a:pt x="3807" y="2522"/>
                </a:lnTo>
                <a:lnTo>
                  <a:pt x="3806" y="2525"/>
                </a:lnTo>
                <a:lnTo>
                  <a:pt x="3805" y="2527"/>
                </a:lnTo>
                <a:lnTo>
                  <a:pt x="3804" y="2529"/>
                </a:lnTo>
                <a:lnTo>
                  <a:pt x="3802" y="2532"/>
                </a:lnTo>
                <a:lnTo>
                  <a:pt x="3801" y="2534"/>
                </a:lnTo>
                <a:lnTo>
                  <a:pt x="3799" y="2536"/>
                </a:lnTo>
                <a:lnTo>
                  <a:pt x="3797" y="2537"/>
                </a:lnTo>
                <a:lnTo>
                  <a:pt x="3795" y="2539"/>
                </a:lnTo>
                <a:lnTo>
                  <a:pt x="3793" y="2540"/>
                </a:lnTo>
                <a:lnTo>
                  <a:pt x="3790" y="2541"/>
                </a:lnTo>
                <a:lnTo>
                  <a:pt x="3788" y="2542"/>
                </a:lnTo>
                <a:lnTo>
                  <a:pt x="3785" y="2542"/>
                </a:lnTo>
                <a:lnTo>
                  <a:pt x="3783" y="2542"/>
                </a:lnTo>
                <a:lnTo>
                  <a:pt x="3780" y="2542"/>
                </a:lnTo>
                <a:lnTo>
                  <a:pt x="3778" y="2542"/>
                </a:lnTo>
                <a:lnTo>
                  <a:pt x="3775" y="2542"/>
                </a:lnTo>
                <a:lnTo>
                  <a:pt x="3772" y="2541"/>
                </a:lnTo>
                <a:lnTo>
                  <a:pt x="3770" y="2540"/>
                </a:lnTo>
                <a:lnTo>
                  <a:pt x="3768" y="2539"/>
                </a:lnTo>
                <a:lnTo>
                  <a:pt x="3765" y="2538"/>
                </a:lnTo>
                <a:lnTo>
                  <a:pt x="3607" y="2415"/>
                </a:lnTo>
                <a:lnTo>
                  <a:pt x="3605" y="2413"/>
                </a:lnTo>
                <a:lnTo>
                  <a:pt x="3604" y="2411"/>
                </a:lnTo>
                <a:lnTo>
                  <a:pt x="3602" y="2409"/>
                </a:lnTo>
                <a:lnTo>
                  <a:pt x="3601" y="2407"/>
                </a:lnTo>
                <a:lnTo>
                  <a:pt x="3600" y="2404"/>
                </a:lnTo>
                <a:lnTo>
                  <a:pt x="3599" y="2402"/>
                </a:lnTo>
                <a:lnTo>
                  <a:pt x="3598" y="2399"/>
                </a:lnTo>
                <a:lnTo>
                  <a:pt x="3598" y="2397"/>
                </a:lnTo>
                <a:lnTo>
                  <a:pt x="3598" y="2394"/>
                </a:lnTo>
                <a:lnTo>
                  <a:pt x="3598" y="2392"/>
                </a:lnTo>
                <a:lnTo>
                  <a:pt x="3598" y="2389"/>
                </a:lnTo>
                <a:lnTo>
                  <a:pt x="3599" y="2387"/>
                </a:lnTo>
                <a:lnTo>
                  <a:pt x="3600" y="2384"/>
                </a:lnTo>
                <a:lnTo>
                  <a:pt x="3601" y="2382"/>
                </a:lnTo>
                <a:lnTo>
                  <a:pt x="3603" y="2380"/>
                </a:lnTo>
                <a:lnTo>
                  <a:pt x="3604" y="2378"/>
                </a:lnTo>
                <a:moveTo>
                  <a:pt x="1645" y="2452"/>
                </a:moveTo>
                <a:lnTo>
                  <a:pt x="1646" y="2454"/>
                </a:lnTo>
                <a:lnTo>
                  <a:pt x="1647" y="2456"/>
                </a:lnTo>
                <a:lnTo>
                  <a:pt x="1648" y="2459"/>
                </a:lnTo>
                <a:lnTo>
                  <a:pt x="1649" y="2461"/>
                </a:lnTo>
                <a:lnTo>
                  <a:pt x="1649" y="2464"/>
                </a:lnTo>
                <a:lnTo>
                  <a:pt x="1649" y="2466"/>
                </a:lnTo>
                <a:lnTo>
                  <a:pt x="1649" y="2469"/>
                </a:lnTo>
                <a:lnTo>
                  <a:pt x="1649" y="2471"/>
                </a:lnTo>
                <a:lnTo>
                  <a:pt x="1648" y="2474"/>
                </a:lnTo>
                <a:lnTo>
                  <a:pt x="1647" y="2476"/>
                </a:lnTo>
                <a:lnTo>
                  <a:pt x="1646" y="2479"/>
                </a:lnTo>
                <a:lnTo>
                  <a:pt x="1645" y="2481"/>
                </a:lnTo>
                <a:lnTo>
                  <a:pt x="1643" y="2483"/>
                </a:lnTo>
                <a:lnTo>
                  <a:pt x="1642" y="2485"/>
                </a:lnTo>
                <a:lnTo>
                  <a:pt x="1640" y="2487"/>
                </a:lnTo>
                <a:lnTo>
                  <a:pt x="1638" y="2489"/>
                </a:lnTo>
                <a:lnTo>
                  <a:pt x="1591" y="2523"/>
                </a:lnTo>
                <a:lnTo>
                  <a:pt x="1568" y="2540"/>
                </a:lnTo>
                <a:lnTo>
                  <a:pt x="1546" y="2559"/>
                </a:lnTo>
                <a:lnTo>
                  <a:pt x="1466" y="2628"/>
                </a:lnTo>
                <a:lnTo>
                  <a:pt x="1464" y="2629"/>
                </a:lnTo>
                <a:lnTo>
                  <a:pt x="1462" y="2631"/>
                </a:lnTo>
                <a:lnTo>
                  <a:pt x="1459" y="2632"/>
                </a:lnTo>
                <a:lnTo>
                  <a:pt x="1457" y="2633"/>
                </a:lnTo>
                <a:lnTo>
                  <a:pt x="1455" y="2634"/>
                </a:lnTo>
                <a:lnTo>
                  <a:pt x="1452" y="2634"/>
                </a:lnTo>
                <a:lnTo>
                  <a:pt x="1450" y="2635"/>
                </a:lnTo>
                <a:lnTo>
                  <a:pt x="1447" y="2635"/>
                </a:lnTo>
                <a:lnTo>
                  <a:pt x="1445" y="2634"/>
                </a:lnTo>
                <a:lnTo>
                  <a:pt x="1442" y="2634"/>
                </a:lnTo>
                <a:lnTo>
                  <a:pt x="1440" y="2633"/>
                </a:lnTo>
                <a:lnTo>
                  <a:pt x="1437" y="2632"/>
                </a:lnTo>
                <a:lnTo>
                  <a:pt x="1435" y="2631"/>
                </a:lnTo>
                <a:lnTo>
                  <a:pt x="1433" y="2630"/>
                </a:lnTo>
                <a:lnTo>
                  <a:pt x="1431" y="2628"/>
                </a:lnTo>
                <a:lnTo>
                  <a:pt x="1429" y="2627"/>
                </a:lnTo>
                <a:lnTo>
                  <a:pt x="1427" y="2625"/>
                </a:lnTo>
                <a:lnTo>
                  <a:pt x="1425" y="2622"/>
                </a:lnTo>
                <a:lnTo>
                  <a:pt x="1424" y="2620"/>
                </a:lnTo>
                <a:lnTo>
                  <a:pt x="1423" y="2617"/>
                </a:lnTo>
                <a:lnTo>
                  <a:pt x="1423" y="2615"/>
                </a:lnTo>
                <a:lnTo>
                  <a:pt x="1422" y="2612"/>
                </a:lnTo>
                <a:lnTo>
                  <a:pt x="1422" y="2610"/>
                </a:lnTo>
                <a:lnTo>
                  <a:pt x="1422" y="2607"/>
                </a:lnTo>
                <a:lnTo>
                  <a:pt x="1422" y="2605"/>
                </a:lnTo>
                <a:lnTo>
                  <a:pt x="1423" y="2602"/>
                </a:lnTo>
                <a:lnTo>
                  <a:pt x="1423" y="2600"/>
                </a:lnTo>
                <a:lnTo>
                  <a:pt x="1424" y="2597"/>
                </a:lnTo>
                <a:lnTo>
                  <a:pt x="1426" y="2595"/>
                </a:lnTo>
                <a:lnTo>
                  <a:pt x="1427" y="2593"/>
                </a:lnTo>
                <a:lnTo>
                  <a:pt x="1429" y="2591"/>
                </a:lnTo>
                <a:lnTo>
                  <a:pt x="1431" y="2589"/>
                </a:lnTo>
                <a:lnTo>
                  <a:pt x="1513" y="2518"/>
                </a:lnTo>
                <a:lnTo>
                  <a:pt x="1559" y="2481"/>
                </a:lnTo>
                <a:lnTo>
                  <a:pt x="1583" y="2463"/>
                </a:lnTo>
                <a:lnTo>
                  <a:pt x="1608" y="2446"/>
                </a:lnTo>
                <a:lnTo>
                  <a:pt x="1610" y="2444"/>
                </a:lnTo>
                <a:lnTo>
                  <a:pt x="1612" y="2443"/>
                </a:lnTo>
                <a:lnTo>
                  <a:pt x="1614" y="2442"/>
                </a:lnTo>
                <a:lnTo>
                  <a:pt x="1617" y="2441"/>
                </a:lnTo>
                <a:lnTo>
                  <a:pt x="1619" y="2441"/>
                </a:lnTo>
                <a:lnTo>
                  <a:pt x="1622" y="2440"/>
                </a:lnTo>
                <a:lnTo>
                  <a:pt x="1624" y="2440"/>
                </a:lnTo>
                <a:lnTo>
                  <a:pt x="1627" y="2441"/>
                </a:lnTo>
                <a:lnTo>
                  <a:pt x="1629" y="2441"/>
                </a:lnTo>
                <a:lnTo>
                  <a:pt x="1632" y="2442"/>
                </a:lnTo>
                <a:lnTo>
                  <a:pt x="1634" y="2443"/>
                </a:lnTo>
                <a:lnTo>
                  <a:pt x="1637" y="2444"/>
                </a:lnTo>
                <a:lnTo>
                  <a:pt x="1639" y="2446"/>
                </a:lnTo>
                <a:lnTo>
                  <a:pt x="1641" y="2448"/>
                </a:lnTo>
                <a:lnTo>
                  <a:pt x="1643" y="2450"/>
                </a:lnTo>
                <a:lnTo>
                  <a:pt x="1645" y="2452"/>
                </a:lnTo>
                <a:moveTo>
                  <a:pt x="3924" y="2612"/>
                </a:moveTo>
                <a:lnTo>
                  <a:pt x="3926" y="2609"/>
                </a:lnTo>
                <a:lnTo>
                  <a:pt x="3927" y="2607"/>
                </a:lnTo>
                <a:lnTo>
                  <a:pt x="3929" y="2605"/>
                </a:lnTo>
                <a:lnTo>
                  <a:pt x="3931" y="2604"/>
                </a:lnTo>
                <a:lnTo>
                  <a:pt x="3933" y="2602"/>
                </a:lnTo>
                <a:lnTo>
                  <a:pt x="3935" y="2601"/>
                </a:lnTo>
                <a:lnTo>
                  <a:pt x="3938" y="2600"/>
                </a:lnTo>
                <a:lnTo>
                  <a:pt x="3940" y="2599"/>
                </a:lnTo>
                <a:lnTo>
                  <a:pt x="3942" y="2599"/>
                </a:lnTo>
                <a:lnTo>
                  <a:pt x="3945" y="2598"/>
                </a:lnTo>
                <a:lnTo>
                  <a:pt x="3948" y="2598"/>
                </a:lnTo>
                <a:lnTo>
                  <a:pt x="3950" y="2598"/>
                </a:lnTo>
                <a:lnTo>
                  <a:pt x="3953" y="2599"/>
                </a:lnTo>
                <a:lnTo>
                  <a:pt x="3955" y="2600"/>
                </a:lnTo>
                <a:lnTo>
                  <a:pt x="3958" y="2600"/>
                </a:lnTo>
                <a:lnTo>
                  <a:pt x="3960" y="2602"/>
                </a:lnTo>
                <a:lnTo>
                  <a:pt x="3981" y="2613"/>
                </a:lnTo>
                <a:lnTo>
                  <a:pt x="4000" y="2622"/>
                </a:lnTo>
                <a:lnTo>
                  <a:pt x="4017" y="2629"/>
                </a:lnTo>
                <a:lnTo>
                  <a:pt x="4032" y="2635"/>
                </a:lnTo>
                <a:lnTo>
                  <a:pt x="4045" y="2639"/>
                </a:lnTo>
                <a:lnTo>
                  <a:pt x="4056" y="2642"/>
                </a:lnTo>
                <a:lnTo>
                  <a:pt x="4066" y="2643"/>
                </a:lnTo>
                <a:lnTo>
                  <a:pt x="4070" y="2644"/>
                </a:lnTo>
                <a:lnTo>
                  <a:pt x="4073" y="2644"/>
                </a:lnTo>
                <a:lnTo>
                  <a:pt x="4075" y="2644"/>
                </a:lnTo>
                <a:lnTo>
                  <a:pt x="4076" y="2643"/>
                </a:lnTo>
                <a:lnTo>
                  <a:pt x="4077" y="2643"/>
                </a:lnTo>
                <a:lnTo>
                  <a:pt x="4078" y="2643"/>
                </a:lnTo>
                <a:lnTo>
                  <a:pt x="4079" y="2643"/>
                </a:lnTo>
                <a:lnTo>
                  <a:pt x="4080" y="2642"/>
                </a:lnTo>
                <a:lnTo>
                  <a:pt x="4081" y="2642"/>
                </a:lnTo>
                <a:lnTo>
                  <a:pt x="4082" y="2642"/>
                </a:lnTo>
                <a:lnTo>
                  <a:pt x="4082" y="2642"/>
                </a:lnTo>
                <a:lnTo>
                  <a:pt x="4082" y="2642"/>
                </a:lnTo>
                <a:lnTo>
                  <a:pt x="4082" y="2641"/>
                </a:lnTo>
                <a:lnTo>
                  <a:pt x="4082" y="2640"/>
                </a:lnTo>
                <a:lnTo>
                  <a:pt x="4082" y="2639"/>
                </a:lnTo>
                <a:lnTo>
                  <a:pt x="4083" y="2639"/>
                </a:lnTo>
                <a:lnTo>
                  <a:pt x="4083" y="2638"/>
                </a:lnTo>
                <a:lnTo>
                  <a:pt x="4083" y="2638"/>
                </a:lnTo>
                <a:lnTo>
                  <a:pt x="4083" y="2637"/>
                </a:lnTo>
                <a:lnTo>
                  <a:pt x="4083" y="2636"/>
                </a:lnTo>
                <a:lnTo>
                  <a:pt x="4083" y="2635"/>
                </a:lnTo>
                <a:lnTo>
                  <a:pt x="4083" y="2634"/>
                </a:lnTo>
                <a:lnTo>
                  <a:pt x="4083" y="2632"/>
                </a:lnTo>
                <a:lnTo>
                  <a:pt x="4083" y="2629"/>
                </a:lnTo>
                <a:lnTo>
                  <a:pt x="4083" y="2626"/>
                </a:lnTo>
                <a:lnTo>
                  <a:pt x="4084" y="2623"/>
                </a:lnTo>
                <a:lnTo>
                  <a:pt x="4085" y="2621"/>
                </a:lnTo>
                <a:lnTo>
                  <a:pt x="4086" y="2619"/>
                </a:lnTo>
                <a:lnTo>
                  <a:pt x="4087" y="2616"/>
                </a:lnTo>
                <a:lnTo>
                  <a:pt x="4088" y="2614"/>
                </a:lnTo>
                <a:lnTo>
                  <a:pt x="4090" y="2612"/>
                </a:lnTo>
                <a:lnTo>
                  <a:pt x="4091" y="2610"/>
                </a:lnTo>
                <a:lnTo>
                  <a:pt x="4093" y="2609"/>
                </a:lnTo>
                <a:lnTo>
                  <a:pt x="4096" y="2607"/>
                </a:lnTo>
                <a:lnTo>
                  <a:pt x="4098" y="2606"/>
                </a:lnTo>
                <a:lnTo>
                  <a:pt x="4100" y="2605"/>
                </a:lnTo>
                <a:lnTo>
                  <a:pt x="4103" y="2604"/>
                </a:lnTo>
                <a:lnTo>
                  <a:pt x="4105" y="2604"/>
                </a:lnTo>
                <a:lnTo>
                  <a:pt x="4108" y="2604"/>
                </a:lnTo>
                <a:lnTo>
                  <a:pt x="4111" y="2604"/>
                </a:lnTo>
                <a:lnTo>
                  <a:pt x="4113" y="2604"/>
                </a:lnTo>
                <a:lnTo>
                  <a:pt x="4116" y="2604"/>
                </a:lnTo>
                <a:lnTo>
                  <a:pt x="4118" y="2605"/>
                </a:lnTo>
                <a:lnTo>
                  <a:pt x="4121" y="2606"/>
                </a:lnTo>
                <a:lnTo>
                  <a:pt x="4123" y="2607"/>
                </a:lnTo>
                <a:lnTo>
                  <a:pt x="4125" y="2608"/>
                </a:lnTo>
                <a:lnTo>
                  <a:pt x="4127" y="2610"/>
                </a:lnTo>
                <a:lnTo>
                  <a:pt x="4129" y="2612"/>
                </a:lnTo>
                <a:lnTo>
                  <a:pt x="4131" y="2614"/>
                </a:lnTo>
                <a:lnTo>
                  <a:pt x="4132" y="2616"/>
                </a:lnTo>
                <a:lnTo>
                  <a:pt x="4133" y="2618"/>
                </a:lnTo>
                <a:lnTo>
                  <a:pt x="4134" y="2620"/>
                </a:lnTo>
                <a:lnTo>
                  <a:pt x="4135" y="2623"/>
                </a:lnTo>
                <a:lnTo>
                  <a:pt x="4136" y="2625"/>
                </a:lnTo>
                <a:lnTo>
                  <a:pt x="4136" y="2628"/>
                </a:lnTo>
                <a:lnTo>
                  <a:pt x="4136" y="2634"/>
                </a:lnTo>
                <a:lnTo>
                  <a:pt x="4136" y="2640"/>
                </a:lnTo>
                <a:lnTo>
                  <a:pt x="4135" y="2646"/>
                </a:lnTo>
                <a:lnTo>
                  <a:pt x="4134" y="2652"/>
                </a:lnTo>
                <a:lnTo>
                  <a:pt x="4133" y="2655"/>
                </a:lnTo>
                <a:lnTo>
                  <a:pt x="4132" y="2659"/>
                </a:lnTo>
                <a:lnTo>
                  <a:pt x="4131" y="2662"/>
                </a:lnTo>
                <a:lnTo>
                  <a:pt x="4130" y="2664"/>
                </a:lnTo>
                <a:lnTo>
                  <a:pt x="4128" y="2667"/>
                </a:lnTo>
                <a:lnTo>
                  <a:pt x="4126" y="2670"/>
                </a:lnTo>
                <a:lnTo>
                  <a:pt x="4124" y="2673"/>
                </a:lnTo>
                <a:lnTo>
                  <a:pt x="4122" y="2676"/>
                </a:lnTo>
                <a:lnTo>
                  <a:pt x="4120" y="2678"/>
                </a:lnTo>
                <a:lnTo>
                  <a:pt x="4117" y="2681"/>
                </a:lnTo>
                <a:lnTo>
                  <a:pt x="4115" y="2683"/>
                </a:lnTo>
                <a:lnTo>
                  <a:pt x="4112" y="2685"/>
                </a:lnTo>
                <a:lnTo>
                  <a:pt x="4110" y="2687"/>
                </a:lnTo>
                <a:lnTo>
                  <a:pt x="4107" y="2688"/>
                </a:lnTo>
                <a:lnTo>
                  <a:pt x="4104" y="2690"/>
                </a:lnTo>
                <a:lnTo>
                  <a:pt x="4101" y="2691"/>
                </a:lnTo>
                <a:lnTo>
                  <a:pt x="4095" y="2693"/>
                </a:lnTo>
                <a:lnTo>
                  <a:pt x="4088" y="2695"/>
                </a:lnTo>
                <a:lnTo>
                  <a:pt x="4082" y="2696"/>
                </a:lnTo>
                <a:lnTo>
                  <a:pt x="4075" y="2697"/>
                </a:lnTo>
                <a:lnTo>
                  <a:pt x="4069" y="2697"/>
                </a:lnTo>
                <a:lnTo>
                  <a:pt x="4062" y="2696"/>
                </a:lnTo>
                <a:lnTo>
                  <a:pt x="4047" y="2694"/>
                </a:lnTo>
                <a:lnTo>
                  <a:pt x="4031" y="2690"/>
                </a:lnTo>
                <a:lnTo>
                  <a:pt x="4014" y="2685"/>
                </a:lnTo>
                <a:lnTo>
                  <a:pt x="3996" y="2678"/>
                </a:lnTo>
                <a:lnTo>
                  <a:pt x="3977" y="2669"/>
                </a:lnTo>
                <a:lnTo>
                  <a:pt x="3956" y="2659"/>
                </a:lnTo>
                <a:lnTo>
                  <a:pt x="3934" y="2648"/>
                </a:lnTo>
                <a:lnTo>
                  <a:pt x="3932" y="2646"/>
                </a:lnTo>
                <a:lnTo>
                  <a:pt x="3930" y="2645"/>
                </a:lnTo>
                <a:lnTo>
                  <a:pt x="3928" y="2643"/>
                </a:lnTo>
                <a:lnTo>
                  <a:pt x="3926" y="2641"/>
                </a:lnTo>
                <a:lnTo>
                  <a:pt x="3925" y="2639"/>
                </a:lnTo>
                <a:lnTo>
                  <a:pt x="3924" y="2637"/>
                </a:lnTo>
                <a:lnTo>
                  <a:pt x="3923" y="2634"/>
                </a:lnTo>
                <a:lnTo>
                  <a:pt x="3922" y="2632"/>
                </a:lnTo>
                <a:lnTo>
                  <a:pt x="3921" y="2629"/>
                </a:lnTo>
                <a:lnTo>
                  <a:pt x="3921" y="2627"/>
                </a:lnTo>
                <a:lnTo>
                  <a:pt x="3921" y="2624"/>
                </a:lnTo>
                <a:lnTo>
                  <a:pt x="3921" y="2622"/>
                </a:lnTo>
                <a:lnTo>
                  <a:pt x="3921" y="2619"/>
                </a:lnTo>
                <a:lnTo>
                  <a:pt x="3922" y="2617"/>
                </a:lnTo>
                <a:lnTo>
                  <a:pt x="3923" y="2614"/>
                </a:lnTo>
                <a:lnTo>
                  <a:pt x="3924" y="2612"/>
                </a:lnTo>
                <a:moveTo>
                  <a:pt x="1318" y="2743"/>
                </a:moveTo>
                <a:lnTo>
                  <a:pt x="1320" y="2744"/>
                </a:lnTo>
                <a:lnTo>
                  <a:pt x="1321" y="2746"/>
                </a:lnTo>
                <a:lnTo>
                  <a:pt x="1323" y="2748"/>
                </a:lnTo>
                <a:lnTo>
                  <a:pt x="1324" y="2751"/>
                </a:lnTo>
                <a:lnTo>
                  <a:pt x="1325" y="2753"/>
                </a:lnTo>
                <a:lnTo>
                  <a:pt x="1326" y="2755"/>
                </a:lnTo>
                <a:lnTo>
                  <a:pt x="1327" y="2758"/>
                </a:lnTo>
                <a:lnTo>
                  <a:pt x="1327" y="2760"/>
                </a:lnTo>
                <a:lnTo>
                  <a:pt x="1327" y="2763"/>
                </a:lnTo>
                <a:lnTo>
                  <a:pt x="1327" y="2765"/>
                </a:lnTo>
                <a:lnTo>
                  <a:pt x="1327" y="2768"/>
                </a:lnTo>
                <a:lnTo>
                  <a:pt x="1326" y="2770"/>
                </a:lnTo>
                <a:lnTo>
                  <a:pt x="1326" y="2773"/>
                </a:lnTo>
                <a:lnTo>
                  <a:pt x="1325" y="2775"/>
                </a:lnTo>
                <a:lnTo>
                  <a:pt x="1323" y="2777"/>
                </a:lnTo>
                <a:lnTo>
                  <a:pt x="1322" y="2780"/>
                </a:lnTo>
                <a:lnTo>
                  <a:pt x="1288" y="2823"/>
                </a:lnTo>
                <a:lnTo>
                  <a:pt x="1257" y="2866"/>
                </a:lnTo>
                <a:lnTo>
                  <a:pt x="1230" y="2910"/>
                </a:lnTo>
                <a:lnTo>
                  <a:pt x="1205" y="2953"/>
                </a:lnTo>
                <a:lnTo>
                  <a:pt x="1203" y="2955"/>
                </a:lnTo>
                <a:lnTo>
                  <a:pt x="1202" y="2957"/>
                </a:lnTo>
                <a:lnTo>
                  <a:pt x="1200" y="2959"/>
                </a:lnTo>
                <a:lnTo>
                  <a:pt x="1198" y="2961"/>
                </a:lnTo>
                <a:lnTo>
                  <a:pt x="1196" y="2962"/>
                </a:lnTo>
                <a:lnTo>
                  <a:pt x="1194" y="2964"/>
                </a:lnTo>
                <a:lnTo>
                  <a:pt x="1191" y="2965"/>
                </a:lnTo>
                <a:lnTo>
                  <a:pt x="1189" y="2966"/>
                </a:lnTo>
                <a:lnTo>
                  <a:pt x="1187" y="2966"/>
                </a:lnTo>
                <a:lnTo>
                  <a:pt x="1184" y="2967"/>
                </a:lnTo>
                <a:lnTo>
                  <a:pt x="1181" y="2967"/>
                </a:lnTo>
                <a:lnTo>
                  <a:pt x="1179" y="2967"/>
                </a:lnTo>
                <a:lnTo>
                  <a:pt x="1176" y="2966"/>
                </a:lnTo>
                <a:lnTo>
                  <a:pt x="1174" y="2966"/>
                </a:lnTo>
                <a:lnTo>
                  <a:pt x="1171" y="2965"/>
                </a:lnTo>
                <a:lnTo>
                  <a:pt x="1169" y="2964"/>
                </a:lnTo>
                <a:lnTo>
                  <a:pt x="1166" y="2962"/>
                </a:lnTo>
                <a:lnTo>
                  <a:pt x="1164" y="2961"/>
                </a:lnTo>
                <a:lnTo>
                  <a:pt x="1162" y="2959"/>
                </a:lnTo>
                <a:lnTo>
                  <a:pt x="1161" y="2957"/>
                </a:lnTo>
                <a:lnTo>
                  <a:pt x="1159" y="2955"/>
                </a:lnTo>
                <a:lnTo>
                  <a:pt x="1158" y="2953"/>
                </a:lnTo>
                <a:lnTo>
                  <a:pt x="1157" y="2950"/>
                </a:lnTo>
                <a:lnTo>
                  <a:pt x="1156" y="2948"/>
                </a:lnTo>
                <a:lnTo>
                  <a:pt x="1155" y="2945"/>
                </a:lnTo>
                <a:lnTo>
                  <a:pt x="1155" y="2943"/>
                </a:lnTo>
                <a:lnTo>
                  <a:pt x="1155" y="2940"/>
                </a:lnTo>
                <a:lnTo>
                  <a:pt x="1155" y="2938"/>
                </a:lnTo>
                <a:lnTo>
                  <a:pt x="1155" y="2935"/>
                </a:lnTo>
                <a:lnTo>
                  <a:pt x="1156" y="2933"/>
                </a:lnTo>
                <a:lnTo>
                  <a:pt x="1157" y="2930"/>
                </a:lnTo>
                <a:lnTo>
                  <a:pt x="1158" y="2928"/>
                </a:lnTo>
                <a:lnTo>
                  <a:pt x="1184" y="2882"/>
                </a:lnTo>
                <a:lnTo>
                  <a:pt x="1213" y="2837"/>
                </a:lnTo>
                <a:lnTo>
                  <a:pt x="1246" y="2792"/>
                </a:lnTo>
                <a:lnTo>
                  <a:pt x="1281" y="2747"/>
                </a:lnTo>
                <a:lnTo>
                  <a:pt x="1283" y="2745"/>
                </a:lnTo>
                <a:lnTo>
                  <a:pt x="1284" y="2743"/>
                </a:lnTo>
                <a:lnTo>
                  <a:pt x="1287" y="2741"/>
                </a:lnTo>
                <a:lnTo>
                  <a:pt x="1289" y="2740"/>
                </a:lnTo>
                <a:lnTo>
                  <a:pt x="1291" y="2739"/>
                </a:lnTo>
                <a:lnTo>
                  <a:pt x="1294" y="2738"/>
                </a:lnTo>
                <a:lnTo>
                  <a:pt x="1296" y="2737"/>
                </a:lnTo>
                <a:lnTo>
                  <a:pt x="1299" y="2737"/>
                </a:lnTo>
                <a:lnTo>
                  <a:pt x="1301" y="2737"/>
                </a:lnTo>
                <a:lnTo>
                  <a:pt x="1304" y="2737"/>
                </a:lnTo>
                <a:lnTo>
                  <a:pt x="1306" y="2737"/>
                </a:lnTo>
                <a:lnTo>
                  <a:pt x="1309" y="2738"/>
                </a:lnTo>
                <a:lnTo>
                  <a:pt x="1311" y="2739"/>
                </a:lnTo>
                <a:lnTo>
                  <a:pt x="1313" y="2740"/>
                </a:lnTo>
                <a:lnTo>
                  <a:pt x="1316" y="2741"/>
                </a:lnTo>
                <a:lnTo>
                  <a:pt x="1318" y="2743"/>
                </a:lnTo>
                <a:moveTo>
                  <a:pt x="1108" y="3113"/>
                </a:moveTo>
                <a:lnTo>
                  <a:pt x="1110" y="3113"/>
                </a:lnTo>
                <a:lnTo>
                  <a:pt x="1113" y="3114"/>
                </a:lnTo>
                <a:lnTo>
                  <a:pt x="1115" y="3115"/>
                </a:lnTo>
                <a:lnTo>
                  <a:pt x="1117" y="3117"/>
                </a:lnTo>
                <a:lnTo>
                  <a:pt x="1119" y="3119"/>
                </a:lnTo>
                <a:lnTo>
                  <a:pt x="1121" y="3120"/>
                </a:lnTo>
                <a:lnTo>
                  <a:pt x="1123" y="3122"/>
                </a:lnTo>
                <a:lnTo>
                  <a:pt x="1124" y="3124"/>
                </a:lnTo>
                <a:lnTo>
                  <a:pt x="1125" y="3127"/>
                </a:lnTo>
                <a:lnTo>
                  <a:pt x="1126" y="3129"/>
                </a:lnTo>
                <a:lnTo>
                  <a:pt x="1127" y="3132"/>
                </a:lnTo>
                <a:lnTo>
                  <a:pt x="1127" y="3134"/>
                </a:lnTo>
                <a:lnTo>
                  <a:pt x="1128" y="3137"/>
                </a:lnTo>
                <a:lnTo>
                  <a:pt x="1128" y="3139"/>
                </a:lnTo>
                <a:lnTo>
                  <a:pt x="1127" y="3142"/>
                </a:lnTo>
                <a:lnTo>
                  <a:pt x="1127" y="3145"/>
                </a:lnTo>
                <a:lnTo>
                  <a:pt x="1120" y="3170"/>
                </a:lnTo>
                <a:lnTo>
                  <a:pt x="1114" y="3196"/>
                </a:lnTo>
                <a:lnTo>
                  <a:pt x="1110" y="3222"/>
                </a:lnTo>
                <a:lnTo>
                  <a:pt x="1106" y="3247"/>
                </a:lnTo>
                <a:lnTo>
                  <a:pt x="1102" y="3273"/>
                </a:lnTo>
                <a:lnTo>
                  <a:pt x="1100" y="3299"/>
                </a:lnTo>
                <a:lnTo>
                  <a:pt x="1098" y="3350"/>
                </a:lnTo>
                <a:lnTo>
                  <a:pt x="1098" y="3352"/>
                </a:lnTo>
                <a:lnTo>
                  <a:pt x="1097" y="3355"/>
                </a:lnTo>
                <a:lnTo>
                  <a:pt x="1097" y="3357"/>
                </a:lnTo>
                <a:lnTo>
                  <a:pt x="1096" y="3360"/>
                </a:lnTo>
                <a:lnTo>
                  <a:pt x="1095" y="3362"/>
                </a:lnTo>
                <a:lnTo>
                  <a:pt x="1093" y="3364"/>
                </a:lnTo>
                <a:lnTo>
                  <a:pt x="1092" y="3366"/>
                </a:lnTo>
                <a:lnTo>
                  <a:pt x="1090" y="3368"/>
                </a:lnTo>
                <a:lnTo>
                  <a:pt x="1088" y="3369"/>
                </a:lnTo>
                <a:lnTo>
                  <a:pt x="1086" y="3371"/>
                </a:lnTo>
                <a:lnTo>
                  <a:pt x="1084" y="3372"/>
                </a:lnTo>
                <a:lnTo>
                  <a:pt x="1081" y="3373"/>
                </a:lnTo>
                <a:lnTo>
                  <a:pt x="1079" y="3374"/>
                </a:lnTo>
                <a:lnTo>
                  <a:pt x="1076" y="3375"/>
                </a:lnTo>
                <a:lnTo>
                  <a:pt x="1074" y="3375"/>
                </a:lnTo>
                <a:lnTo>
                  <a:pt x="1071" y="3376"/>
                </a:lnTo>
                <a:lnTo>
                  <a:pt x="1068" y="3375"/>
                </a:lnTo>
                <a:lnTo>
                  <a:pt x="1065" y="3375"/>
                </a:lnTo>
                <a:lnTo>
                  <a:pt x="1063" y="3374"/>
                </a:lnTo>
                <a:lnTo>
                  <a:pt x="1060" y="3373"/>
                </a:lnTo>
                <a:lnTo>
                  <a:pt x="1058" y="3372"/>
                </a:lnTo>
                <a:lnTo>
                  <a:pt x="1056" y="3371"/>
                </a:lnTo>
                <a:lnTo>
                  <a:pt x="1054" y="3369"/>
                </a:lnTo>
                <a:lnTo>
                  <a:pt x="1052" y="3368"/>
                </a:lnTo>
                <a:lnTo>
                  <a:pt x="1051" y="3366"/>
                </a:lnTo>
                <a:lnTo>
                  <a:pt x="1049" y="3364"/>
                </a:lnTo>
                <a:lnTo>
                  <a:pt x="1048" y="3361"/>
                </a:lnTo>
                <a:lnTo>
                  <a:pt x="1047" y="3359"/>
                </a:lnTo>
                <a:lnTo>
                  <a:pt x="1046" y="3357"/>
                </a:lnTo>
                <a:lnTo>
                  <a:pt x="1045" y="3354"/>
                </a:lnTo>
                <a:lnTo>
                  <a:pt x="1045" y="3351"/>
                </a:lnTo>
                <a:lnTo>
                  <a:pt x="1045" y="3349"/>
                </a:lnTo>
                <a:lnTo>
                  <a:pt x="1047" y="3294"/>
                </a:lnTo>
                <a:lnTo>
                  <a:pt x="1050" y="3267"/>
                </a:lnTo>
                <a:lnTo>
                  <a:pt x="1053" y="3240"/>
                </a:lnTo>
                <a:lnTo>
                  <a:pt x="1057" y="3213"/>
                </a:lnTo>
                <a:lnTo>
                  <a:pt x="1063" y="3185"/>
                </a:lnTo>
                <a:lnTo>
                  <a:pt x="1069" y="3158"/>
                </a:lnTo>
                <a:lnTo>
                  <a:pt x="1076" y="3131"/>
                </a:lnTo>
                <a:lnTo>
                  <a:pt x="1077" y="3128"/>
                </a:lnTo>
                <a:lnTo>
                  <a:pt x="1078" y="3126"/>
                </a:lnTo>
                <a:lnTo>
                  <a:pt x="1079" y="3123"/>
                </a:lnTo>
                <a:lnTo>
                  <a:pt x="1081" y="3121"/>
                </a:lnTo>
                <a:lnTo>
                  <a:pt x="1082" y="3119"/>
                </a:lnTo>
                <a:lnTo>
                  <a:pt x="1084" y="3118"/>
                </a:lnTo>
                <a:lnTo>
                  <a:pt x="1086" y="3116"/>
                </a:lnTo>
                <a:lnTo>
                  <a:pt x="1088" y="3115"/>
                </a:lnTo>
                <a:lnTo>
                  <a:pt x="1090" y="3114"/>
                </a:lnTo>
                <a:lnTo>
                  <a:pt x="1093" y="3113"/>
                </a:lnTo>
                <a:lnTo>
                  <a:pt x="1095" y="3112"/>
                </a:lnTo>
                <a:lnTo>
                  <a:pt x="1097" y="3112"/>
                </a:lnTo>
                <a:lnTo>
                  <a:pt x="1100" y="3112"/>
                </a:lnTo>
                <a:lnTo>
                  <a:pt x="1103" y="3112"/>
                </a:lnTo>
                <a:lnTo>
                  <a:pt x="1105" y="3112"/>
                </a:lnTo>
                <a:lnTo>
                  <a:pt x="1108" y="3113"/>
                </a:lnTo>
                <a:moveTo>
                  <a:pt x="1088" y="3536"/>
                </a:moveTo>
                <a:lnTo>
                  <a:pt x="1090" y="3535"/>
                </a:lnTo>
                <a:lnTo>
                  <a:pt x="1093" y="3535"/>
                </a:lnTo>
                <a:lnTo>
                  <a:pt x="1096" y="3535"/>
                </a:lnTo>
                <a:lnTo>
                  <a:pt x="1098" y="3535"/>
                </a:lnTo>
                <a:lnTo>
                  <a:pt x="1101" y="3536"/>
                </a:lnTo>
                <a:lnTo>
                  <a:pt x="1103" y="3537"/>
                </a:lnTo>
                <a:lnTo>
                  <a:pt x="1105" y="3538"/>
                </a:lnTo>
                <a:lnTo>
                  <a:pt x="1108" y="3539"/>
                </a:lnTo>
                <a:lnTo>
                  <a:pt x="1110" y="3541"/>
                </a:lnTo>
                <a:lnTo>
                  <a:pt x="1112" y="3542"/>
                </a:lnTo>
                <a:lnTo>
                  <a:pt x="1113" y="3544"/>
                </a:lnTo>
                <a:lnTo>
                  <a:pt x="1115" y="3546"/>
                </a:lnTo>
                <a:lnTo>
                  <a:pt x="1117" y="3548"/>
                </a:lnTo>
                <a:lnTo>
                  <a:pt x="1118" y="3551"/>
                </a:lnTo>
                <a:lnTo>
                  <a:pt x="1119" y="3553"/>
                </a:lnTo>
                <a:lnTo>
                  <a:pt x="1120" y="3556"/>
                </a:lnTo>
                <a:lnTo>
                  <a:pt x="1132" y="3606"/>
                </a:lnTo>
                <a:lnTo>
                  <a:pt x="1147" y="3656"/>
                </a:lnTo>
                <a:lnTo>
                  <a:pt x="1165" y="3705"/>
                </a:lnTo>
                <a:lnTo>
                  <a:pt x="1185" y="3753"/>
                </a:lnTo>
                <a:lnTo>
                  <a:pt x="1186" y="3756"/>
                </a:lnTo>
                <a:lnTo>
                  <a:pt x="1186" y="3758"/>
                </a:lnTo>
                <a:lnTo>
                  <a:pt x="1187" y="3761"/>
                </a:lnTo>
                <a:lnTo>
                  <a:pt x="1187" y="3764"/>
                </a:lnTo>
                <a:lnTo>
                  <a:pt x="1187" y="3766"/>
                </a:lnTo>
                <a:lnTo>
                  <a:pt x="1187" y="3769"/>
                </a:lnTo>
                <a:lnTo>
                  <a:pt x="1186" y="3771"/>
                </a:lnTo>
                <a:lnTo>
                  <a:pt x="1185" y="3774"/>
                </a:lnTo>
                <a:lnTo>
                  <a:pt x="1184" y="3776"/>
                </a:lnTo>
                <a:lnTo>
                  <a:pt x="1183" y="3778"/>
                </a:lnTo>
                <a:lnTo>
                  <a:pt x="1181" y="3780"/>
                </a:lnTo>
                <a:lnTo>
                  <a:pt x="1180" y="3782"/>
                </a:lnTo>
                <a:lnTo>
                  <a:pt x="1178" y="3784"/>
                </a:lnTo>
                <a:lnTo>
                  <a:pt x="1176" y="3786"/>
                </a:lnTo>
                <a:lnTo>
                  <a:pt x="1173" y="3787"/>
                </a:lnTo>
                <a:lnTo>
                  <a:pt x="1171" y="3788"/>
                </a:lnTo>
                <a:lnTo>
                  <a:pt x="1168" y="3789"/>
                </a:lnTo>
                <a:lnTo>
                  <a:pt x="1166" y="3790"/>
                </a:lnTo>
                <a:lnTo>
                  <a:pt x="1163" y="3791"/>
                </a:lnTo>
                <a:lnTo>
                  <a:pt x="1161" y="3791"/>
                </a:lnTo>
                <a:lnTo>
                  <a:pt x="1158" y="3791"/>
                </a:lnTo>
                <a:lnTo>
                  <a:pt x="1156" y="3790"/>
                </a:lnTo>
                <a:lnTo>
                  <a:pt x="1153" y="3790"/>
                </a:lnTo>
                <a:lnTo>
                  <a:pt x="1151" y="3789"/>
                </a:lnTo>
                <a:lnTo>
                  <a:pt x="1148" y="3788"/>
                </a:lnTo>
                <a:lnTo>
                  <a:pt x="1146" y="3787"/>
                </a:lnTo>
                <a:lnTo>
                  <a:pt x="1144" y="3785"/>
                </a:lnTo>
                <a:lnTo>
                  <a:pt x="1142" y="3783"/>
                </a:lnTo>
                <a:lnTo>
                  <a:pt x="1140" y="3781"/>
                </a:lnTo>
                <a:lnTo>
                  <a:pt x="1138" y="3779"/>
                </a:lnTo>
                <a:lnTo>
                  <a:pt x="1137" y="3777"/>
                </a:lnTo>
                <a:lnTo>
                  <a:pt x="1136" y="3774"/>
                </a:lnTo>
                <a:lnTo>
                  <a:pt x="1115" y="3724"/>
                </a:lnTo>
                <a:lnTo>
                  <a:pt x="1097" y="3672"/>
                </a:lnTo>
                <a:lnTo>
                  <a:pt x="1081" y="3620"/>
                </a:lnTo>
                <a:lnTo>
                  <a:pt x="1068" y="3567"/>
                </a:lnTo>
                <a:lnTo>
                  <a:pt x="1067" y="3564"/>
                </a:lnTo>
                <a:lnTo>
                  <a:pt x="1067" y="3561"/>
                </a:lnTo>
                <a:lnTo>
                  <a:pt x="1067" y="3559"/>
                </a:lnTo>
                <a:lnTo>
                  <a:pt x="1068" y="3556"/>
                </a:lnTo>
                <a:lnTo>
                  <a:pt x="1068" y="3554"/>
                </a:lnTo>
                <a:lnTo>
                  <a:pt x="1069" y="3551"/>
                </a:lnTo>
                <a:lnTo>
                  <a:pt x="1070" y="3549"/>
                </a:lnTo>
                <a:lnTo>
                  <a:pt x="1071" y="3547"/>
                </a:lnTo>
                <a:lnTo>
                  <a:pt x="1073" y="3545"/>
                </a:lnTo>
                <a:lnTo>
                  <a:pt x="1075" y="3543"/>
                </a:lnTo>
                <a:lnTo>
                  <a:pt x="1076" y="3541"/>
                </a:lnTo>
                <a:lnTo>
                  <a:pt x="1078" y="3540"/>
                </a:lnTo>
                <a:lnTo>
                  <a:pt x="1080" y="3538"/>
                </a:lnTo>
                <a:lnTo>
                  <a:pt x="1083" y="3537"/>
                </a:lnTo>
                <a:lnTo>
                  <a:pt x="1085" y="3536"/>
                </a:lnTo>
                <a:lnTo>
                  <a:pt x="1088" y="3536"/>
                </a:lnTo>
                <a:moveTo>
                  <a:pt x="1247" y="3930"/>
                </a:moveTo>
                <a:lnTo>
                  <a:pt x="1249" y="3929"/>
                </a:lnTo>
                <a:lnTo>
                  <a:pt x="1251" y="3928"/>
                </a:lnTo>
                <a:lnTo>
                  <a:pt x="1254" y="3927"/>
                </a:lnTo>
                <a:lnTo>
                  <a:pt x="1256" y="3927"/>
                </a:lnTo>
                <a:lnTo>
                  <a:pt x="1259" y="3926"/>
                </a:lnTo>
                <a:lnTo>
                  <a:pt x="1262" y="3926"/>
                </a:lnTo>
                <a:lnTo>
                  <a:pt x="1264" y="3927"/>
                </a:lnTo>
                <a:lnTo>
                  <a:pt x="1267" y="3927"/>
                </a:lnTo>
                <a:lnTo>
                  <a:pt x="1269" y="3928"/>
                </a:lnTo>
                <a:lnTo>
                  <a:pt x="1271" y="3929"/>
                </a:lnTo>
                <a:lnTo>
                  <a:pt x="1274" y="3930"/>
                </a:lnTo>
                <a:lnTo>
                  <a:pt x="1276" y="3931"/>
                </a:lnTo>
                <a:lnTo>
                  <a:pt x="1278" y="3933"/>
                </a:lnTo>
                <a:lnTo>
                  <a:pt x="1280" y="3934"/>
                </a:lnTo>
                <a:lnTo>
                  <a:pt x="1281" y="3936"/>
                </a:lnTo>
                <a:lnTo>
                  <a:pt x="1283" y="3938"/>
                </a:lnTo>
                <a:lnTo>
                  <a:pt x="1335" y="4016"/>
                </a:lnTo>
                <a:lnTo>
                  <a:pt x="1355" y="4018"/>
                </a:lnTo>
                <a:lnTo>
                  <a:pt x="1376" y="4021"/>
                </a:lnTo>
                <a:lnTo>
                  <a:pt x="1396" y="4024"/>
                </a:lnTo>
                <a:lnTo>
                  <a:pt x="1417" y="4028"/>
                </a:lnTo>
                <a:lnTo>
                  <a:pt x="1419" y="4029"/>
                </a:lnTo>
                <a:lnTo>
                  <a:pt x="1422" y="4030"/>
                </a:lnTo>
                <a:lnTo>
                  <a:pt x="1424" y="4031"/>
                </a:lnTo>
                <a:lnTo>
                  <a:pt x="1426" y="4033"/>
                </a:lnTo>
                <a:lnTo>
                  <a:pt x="1428" y="4034"/>
                </a:lnTo>
                <a:lnTo>
                  <a:pt x="1430" y="4036"/>
                </a:lnTo>
                <a:lnTo>
                  <a:pt x="1432" y="4038"/>
                </a:lnTo>
                <a:lnTo>
                  <a:pt x="1434" y="4040"/>
                </a:lnTo>
                <a:lnTo>
                  <a:pt x="1435" y="4042"/>
                </a:lnTo>
                <a:lnTo>
                  <a:pt x="1436" y="4044"/>
                </a:lnTo>
                <a:lnTo>
                  <a:pt x="1437" y="4047"/>
                </a:lnTo>
                <a:lnTo>
                  <a:pt x="1438" y="4049"/>
                </a:lnTo>
                <a:lnTo>
                  <a:pt x="1438" y="4052"/>
                </a:lnTo>
                <a:lnTo>
                  <a:pt x="1438" y="4054"/>
                </a:lnTo>
                <a:lnTo>
                  <a:pt x="1438" y="4057"/>
                </a:lnTo>
                <a:lnTo>
                  <a:pt x="1438" y="4059"/>
                </a:lnTo>
                <a:lnTo>
                  <a:pt x="1437" y="4062"/>
                </a:lnTo>
                <a:lnTo>
                  <a:pt x="1436" y="4064"/>
                </a:lnTo>
                <a:lnTo>
                  <a:pt x="1435" y="4067"/>
                </a:lnTo>
                <a:lnTo>
                  <a:pt x="1434" y="4069"/>
                </a:lnTo>
                <a:lnTo>
                  <a:pt x="1432" y="4071"/>
                </a:lnTo>
                <a:lnTo>
                  <a:pt x="1430" y="4073"/>
                </a:lnTo>
                <a:lnTo>
                  <a:pt x="1428" y="4075"/>
                </a:lnTo>
                <a:lnTo>
                  <a:pt x="1426" y="4076"/>
                </a:lnTo>
                <a:lnTo>
                  <a:pt x="1424" y="4078"/>
                </a:lnTo>
                <a:lnTo>
                  <a:pt x="1422" y="4079"/>
                </a:lnTo>
                <a:lnTo>
                  <a:pt x="1420" y="4080"/>
                </a:lnTo>
                <a:lnTo>
                  <a:pt x="1417" y="4080"/>
                </a:lnTo>
                <a:lnTo>
                  <a:pt x="1415" y="4081"/>
                </a:lnTo>
                <a:lnTo>
                  <a:pt x="1412" y="4081"/>
                </a:lnTo>
                <a:lnTo>
                  <a:pt x="1409" y="4081"/>
                </a:lnTo>
                <a:lnTo>
                  <a:pt x="1407" y="4080"/>
                </a:lnTo>
                <a:lnTo>
                  <a:pt x="1393" y="4078"/>
                </a:lnTo>
                <a:lnTo>
                  <a:pt x="1386" y="4076"/>
                </a:lnTo>
                <a:lnTo>
                  <a:pt x="1380" y="4075"/>
                </a:lnTo>
                <a:lnTo>
                  <a:pt x="1404" y="4106"/>
                </a:lnTo>
                <a:lnTo>
                  <a:pt x="1405" y="4109"/>
                </a:lnTo>
                <a:lnTo>
                  <a:pt x="1407" y="4111"/>
                </a:lnTo>
                <a:lnTo>
                  <a:pt x="1408" y="4114"/>
                </a:lnTo>
                <a:lnTo>
                  <a:pt x="1409" y="4116"/>
                </a:lnTo>
                <a:lnTo>
                  <a:pt x="1410" y="4119"/>
                </a:lnTo>
                <a:lnTo>
                  <a:pt x="1410" y="4121"/>
                </a:lnTo>
                <a:lnTo>
                  <a:pt x="1410" y="4124"/>
                </a:lnTo>
                <a:lnTo>
                  <a:pt x="1410" y="4126"/>
                </a:lnTo>
                <a:lnTo>
                  <a:pt x="1410" y="4129"/>
                </a:lnTo>
                <a:lnTo>
                  <a:pt x="1409" y="4131"/>
                </a:lnTo>
                <a:lnTo>
                  <a:pt x="1408" y="4133"/>
                </a:lnTo>
                <a:lnTo>
                  <a:pt x="1407" y="4136"/>
                </a:lnTo>
                <a:lnTo>
                  <a:pt x="1406" y="4138"/>
                </a:lnTo>
                <a:lnTo>
                  <a:pt x="1404" y="4140"/>
                </a:lnTo>
                <a:lnTo>
                  <a:pt x="1403" y="4142"/>
                </a:lnTo>
                <a:lnTo>
                  <a:pt x="1401" y="4143"/>
                </a:lnTo>
                <a:lnTo>
                  <a:pt x="1398" y="4145"/>
                </a:lnTo>
                <a:lnTo>
                  <a:pt x="1396" y="4147"/>
                </a:lnTo>
                <a:lnTo>
                  <a:pt x="1394" y="4148"/>
                </a:lnTo>
                <a:lnTo>
                  <a:pt x="1391" y="4149"/>
                </a:lnTo>
                <a:lnTo>
                  <a:pt x="1389" y="4149"/>
                </a:lnTo>
                <a:lnTo>
                  <a:pt x="1386" y="4150"/>
                </a:lnTo>
                <a:lnTo>
                  <a:pt x="1384" y="4150"/>
                </a:lnTo>
                <a:lnTo>
                  <a:pt x="1381" y="4150"/>
                </a:lnTo>
                <a:lnTo>
                  <a:pt x="1378" y="4149"/>
                </a:lnTo>
                <a:lnTo>
                  <a:pt x="1376" y="4149"/>
                </a:lnTo>
                <a:lnTo>
                  <a:pt x="1374" y="4148"/>
                </a:lnTo>
                <a:lnTo>
                  <a:pt x="1371" y="4147"/>
                </a:lnTo>
                <a:lnTo>
                  <a:pt x="1369" y="4146"/>
                </a:lnTo>
                <a:lnTo>
                  <a:pt x="1367" y="4144"/>
                </a:lnTo>
                <a:lnTo>
                  <a:pt x="1365" y="4142"/>
                </a:lnTo>
                <a:lnTo>
                  <a:pt x="1363" y="4140"/>
                </a:lnTo>
                <a:lnTo>
                  <a:pt x="1307" y="4066"/>
                </a:lnTo>
                <a:lnTo>
                  <a:pt x="1285" y="4065"/>
                </a:lnTo>
                <a:lnTo>
                  <a:pt x="1264" y="4065"/>
                </a:lnTo>
                <a:lnTo>
                  <a:pt x="1221" y="4064"/>
                </a:lnTo>
                <a:lnTo>
                  <a:pt x="1218" y="4064"/>
                </a:lnTo>
                <a:lnTo>
                  <a:pt x="1216" y="4064"/>
                </a:lnTo>
                <a:lnTo>
                  <a:pt x="1213" y="4064"/>
                </a:lnTo>
                <a:lnTo>
                  <a:pt x="1211" y="4063"/>
                </a:lnTo>
                <a:lnTo>
                  <a:pt x="1209" y="4062"/>
                </a:lnTo>
                <a:lnTo>
                  <a:pt x="1206" y="4061"/>
                </a:lnTo>
                <a:lnTo>
                  <a:pt x="1204" y="4059"/>
                </a:lnTo>
                <a:lnTo>
                  <a:pt x="1202" y="4058"/>
                </a:lnTo>
                <a:lnTo>
                  <a:pt x="1201" y="4056"/>
                </a:lnTo>
                <a:lnTo>
                  <a:pt x="1199" y="4054"/>
                </a:lnTo>
                <a:lnTo>
                  <a:pt x="1198" y="4052"/>
                </a:lnTo>
                <a:lnTo>
                  <a:pt x="1196" y="4049"/>
                </a:lnTo>
                <a:lnTo>
                  <a:pt x="1195" y="4047"/>
                </a:lnTo>
                <a:lnTo>
                  <a:pt x="1195" y="4045"/>
                </a:lnTo>
                <a:lnTo>
                  <a:pt x="1194" y="4042"/>
                </a:lnTo>
                <a:lnTo>
                  <a:pt x="1194" y="4039"/>
                </a:lnTo>
                <a:lnTo>
                  <a:pt x="1194" y="4037"/>
                </a:lnTo>
                <a:lnTo>
                  <a:pt x="1194" y="4034"/>
                </a:lnTo>
                <a:lnTo>
                  <a:pt x="1195" y="4031"/>
                </a:lnTo>
                <a:lnTo>
                  <a:pt x="1196" y="4029"/>
                </a:lnTo>
                <a:lnTo>
                  <a:pt x="1197" y="4027"/>
                </a:lnTo>
                <a:lnTo>
                  <a:pt x="1198" y="4024"/>
                </a:lnTo>
                <a:lnTo>
                  <a:pt x="1200" y="4022"/>
                </a:lnTo>
                <a:lnTo>
                  <a:pt x="1201" y="4020"/>
                </a:lnTo>
                <a:lnTo>
                  <a:pt x="1203" y="4019"/>
                </a:lnTo>
                <a:lnTo>
                  <a:pt x="1205" y="4017"/>
                </a:lnTo>
                <a:lnTo>
                  <a:pt x="1207" y="4016"/>
                </a:lnTo>
                <a:lnTo>
                  <a:pt x="1209" y="4015"/>
                </a:lnTo>
                <a:lnTo>
                  <a:pt x="1212" y="4014"/>
                </a:lnTo>
                <a:lnTo>
                  <a:pt x="1214" y="4013"/>
                </a:lnTo>
                <a:lnTo>
                  <a:pt x="1217" y="4013"/>
                </a:lnTo>
                <a:lnTo>
                  <a:pt x="1220" y="4012"/>
                </a:lnTo>
                <a:lnTo>
                  <a:pt x="1232" y="4012"/>
                </a:lnTo>
                <a:lnTo>
                  <a:pt x="1244" y="4012"/>
                </a:lnTo>
                <a:lnTo>
                  <a:pt x="1268" y="4011"/>
                </a:lnTo>
                <a:lnTo>
                  <a:pt x="1260" y="4001"/>
                </a:lnTo>
                <a:lnTo>
                  <a:pt x="1253" y="3989"/>
                </a:lnTo>
                <a:lnTo>
                  <a:pt x="1239" y="3966"/>
                </a:lnTo>
                <a:lnTo>
                  <a:pt x="1237" y="3964"/>
                </a:lnTo>
                <a:lnTo>
                  <a:pt x="1236" y="3962"/>
                </a:lnTo>
                <a:lnTo>
                  <a:pt x="1236" y="3959"/>
                </a:lnTo>
                <a:lnTo>
                  <a:pt x="1235" y="3957"/>
                </a:lnTo>
                <a:lnTo>
                  <a:pt x="1235" y="3954"/>
                </a:lnTo>
                <a:lnTo>
                  <a:pt x="1235" y="3952"/>
                </a:lnTo>
                <a:lnTo>
                  <a:pt x="1235" y="3949"/>
                </a:lnTo>
                <a:lnTo>
                  <a:pt x="1235" y="3947"/>
                </a:lnTo>
                <a:lnTo>
                  <a:pt x="1236" y="3945"/>
                </a:lnTo>
                <a:lnTo>
                  <a:pt x="1237" y="3942"/>
                </a:lnTo>
                <a:lnTo>
                  <a:pt x="1238" y="3940"/>
                </a:lnTo>
                <a:lnTo>
                  <a:pt x="1239" y="3938"/>
                </a:lnTo>
                <a:lnTo>
                  <a:pt x="1241" y="3936"/>
                </a:lnTo>
                <a:lnTo>
                  <a:pt x="1243" y="3934"/>
                </a:lnTo>
                <a:lnTo>
                  <a:pt x="1245" y="3932"/>
                </a:lnTo>
                <a:lnTo>
                  <a:pt x="1247" y="3930"/>
                </a:lnTo>
                <a:moveTo>
                  <a:pt x="1048" y="4061"/>
                </a:moveTo>
                <a:lnTo>
                  <a:pt x="1048" y="4064"/>
                </a:lnTo>
                <a:lnTo>
                  <a:pt x="1049" y="4067"/>
                </a:lnTo>
                <a:lnTo>
                  <a:pt x="1049" y="4069"/>
                </a:lnTo>
                <a:lnTo>
                  <a:pt x="1049" y="4072"/>
                </a:lnTo>
                <a:lnTo>
                  <a:pt x="1048" y="4074"/>
                </a:lnTo>
                <a:lnTo>
                  <a:pt x="1048" y="4077"/>
                </a:lnTo>
                <a:lnTo>
                  <a:pt x="1047" y="4079"/>
                </a:lnTo>
                <a:lnTo>
                  <a:pt x="1046" y="4082"/>
                </a:lnTo>
                <a:lnTo>
                  <a:pt x="1044" y="4084"/>
                </a:lnTo>
                <a:lnTo>
                  <a:pt x="1043" y="4086"/>
                </a:lnTo>
                <a:lnTo>
                  <a:pt x="1041" y="4088"/>
                </a:lnTo>
                <a:lnTo>
                  <a:pt x="1039" y="4089"/>
                </a:lnTo>
                <a:lnTo>
                  <a:pt x="1037" y="4091"/>
                </a:lnTo>
                <a:lnTo>
                  <a:pt x="1035" y="4092"/>
                </a:lnTo>
                <a:lnTo>
                  <a:pt x="1032" y="4093"/>
                </a:lnTo>
                <a:lnTo>
                  <a:pt x="1030" y="4093"/>
                </a:lnTo>
                <a:lnTo>
                  <a:pt x="983" y="4107"/>
                </a:lnTo>
                <a:lnTo>
                  <a:pt x="937" y="4124"/>
                </a:lnTo>
                <a:lnTo>
                  <a:pt x="892" y="4143"/>
                </a:lnTo>
                <a:lnTo>
                  <a:pt x="848" y="4164"/>
                </a:lnTo>
                <a:lnTo>
                  <a:pt x="845" y="4165"/>
                </a:lnTo>
                <a:lnTo>
                  <a:pt x="843" y="4166"/>
                </a:lnTo>
                <a:lnTo>
                  <a:pt x="840" y="4167"/>
                </a:lnTo>
                <a:lnTo>
                  <a:pt x="838" y="4167"/>
                </a:lnTo>
                <a:lnTo>
                  <a:pt x="835" y="4167"/>
                </a:lnTo>
                <a:lnTo>
                  <a:pt x="833" y="4167"/>
                </a:lnTo>
                <a:lnTo>
                  <a:pt x="830" y="4166"/>
                </a:lnTo>
                <a:lnTo>
                  <a:pt x="828" y="4166"/>
                </a:lnTo>
                <a:lnTo>
                  <a:pt x="825" y="4165"/>
                </a:lnTo>
                <a:lnTo>
                  <a:pt x="823" y="4164"/>
                </a:lnTo>
                <a:lnTo>
                  <a:pt x="821" y="4162"/>
                </a:lnTo>
                <a:lnTo>
                  <a:pt x="819" y="4161"/>
                </a:lnTo>
                <a:lnTo>
                  <a:pt x="817" y="4159"/>
                </a:lnTo>
                <a:lnTo>
                  <a:pt x="815" y="4157"/>
                </a:lnTo>
                <a:lnTo>
                  <a:pt x="813" y="4155"/>
                </a:lnTo>
                <a:lnTo>
                  <a:pt x="812" y="4152"/>
                </a:lnTo>
                <a:lnTo>
                  <a:pt x="811" y="4150"/>
                </a:lnTo>
                <a:lnTo>
                  <a:pt x="810" y="4147"/>
                </a:lnTo>
                <a:lnTo>
                  <a:pt x="810" y="4145"/>
                </a:lnTo>
                <a:lnTo>
                  <a:pt x="809" y="4142"/>
                </a:lnTo>
                <a:lnTo>
                  <a:pt x="809" y="4140"/>
                </a:lnTo>
                <a:lnTo>
                  <a:pt x="810" y="4137"/>
                </a:lnTo>
                <a:lnTo>
                  <a:pt x="810" y="4135"/>
                </a:lnTo>
                <a:lnTo>
                  <a:pt x="811" y="4132"/>
                </a:lnTo>
                <a:lnTo>
                  <a:pt x="812" y="4130"/>
                </a:lnTo>
                <a:lnTo>
                  <a:pt x="813" y="4127"/>
                </a:lnTo>
                <a:lnTo>
                  <a:pt x="814" y="4125"/>
                </a:lnTo>
                <a:lnTo>
                  <a:pt x="816" y="4123"/>
                </a:lnTo>
                <a:lnTo>
                  <a:pt x="817" y="4121"/>
                </a:lnTo>
                <a:lnTo>
                  <a:pt x="819" y="4119"/>
                </a:lnTo>
                <a:lnTo>
                  <a:pt x="821" y="4118"/>
                </a:lnTo>
                <a:lnTo>
                  <a:pt x="824" y="4116"/>
                </a:lnTo>
                <a:lnTo>
                  <a:pt x="870" y="4095"/>
                </a:lnTo>
                <a:lnTo>
                  <a:pt x="918" y="4075"/>
                </a:lnTo>
                <a:lnTo>
                  <a:pt x="966" y="4057"/>
                </a:lnTo>
                <a:lnTo>
                  <a:pt x="1016" y="4042"/>
                </a:lnTo>
                <a:lnTo>
                  <a:pt x="1018" y="4042"/>
                </a:lnTo>
                <a:lnTo>
                  <a:pt x="1021" y="4042"/>
                </a:lnTo>
                <a:lnTo>
                  <a:pt x="1024" y="4042"/>
                </a:lnTo>
                <a:lnTo>
                  <a:pt x="1026" y="4042"/>
                </a:lnTo>
                <a:lnTo>
                  <a:pt x="1029" y="4043"/>
                </a:lnTo>
                <a:lnTo>
                  <a:pt x="1031" y="4043"/>
                </a:lnTo>
                <a:lnTo>
                  <a:pt x="1034" y="4044"/>
                </a:lnTo>
                <a:lnTo>
                  <a:pt x="1036" y="4046"/>
                </a:lnTo>
                <a:lnTo>
                  <a:pt x="1038" y="4047"/>
                </a:lnTo>
                <a:lnTo>
                  <a:pt x="1040" y="4048"/>
                </a:lnTo>
                <a:lnTo>
                  <a:pt x="1042" y="4050"/>
                </a:lnTo>
                <a:lnTo>
                  <a:pt x="1044" y="4052"/>
                </a:lnTo>
                <a:lnTo>
                  <a:pt x="1045" y="4054"/>
                </a:lnTo>
                <a:lnTo>
                  <a:pt x="1046" y="4056"/>
                </a:lnTo>
                <a:lnTo>
                  <a:pt x="1047" y="4059"/>
                </a:lnTo>
                <a:lnTo>
                  <a:pt x="1048" y="4061"/>
                </a:lnTo>
                <a:moveTo>
                  <a:pt x="1563" y="4097"/>
                </a:moveTo>
                <a:lnTo>
                  <a:pt x="1564" y="4095"/>
                </a:lnTo>
                <a:lnTo>
                  <a:pt x="1565" y="4093"/>
                </a:lnTo>
                <a:lnTo>
                  <a:pt x="1567" y="4091"/>
                </a:lnTo>
                <a:lnTo>
                  <a:pt x="1568" y="4089"/>
                </a:lnTo>
                <a:lnTo>
                  <a:pt x="1570" y="4087"/>
                </a:lnTo>
                <a:lnTo>
                  <a:pt x="1572" y="4086"/>
                </a:lnTo>
                <a:lnTo>
                  <a:pt x="1574" y="4084"/>
                </a:lnTo>
                <a:lnTo>
                  <a:pt x="1577" y="4083"/>
                </a:lnTo>
                <a:lnTo>
                  <a:pt x="1579" y="4082"/>
                </a:lnTo>
                <a:lnTo>
                  <a:pt x="1582" y="4082"/>
                </a:lnTo>
                <a:lnTo>
                  <a:pt x="1584" y="4081"/>
                </a:lnTo>
                <a:lnTo>
                  <a:pt x="1587" y="4081"/>
                </a:lnTo>
                <a:lnTo>
                  <a:pt x="1589" y="4081"/>
                </a:lnTo>
                <a:lnTo>
                  <a:pt x="1592" y="4082"/>
                </a:lnTo>
                <a:lnTo>
                  <a:pt x="1594" y="4082"/>
                </a:lnTo>
                <a:lnTo>
                  <a:pt x="1597" y="4083"/>
                </a:lnTo>
                <a:lnTo>
                  <a:pt x="1638" y="4101"/>
                </a:lnTo>
                <a:lnTo>
                  <a:pt x="1680" y="4121"/>
                </a:lnTo>
                <a:lnTo>
                  <a:pt x="1722" y="4144"/>
                </a:lnTo>
                <a:lnTo>
                  <a:pt x="1765" y="4168"/>
                </a:lnTo>
                <a:lnTo>
                  <a:pt x="1767" y="4170"/>
                </a:lnTo>
                <a:lnTo>
                  <a:pt x="1769" y="4172"/>
                </a:lnTo>
                <a:lnTo>
                  <a:pt x="1771" y="4174"/>
                </a:lnTo>
                <a:lnTo>
                  <a:pt x="1772" y="4176"/>
                </a:lnTo>
                <a:lnTo>
                  <a:pt x="1773" y="4178"/>
                </a:lnTo>
                <a:lnTo>
                  <a:pt x="1775" y="4180"/>
                </a:lnTo>
                <a:lnTo>
                  <a:pt x="1775" y="4183"/>
                </a:lnTo>
                <a:lnTo>
                  <a:pt x="1776" y="4185"/>
                </a:lnTo>
                <a:lnTo>
                  <a:pt x="1777" y="4188"/>
                </a:lnTo>
                <a:lnTo>
                  <a:pt x="1777" y="4190"/>
                </a:lnTo>
                <a:lnTo>
                  <a:pt x="1777" y="4193"/>
                </a:lnTo>
                <a:lnTo>
                  <a:pt x="1776" y="4195"/>
                </a:lnTo>
                <a:lnTo>
                  <a:pt x="1776" y="4198"/>
                </a:lnTo>
                <a:lnTo>
                  <a:pt x="1775" y="4200"/>
                </a:lnTo>
                <a:lnTo>
                  <a:pt x="1774" y="4203"/>
                </a:lnTo>
                <a:lnTo>
                  <a:pt x="1773" y="4205"/>
                </a:lnTo>
                <a:lnTo>
                  <a:pt x="1771" y="4208"/>
                </a:lnTo>
                <a:lnTo>
                  <a:pt x="1770" y="4210"/>
                </a:lnTo>
                <a:lnTo>
                  <a:pt x="1768" y="4211"/>
                </a:lnTo>
                <a:lnTo>
                  <a:pt x="1766" y="4213"/>
                </a:lnTo>
                <a:lnTo>
                  <a:pt x="1764" y="4214"/>
                </a:lnTo>
                <a:lnTo>
                  <a:pt x="1761" y="4215"/>
                </a:lnTo>
                <a:lnTo>
                  <a:pt x="1759" y="4216"/>
                </a:lnTo>
                <a:lnTo>
                  <a:pt x="1757" y="4217"/>
                </a:lnTo>
                <a:lnTo>
                  <a:pt x="1754" y="4217"/>
                </a:lnTo>
                <a:lnTo>
                  <a:pt x="1751" y="4218"/>
                </a:lnTo>
                <a:lnTo>
                  <a:pt x="1749" y="4218"/>
                </a:lnTo>
                <a:lnTo>
                  <a:pt x="1746" y="4217"/>
                </a:lnTo>
                <a:lnTo>
                  <a:pt x="1744" y="4217"/>
                </a:lnTo>
                <a:lnTo>
                  <a:pt x="1741" y="4216"/>
                </a:lnTo>
                <a:lnTo>
                  <a:pt x="1739" y="4215"/>
                </a:lnTo>
                <a:lnTo>
                  <a:pt x="1737" y="4213"/>
                </a:lnTo>
                <a:lnTo>
                  <a:pt x="1696" y="4190"/>
                </a:lnTo>
                <a:lnTo>
                  <a:pt x="1656" y="4168"/>
                </a:lnTo>
                <a:lnTo>
                  <a:pt x="1616" y="4149"/>
                </a:lnTo>
                <a:lnTo>
                  <a:pt x="1577" y="4132"/>
                </a:lnTo>
                <a:lnTo>
                  <a:pt x="1574" y="4131"/>
                </a:lnTo>
                <a:lnTo>
                  <a:pt x="1572" y="4130"/>
                </a:lnTo>
                <a:lnTo>
                  <a:pt x="1570" y="4128"/>
                </a:lnTo>
                <a:lnTo>
                  <a:pt x="1568" y="4126"/>
                </a:lnTo>
                <a:lnTo>
                  <a:pt x="1566" y="4124"/>
                </a:lnTo>
                <a:lnTo>
                  <a:pt x="1565" y="4122"/>
                </a:lnTo>
                <a:lnTo>
                  <a:pt x="1564" y="4120"/>
                </a:lnTo>
                <a:lnTo>
                  <a:pt x="1563" y="4118"/>
                </a:lnTo>
                <a:lnTo>
                  <a:pt x="1562" y="4116"/>
                </a:lnTo>
                <a:lnTo>
                  <a:pt x="1561" y="4113"/>
                </a:lnTo>
                <a:lnTo>
                  <a:pt x="1561" y="4111"/>
                </a:lnTo>
                <a:lnTo>
                  <a:pt x="1561" y="4108"/>
                </a:lnTo>
                <a:lnTo>
                  <a:pt x="1561" y="4105"/>
                </a:lnTo>
                <a:lnTo>
                  <a:pt x="1561" y="4103"/>
                </a:lnTo>
                <a:lnTo>
                  <a:pt x="1562" y="4100"/>
                </a:lnTo>
                <a:lnTo>
                  <a:pt x="1563" y="4097"/>
                </a:lnTo>
                <a:moveTo>
                  <a:pt x="686" y="4229"/>
                </a:moveTo>
                <a:lnTo>
                  <a:pt x="687" y="4232"/>
                </a:lnTo>
                <a:lnTo>
                  <a:pt x="689" y="4234"/>
                </a:lnTo>
                <a:lnTo>
                  <a:pt x="690" y="4237"/>
                </a:lnTo>
                <a:lnTo>
                  <a:pt x="690" y="4239"/>
                </a:lnTo>
                <a:lnTo>
                  <a:pt x="691" y="4242"/>
                </a:lnTo>
                <a:lnTo>
                  <a:pt x="691" y="4244"/>
                </a:lnTo>
                <a:lnTo>
                  <a:pt x="691" y="4247"/>
                </a:lnTo>
                <a:lnTo>
                  <a:pt x="691" y="4249"/>
                </a:lnTo>
                <a:lnTo>
                  <a:pt x="690" y="4252"/>
                </a:lnTo>
                <a:lnTo>
                  <a:pt x="689" y="4254"/>
                </a:lnTo>
                <a:lnTo>
                  <a:pt x="688" y="4256"/>
                </a:lnTo>
                <a:lnTo>
                  <a:pt x="687" y="4259"/>
                </a:lnTo>
                <a:lnTo>
                  <a:pt x="686" y="4261"/>
                </a:lnTo>
                <a:lnTo>
                  <a:pt x="684" y="4263"/>
                </a:lnTo>
                <a:lnTo>
                  <a:pt x="682" y="4265"/>
                </a:lnTo>
                <a:lnTo>
                  <a:pt x="680" y="4266"/>
                </a:lnTo>
                <a:lnTo>
                  <a:pt x="641" y="4296"/>
                </a:lnTo>
                <a:lnTo>
                  <a:pt x="602" y="4327"/>
                </a:lnTo>
                <a:lnTo>
                  <a:pt x="565" y="4359"/>
                </a:lnTo>
                <a:lnTo>
                  <a:pt x="529" y="4392"/>
                </a:lnTo>
                <a:lnTo>
                  <a:pt x="527" y="4394"/>
                </a:lnTo>
                <a:lnTo>
                  <a:pt x="525" y="4396"/>
                </a:lnTo>
                <a:lnTo>
                  <a:pt x="522" y="4397"/>
                </a:lnTo>
                <a:lnTo>
                  <a:pt x="520" y="4398"/>
                </a:lnTo>
                <a:lnTo>
                  <a:pt x="517" y="4399"/>
                </a:lnTo>
                <a:lnTo>
                  <a:pt x="515" y="4399"/>
                </a:lnTo>
                <a:lnTo>
                  <a:pt x="512" y="4399"/>
                </a:lnTo>
                <a:lnTo>
                  <a:pt x="510" y="4399"/>
                </a:lnTo>
                <a:lnTo>
                  <a:pt x="507" y="4399"/>
                </a:lnTo>
                <a:lnTo>
                  <a:pt x="504" y="4399"/>
                </a:lnTo>
                <a:lnTo>
                  <a:pt x="502" y="4398"/>
                </a:lnTo>
                <a:lnTo>
                  <a:pt x="500" y="4397"/>
                </a:lnTo>
                <a:lnTo>
                  <a:pt x="497" y="4396"/>
                </a:lnTo>
                <a:lnTo>
                  <a:pt x="495" y="4395"/>
                </a:lnTo>
                <a:lnTo>
                  <a:pt x="493" y="4393"/>
                </a:lnTo>
                <a:lnTo>
                  <a:pt x="491" y="4391"/>
                </a:lnTo>
                <a:lnTo>
                  <a:pt x="489" y="4389"/>
                </a:lnTo>
                <a:lnTo>
                  <a:pt x="488" y="4387"/>
                </a:lnTo>
                <a:lnTo>
                  <a:pt x="486" y="4385"/>
                </a:lnTo>
                <a:lnTo>
                  <a:pt x="485" y="4382"/>
                </a:lnTo>
                <a:lnTo>
                  <a:pt x="485" y="4380"/>
                </a:lnTo>
                <a:lnTo>
                  <a:pt x="484" y="4377"/>
                </a:lnTo>
                <a:lnTo>
                  <a:pt x="484" y="4375"/>
                </a:lnTo>
                <a:lnTo>
                  <a:pt x="484" y="4372"/>
                </a:lnTo>
                <a:lnTo>
                  <a:pt x="484" y="4369"/>
                </a:lnTo>
                <a:lnTo>
                  <a:pt x="485" y="4367"/>
                </a:lnTo>
                <a:lnTo>
                  <a:pt x="486" y="4364"/>
                </a:lnTo>
                <a:lnTo>
                  <a:pt x="487" y="4362"/>
                </a:lnTo>
                <a:lnTo>
                  <a:pt x="488" y="4360"/>
                </a:lnTo>
                <a:lnTo>
                  <a:pt x="489" y="4357"/>
                </a:lnTo>
                <a:lnTo>
                  <a:pt x="491" y="4355"/>
                </a:lnTo>
                <a:lnTo>
                  <a:pt x="493" y="4353"/>
                </a:lnTo>
                <a:lnTo>
                  <a:pt x="530" y="4320"/>
                </a:lnTo>
                <a:lnTo>
                  <a:pt x="568" y="4287"/>
                </a:lnTo>
                <a:lnTo>
                  <a:pt x="608" y="4254"/>
                </a:lnTo>
                <a:lnTo>
                  <a:pt x="649" y="4223"/>
                </a:lnTo>
                <a:lnTo>
                  <a:pt x="651" y="4222"/>
                </a:lnTo>
                <a:lnTo>
                  <a:pt x="654" y="4221"/>
                </a:lnTo>
                <a:lnTo>
                  <a:pt x="656" y="4220"/>
                </a:lnTo>
                <a:lnTo>
                  <a:pt x="659" y="4219"/>
                </a:lnTo>
                <a:lnTo>
                  <a:pt x="661" y="4218"/>
                </a:lnTo>
                <a:lnTo>
                  <a:pt x="664" y="4218"/>
                </a:lnTo>
                <a:lnTo>
                  <a:pt x="666" y="4218"/>
                </a:lnTo>
                <a:lnTo>
                  <a:pt x="669" y="4219"/>
                </a:lnTo>
                <a:lnTo>
                  <a:pt x="671" y="4219"/>
                </a:lnTo>
                <a:lnTo>
                  <a:pt x="674" y="4220"/>
                </a:lnTo>
                <a:lnTo>
                  <a:pt x="676" y="4221"/>
                </a:lnTo>
                <a:lnTo>
                  <a:pt x="678" y="4222"/>
                </a:lnTo>
                <a:lnTo>
                  <a:pt x="681" y="4224"/>
                </a:lnTo>
                <a:lnTo>
                  <a:pt x="682" y="4225"/>
                </a:lnTo>
                <a:lnTo>
                  <a:pt x="684" y="4227"/>
                </a:lnTo>
                <a:lnTo>
                  <a:pt x="686" y="4229"/>
                </a:lnTo>
                <a:moveTo>
                  <a:pt x="1503" y="4258"/>
                </a:moveTo>
                <a:lnTo>
                  <a:pt x="1505" y="4257"/>
                </a:lnTo>
                <a:lnTo>
                  <a:pt x="1507" y="4255"/>
                </a:lnTo>
                <a:lnTo>
                  <a:pt x="1509" y="4254"/>
                </a:lnTo>
                <a:lnTo>
                  <a:pt x="1512" y="4253"/>
                </a:lnTo>
                <a:lnTo>
                  <a:pt x="1514" y="4252"/>
                </a:lnTo>
                <a:lnTo>
                  <a:pt x="1517" y="4251"/>
                </a:lnTo>
                <a:lnTo>
                  <a:pt x="1520" y="4251"/>
                </a:lnTo>
                <a:lnTo>
                  <a:pt x="1522" y="4251"/>
                </a:lnTo>
                <a:lnTo>
                  <a:pt x="1525" y="4251"/>
                </a:lnTo>
                <a:lnTo>
                  <a:pt x="1527" y="4251"/>
                </a:lnTo>
                <a:lnTo>
                  <a:pt x="1530" y="4252"/>
                </a:lnTo>
                <a:lnTo>
                  <a:pt x="1532" y="4253"/>
                </a:lnTo>
                <a:lnTo>
                  <a:pt x="1534" y="4254"/>
                </a:lnTo>
                <a:lnTo>
                  <a:pt x="1537" y="4255"/>
                </a:lnTo>
                <a:lnTo>
                  <a:pt x="1539" y="4257"/>
                </a:lnTo>
                <a:lnTo>
                  <a:pt x="1541" y="4258"/>
                </a:lnTo>
                <a:lnTo>
                  <a:pt x="1578" y="4295"/>
                </a:lnTo>
                <a:lnTo>
                  <a:pt x="1615" y="4331"/>
                </a:lnTo>
                <a:lnTo>
                  <a:pt x="1653" y="4365"/>
                </a:lnTo>
                <a:lnTo>
                  <a:pt x="1691" y="4397"/>
                </a:lnTo>
                <a:lnTo>
                  <a:pt x="1693" y="4399"/>
                </a:lnTo>
                <a:lnTo>
                  <a:pt x="1694" y="4401"/>
                </a:lnTo>
                <a:lnTo>
                  <a:pt x="1696" y="4403"/>
                </a:lnTo>
                <a:lnTo>
                  <a:pt x="1697" y="4405"/>
                </a:lnTo>
                <a:lnTo>
                  <a:pt x="1698" y="4408"/>
                </a:lnTo>
                <a:lnTo>
                  <a:pt x="1699" y="4410"/>
                </a:lnTo>
                <a:lnTo>
                  <a:pt x="1699" y="4413"/>
                </a:lnTo>
                <a:lnTo>
                  <a:pt x="1700" y="4415"/>
                </a:lnTo>
                <a:lnTo>
                  <a:pt x="1700" y="4418"/>
                </a:lnTo>
                <a:lnTo>
                  <a:pt x="1700" y="4420"/>
                </a:lnTo>
                <a:lnTo>
                  <a:pt x="1699" y="4423"/>
                </a:lnTo>
                <a:lnTo>
                  <a:pt x="1699" y="4425"/>
                </a:lnTo>
                <a:lnTo>
                  <a:pt x="1698" y="4428"/>
                </a:lnTo>
                <a:lnTo>
                  <a:pt x="1697" y="4430"/>
                </a:lnTo>
                <a:lnTo>
                  <a:pt x="1695" y="4432"/>
                </a:lnTo>
                <a:lnTo>
                  <a:pt x="1694" y="4434"/>
                </a:lnTo>
                <a:lnTo>
                  <a:pt x="1692" y="4436"/>
                </a:lnTo>
                <a:lnTo>
                  <a:pt x="1690" y="4438"/>
                </a:lnTo>
                <a:lnTo>
                  <a:pt x="1687" y="4440"/>
                </a:lnTo>
                <a:lnTo>
                  <a:pt x="1685" y="4441"/>
                </a:lnTo>
                <a:lnTo>
                  <a:pt x="1683" y="4442"/>
                </a:lnTo>
                <a:lnTo>
                  <a:pt x="1680" y="4443"/>
                </a:lnTo>
                <a:lnTo>
                  <a:pt x="1678" y="4443"/>
                </a:lnTo>
                <a:lnTo>
                  <a:pt x="1676" y="4444"/>
                </a:lnTo>
                <a:lnTo>
                  <a:pt x="1673" y="4444"/>
                </a:lnTo>
                <a:lnTo>
                  <a:pt x="1671" y="4444"/>
                </a:lnTo>
                <a:lnTo>
                  <a:pt x="1668" y="4443"/>
                </a:lnTo>
                <a:lnTo>
                  <a:pt x="1666" y="4443"/>
                </a:lnTo>
                <a:lnTo>
                  <a:pt x="1663" y="4442"/>
                </a:lnTo>
                <a:lnTo>
                  <a:pt x="1661" y="4441"/>
                </a:lnTo>
                <a:lnTo>
                  <a:pt x="1659" y="4439"/>
                </a:lnTo>
                <a:lnTo>
                  <a:pt x="1657" y="4437"/>
                </a:lnTo>
                <a:lnTo>
                  <a:pt x="1618" y="4404"/>
                </a:lnTo>
                <a:lnTo>
                  <a:pt x="1579" y="4369"/>
                </a:lnTo>
                <a:lnTo>
                  <a:pt x="1541" y="4333"/>
                </a:lnTo>
                <a:lnTo>
                  <a:pt x="1503" y="4295"/>
                </a:lnTo>
                <a:lnTo>
                  <a:pt x="1501" y="4293"/>
                </a:lnTo>
                <a:lnTo>
                  <a:pt x="1499" y="4291"/>
                </a:lnTo>
                <a:lnTo>
                  <a:pt x="1498" y="4289"/>
                </a:lnTo>
                <a:lnTo>
                  <a:pt x="1497" y="4287"/>
                </a:lnTo>
                <a:lnTo>
                  <a:pt x="1496" y="4284"/>
                </a:lnTo>
                <a:lnTo>
                  <a:pt x="1496" y="4282"/>
                </a:lnTo>
                <a:lnTo>
                  <a:pt x="1495" y="4279"/>
                </a:lnTo>
                <a:lnTo>
                  <a:pt x="1495" y="4277"/>
                </a:lnTo>
                <a:lnTo>
                  <a:pt x="1495" y="4274"/>
                </a:lnTo>
                <a:lnTo>
                  <a:pt x="1496" y="4272"/>
                </a:lnTo>
                <a:lnTo>
                  <a:pt x="1496" y="4269"/>
                </a:lnTo>
                <a:lnTo>
                  <a:pt x="1497" y="4267"/>
                </a:lnTo>
                <a:lnTo>
                  <a:pt x="1498" y="4265"/>
                </a:lnTo>
                <a:lnTo>
                  <a:pt x="1499" y="4262"/>
                </a:lnTo>
                <a:lnTo>
                  <a:pt x="1501" y="4260"/>
                </a:lnTo>
                <a:lnTo>
                  <a:pt x="1503" y="4258"/>
                </a:lnTo>
                <a:moveTo>
                  <a:pt x="1880" y="4280"/>
                </a:moveTo>
                <a:lnTo>
                  <a:pt x="1881" y="4278"/>
                </a:lnTo>
                <a:lnTo>
                  <a:pt x="1883" y="4277"/>
                </a:lnTo>
                <a:lnTo>
                  <a:pt x="1885" y="4275"/>
                </a:lnTo>
                <a:lnTo>
                  <a:pt x="1888" y="4274"/>
                </a:lnTo>
                <a:lnTo>
                  <a:pt x="1890" y="4273"/>
                </a:lnTo>
                <a:lnTo>
                  <a:pt x="1892" y="4272"/>
                </a:lnTo>
                <a:lnTo>
                  <a:pt x="1895" y="4271"/>
                </a:lnTo>
                <a:lnTo>
                  <a:pt x="1897" y="4271"/>
                </a:lnTo>
                <a:lnTo>
                  <a:pt x="1900" y="4271"/>
                </a:lnTo>
                <a:lnTo>
                  <a:pt x="1902" y="4271"/>
                </a:lnTo>
                <a:lnTo>
                  <a:pt x="1905" y="4271"/>
                </a:lnTo>
                <a:lnTo>
                  <a:pt x="1907" y="4272"/>
                </a:lnTo>
                <a:lnTo>
                  <a:pt x="1910" y="4273"/>
                </a:lnTo>
                <a:lnTo>
                  <a:pt x="1912" y="4274"/>
                </a:lnTo>
                <a:lnTo>
                  <a:pt x="1915" y="4275"/>
                </a:lnTo>
                <a:lnTo>
                  <a:pt x="1917" y="4276"/>
                </a:lnTo>
                <a:lnTo>
                  <a:pt x="1953" y="4306"/>
                </a:lnTo>
                <a:lnTo>
                  <a:pt x="1970" y="4321"/>
                </a:lnTo>
                <a:lnTo>
                  <a:pt x="1988" y="4337"/>
                </a:lnTo>
                <a:lnTo>
                  <a:pt x="2066" y="4408"/>
                </a:lnTo>
                <a:lnTo>
                  <a:pt x="2067" y="4410"/>
                </a:lnTo>
                <a:lnTo>
                  <a:pt x="2069" y="4412"/>
                </a:lnTo>
                <a:lnTo>
                  <a:pt x="2070" y="4415"/>
                </a:lnTo>
                <a:lnTo>
                  <a:pt x="2071" y="4417"/>
                </a:lnTo>
                <a:lnTo>
                  <a:pt x="2072" y="4419"/>
                </a:lnTo>
                <a:lnTo>
                  <a:pt x="2073" y="4422"/>
                </a:lnTo>
                <a:lnTo>
                  <a:pt x="2073" y="4424"/>
                </a:lnTo>
                <a:lnTo>
                  <a:pt x="2074" y="4427"/>
                </a:lnTo>
                <a:lnTo>
                  <a:pt x="2074" y="4429"/>
                </a:lnTo>
                <a:lnTo>
                  <a:pt x="2073" y="4432"/>
                </a:lnTo>
                <a:lnTo>
                  <a:pt x="2073" y="4434"/>
                </a:lnTo>
                <a:lnTo>
                  <a:pt x="2072" y="4437"/>
                </a:lnTo>
                <a:lnTo>
                  <a:pt x="2071" y="4439"/>
                </a:lnTo>
                <a:lnTo>
                  <a:pt x="2070" y="4441"/>
                </a:lnTo>
                <a:lnTo>
                  <a:pt x="2068" y="4443"/>
                </a:lnTo>
                <a:lnTo>
                  <a:pt x="2067" y="4445"/>
                </a:lnTo>
                <a:lnTo>
                  <a:pt x="2065" y="4447"/>
                </a:lnTo>
                <a:lnTo>
                  <a:pt x="2063" y="4449"/>
                </a:lnTo>
                <a:lnTo>
                  <a:pt x="2060" y="4450"/>
                </a:lnTo>
                <a:lnTo>
                  <a:pt x="2058" y="4452"/>
                </a:lnTo>
                <a:lnTo>
                  <a:pt x="2056" y="4453"/>
                </a:lnTo>
                <a:lnTo>
                  <a:pt x="2053" y="4453"/>
                </a:lnTo>
                <a:lnTo>
                  <a:pt x="2051" y="4454"/>
                </a:lnTo>
                <a:lnTo>
                  <a:pt x="2048" y="4454"/>
                </a:lnTo>
                <a:lnTo>
                  <a:pt x="2045" y="4454"/>
                </a:lnTo>
                <a:lnTo>
                  <a:pt x="2043" y="4453"/>
                </a:lnTo>
                <a:lnTo>
                  <a:pt x="2040" y="4453"/>
                </a:lnTo>
                <a:lnTo>
                  <a:pt x="2038" y="4452"/>
                </a:lnTo>
                <a:lnTo>
                  <a:pt x="2035" y="4451"/>
                </a:lnTo>
                <a:lnTo>
                  <a:pt x="2033" y="4450"/>
                </a:lnTo>
                <a:lnTo>
                  <a:pt x="2031" y="4448"/>
                </a:lnTo>
                <a:lnTo>
                  <a:pt x="2029" y="4446"/>
                </a:lnTo>
                <a:lnTo>
                  <a:pt x="1953" y="4376"/>
                </a:lnTo>
                <a:lnTo>
                  <a:pt x="1935" y="4361"/>
                </a:lnTo>
                <a:lnTo>
                  <a:pt x="1918" y="4346"/>
                </a:lnTo>
                <a:lnTo>
                  <a:pt x="1884" y="4318"/>
                </a:lnTo>
                <a:lnTo>
                  <a:pt x="1882" y="4316"/>
                </a:lnTo>
                <a:lnTo>
                  <a:pt x="1880" y="4314"/>
                </a:lnTo>
                <a:lnTo>
                  <a:pt x="1878" y="4312"/>
                </a:lnTo>
                <a:lnTo>
                  <a:pt x="1877" y="4310"/>
                </a:lnTo>
                <a:lnTo>
                  <a:pt x="1876" y="4308"/>
                </a:lnTo>
                <a:lnTo>
                  <a:pt x="1875" y="4305"/>
                </a:lnTo>
                <a:lnTo>
                  <a:pt x="1875" y="4303"/>
                </a:lnTo>
                <a:lnTo>
                  <a:pt x="1874" y="4300"/>
                </a:lnTo>
                <a:lnTo>
                  <a:pt x="1874" y="4298"/>
                </a:lnTo>
                <a:lnTo>
                  <a:pt x="1874" y="4295"/>
                </a:lnTo>
                <a:lnTo>
                  <a:pt x="1874" y="4293"/>
                </a:lnTo>
                <a:lnTo>
                  <a:pt x="1875" y="4290"/>
                </a:lnTo>
                <a:lnTo>
                  <a:pt x="1876" y="4288"/>
                </a:lnTo>
                <a:lnTo>
                  <a:pt x="1877" y="4285"/>
                </a:lnTo>
                <a:lnTo>
                  <a:pt x="1878" y="4283"/>
                </a:lnTo>
                <a:lnTo>
                  <a:pt x="1880" y="4280"/>
                </a:lnTo>
                <a:moveTo>
                  <a:pt x="390" y="4498"/>
                </a:moveTo>
                <a:lnTo>
                  <a:pt x="392" y="4500"/>
                </a:lnTo>
                <a:lnTo>
                  <a:pt x="394" y="4502"/>
                </a:lnTo>
                <a:lnTo>
                  <a:pt x="395" y="4504"/>
                </a:lnTo>
                <a:lnTo>
                  <a:pt x="396" y="4506"/>
                </a:lnTo>
                <a:lnTo>
                  <a:pt x="397" y="4509"/>
                </a:lnTo>
                <a:lnTo>
                  <a:pt x="398" y="4511"/>
                </a:lnTo>
                <a:lnTo>
                  <a:pt x="399" y="4514"/>
                </a:lnTo>
                <a:lnTo>
                  <a:pt x="399" y="4516"/>
                </a:lnTo>
                <a:lnTo>
                  <a:pt x="399" y="4519"/>
                </a:lnTo>
                <a:lnTo>
                  <a:pt x="399" y="4521"/>
                </a:lnTo>
                <a:lnTo>
                  <a:pt x="398" y="4524"/>
                </a:lnTo>
                <a:lnTo>
                  <a:pt x="398" y="4526"/>
                </a:lnTo>
                <a:lnTo>
                  <a:pt x="397" y="4529"/>
                </a:lnTo>
                <a:lnTo>
                  <a:pt x="396" y="4531"/>
                </a:lnTo>
                <a:lnTo>
                  <a:pt x="394" y="4533"/>
                </a:lnTo>
                <a:lnTo>
                  <a:pt x="393" y="4535"/>
                </a:lnTo>
                <a:lnTo>
                  <a:pt x="360" y="4576"/>
                </a:lnTo>
                <a:lnTo>
                  <a:pt x="328" y="4615"/>
                </a:lnTo>
                <a:lnTo>
                  <a:pt x="299" y="4654"/>
                </a:lnTo>
                <a:lnTo>
                  <a:pt x="272" y="4692"/>
                </a:lnTo>
                <a:lnTo>
                  <a:pt x="270" y="4695"/>
                </a:lnTo>
                <a:lnTo>
                  <a:pt x="268" y="4696"/>
                </a:lnTo>
                <a:lnTo>
                  <a:pt x="266" y="4698"/>
                </a:lnTo>
                <a:lnTo>
                  <a:pt x="264" y="4700"/>
                </a:lnTo>
                <a:lnTo>
                  <a:pt x="262" y="4701"/>
                </a:lnTo>
                <a:lnTo>
                  <a:pt x="259" y="4702"/>
                </a:lnTo>
                <a:lnTo>
                  <a:pt x="257" y="4703"/>
                </a:lnTo>
                <a:lnTo>
                  <a:pt x="255" y="4703"/>
                </a:lnTo>
                <a:lnTo>
                  <a:pt x="252" y="4704"/>
                </a:lnTo>
                <a:lnTo>
                  <a:pt x="250" y="4704"/>
                </a:lnTo>
                <a:lnTo>
                  <a:pt x="247" y="4704"/>
                </a:lnTo>
                <a:lnTo>
                  <a:pt x="245" y="4703"/>
                </a:lnTo>
                <a:lnTo>
                  <a:pt x="242" y="4703"/>
                </a:lnTo>
                <a:lnTo>
                  <a:pt x="240" y="4702"/>
                </a:lnTo>
                <a:lnTo>
                  <a:pt x="237" y="4701"/>
                </a:lnTo>
                <a:lnTo>
                  <a:pt x="235" y="4699"/>
                </a:lnTo>
                <a:lnTo>
                  <a:pt x="233" y="4698"/>
                </a:lnTo>
                <a:lnTo>
                  <a:pt x="231" y="4696"/>
                </a:lnTo>
                <a:lnTo>
                  <a:pt x="229" y="4694"/>
                </a:lnTo>
                <a:lnTo>
                  <a:pt x="228" y="4691"/>
                </a:lnTo>
                <a:lnTo>
                  <a:pt x="226" y="4689"/>
                </a:lnTo>
                <a:lnTo>
                  <a:pt x="225" y="4687"/>
                </a:lnTo>
                <a:lnTo>
                  <a:pt x="225" y="4684"/>
                </a:lnTo>
                <a:lnTo>
                  <a:pt x="224" y="4682"/>
                </a:lnTo>
                <a:lnTo>
                  <a:pt x="224" y="4679"/>
                </a:lnTo>
                <a:lnTo>
                  <a:pt x="223" y="4677"/>
                </a:lnTo>
                <a:lnTo>
                  <a:pt x="224" y="4674"/>
                </a:lnTo>
                <a:lnTo>
                  <a:pt x="224" y="4672"/>
                </a:lnTo>
                <a:lnTo>
                  <a:pt x="225" y="4669"/>
                </a:lnTo>
                <a:lnTo>
                  <a:pt x="225" y="4667"/>
                </a:lnTo>
                <a:lnTo>
                  <a:pt x="227" y="4665"/>
                </a:lnTo>
                <a:lnTo>
                  <a:pt x="228" y="4662"/>
                </a:lnTo>
                <a:lnTo>
                  <a:pt x="256" y="4623"/>
                </a:lnTo>
                <a:lnTo>
                  <a:pt x="286" y="4583"/>
                </a:lnTo>
                <a:lnTo>
                  <a:pt x="352" y="4501"/>
                </a:lnTo>
                <a:lnTo>
                  <a:pt x="354" y="4499"/>
                </a:lnTo>
                <a:lnTo>
                  <a:pt x="356" y="4498"/>
                </a:lnTo>
                <a:lnTo>
                  <a:pt x="358" y="4496"/>
                </a:lnTo>
                <a:lnTo>
                  <a:pt x="361" y="4495"/>
                </a:lnTo>
                <a:lnTo>
                  <a:pt x="363" y="4494"/>
                </a:lnTo>
                <a:lnTo>
                  <a:pt x="365" y="4493"/>
                </a:lnTo>
                <a:lnTo>
                  <a:pt x="368" y="4492"/>
                </a:lnTo>
                <a:lnTo>
                  <a:pt x="371" y="4492"/>
                </a:lnTo>
                <a:lnTo>
                  <a:pt x="373" y="4492"/>
                </a:lnTo>
                <a:lnTo>
                  <a:pt x="376" y="4492"/>
                </a:lnTo>
                <a:lnTo>
                  <a:pt x="378" y="4492"/>
                </a:lnTo>
                <a:lnTo>
                  <a:pt x="381" y="4493"/>
                </a:lnTo>
                <a:lnTo>
                  <a:pt x="383" y="4494"/>
                </a:lnTo>
                <a:lnTo>
                  <a:pt x="386" y="4495"/>
                </a:lnTo>
                <a:lnTo>
                  <a:pt x="388" y="4497"/>
                </a:lnTo>
                <a:lnTo>
                  <a:pt x="390" y="4498"/>
                </a:lnTo>
                <a:moveTo>
                  <a:pt x="1816" y="4528"/>
                </a:moveTo>
                <a:lnTo>
                  <a:pt x="1817" y="4526"/>
                </a:lnTo>
                <a:lnTo>
                  <a:pt x="1819" y="4524"/>
                </a:lnTo>
                <a:lnTo>
                  <a:pt x="1821" y="4523"/>
                </a:lnTo>
                <a:lnTo>
                  <a:pt x="1823" y="4521"/>
                </a:lnTo>
                <a:lnTo>
                  <a:pt x="1825" y="4520"/>
                </a:lnTo>
                <a:lnTo>
                  <a:pt x="1828" y="4519"/>
                </a:lnTo>
                <a:lnTo>
                  <a:pt x="1830" y="4518"/>
                </a:lnTo>
                <a:lnTo>
                  <a:pt x="1833" y="4518"/>
                </a:lnTo>
                <a:lnTo>
                  <a:pt x="1835" y="4517"/>
                </a:lnTo>
                <a:lnTo>
                  <a:pt x="1838" y="4517"/>
                </a:lnTo>
                <a:lnTo>
                  <a:pt x="1840" y="4517"/>
                </a:lnTo>
                <a:lnTo>
                  <a:pt x="1843" y="4518"/>
                </a:lnTo>
                <a:lnTo>
                  <a:pt x="1845" y="4519"/>
                </a:lnTo>
                <a:lnTo>
                  <a:pt x="1847" y="4520"/>
                </a:lnTo>
                <a:lnTo>
                  <a:pt x="1850" y="4521"/>
                </a:lnTo>
                <a:lnTo>
                  <a:pt x="1852" y="4522"/>
                </a:lnTo>
                <a:lnTo>
                  <a:pt x="1898" y="4553"/>
                </a:lnTo>
                <a:lnTo>
                  <a:pt x="1942" y="4582"/>
                </a:lnTo>
                <a:lnTo>
                  <a:pt x="1984" y="4607"/>
                </a:lnTo>
                <a:lnTo>
                  <a:pt x="2025" y="4630"/>
                </a:lnTo>
                <a:lnTo>
                  <a:pt x="2027" y="4632"/>
                </a:lnTo>
                <a:lnTo>
                  <a:pt x="2029" y="4633"/>
                </a:lnTo>
                <a:lnTo>
                  <a:pt x="2031" y="4635"/>
                </a:lnTo>
                <a:lnTo>
                  <a:pt x="2033" y="4637"/>
                </a:lnTo>
                <a:lnTo>
                  <a:pt x="2034" y="4639"/>
                </a:lnTo>
                <a:lnTo>
                  <a:pt x="2036" y="4641"/>
                </a:lnTo>
                <a:lnTo>
                  <a:pt x="2037" y="4644"/>
                </a:lnTo>
                <a:lnTo>
                  <a:pt x="2038" y="4646"/>
                </a:lnTo>
                <a:lnTo>
                  <a:pt x="2038" y="4649"/>
                </a:lnTo>
                <a:lnTo>
                  <a:pt x="2039" y="4651"/>
                </a:lnTo>
                <a:lnTo>
                  <a:pt x="2039" y="4654"/>
                </a:lnTo>
                <a:lnTo>
                  <a:pt x="2039" y="4656"/>
                </a:lnTo>
                <a:lnTo>
                  <a:pt x="2038" y="4659"/>
                </a:lnTo>
                <a:lnTo>
                  <a:pt x="2038" y="4661"/>
                </a:lnTo>
                <a:lnTo>
                  <a:pt x="2037" y="4664"/>
                </a:lnTo>
                <a:lnTo>
                  <a:pt x="2036" y="4666"/>
                </a:lnTo>
                <a:lnTo>
                  <a:pt x="2034" y="4669"/>
                </a:lnTo>
                <a:lnTo>
                  <a:pt x="2033" y="4671"/>
                </a:lnTo>
                <a:lnTo>
                  <a:pt x="2031" y="4672"/>
                </a:lnTo>
                <a:lnTo>
                  <a:pt x="2029" y="4674"/>
                </a:lnTo>
                <a:lnTo>
                  <a:pt x="2027" y="4675"/>
                </a:lnTo>
                <a:lnTo>
                  <a:pt x="2025" y="4677"/>
                </a:lnTo>
                <a:lnTo>
                  <a:pt x="2022" y="4678"/>
                </a:lnTo>
                <a:lnTo>
                  <a:pt x="2020" y="4678"/>
                </a:lnTo>
                <a:lnTo>
                  <a:pt x="2017" y="4679"/>
                </a:lnTo>
                <a:lnTo>
                  <a:pt x="2015" y="4679"/>
                </a:lnTo>
                <a:lnTo>
                  <a:pt x="2012" y="4680"/>
                </a:lnTo>
                <a:lnTo>
                  <a:pt x="2010" y="4679"/>
                </a:lnTo>
                <a:lnTo>
                  <a:pt x="2007" y="4679"/>
                </a:lnTo>
                <a:lnTo>
                  <a:pt x="2005" y="4678"/>
                </a:lnTo>
                <a:lnTo>
                  <a:pt x="2002" y="4678"/>
                </a:lnTo>
                <a:lnTo>
                  <a:pt x="2000" y="4676"/>
                </a:lnTo>
                <a:lnTo>
                  <a:pt x="1958" y="4653"/>
                </a:lnTo>
                <a:lnTo>
                  <a:pt x="1914" y="4627"/>
                </a:lnTo>
                <a:lnTo>
                  <a:pt x="1868" y="4598"/>
                </a:lnTo>
                <a:lnTo>
                  <a:pt x="1822" y="4565"/>
                </a:lnTo>
                <a:lnTo>
                  <a:pt x="1820" y="4564"/>
                </a:lnTo>
                <a:lnTo>
                  <a:pt x="1818" y="4562"/>
                </a:lnTo>
                <a:lnTo>
                  <a:pt x="1816" y="4560"/>
                </a:lnTo>
                <a:lnTo>
                  <a:pt x="1814" y="4558"/>
                </a:lnTo>
                <a:lnTo>
                  <a:pt x="1813" y="4556"/>
                </a:lnTo>
                <a:lnTo>
                  <a:pt x="1812" y="4553"/>
                </a:lnTo>
                <a:lnTo>
                  <a:pt x="1811" y="4551"/>
                </a:lnTo>
                <a:lnTo>
                  <a:pt x="1811" y="4548"/>
                </a:lnTo>
                <a:lnTo>
                  <a:pt x="1810" y="4546"/>
                </a:lnTo>
                <a:lnTo>
                  <a:pt x="1810" y="4543"/>
                </a:lnTo>
                <a:lnTo>
                  <a:pt x="1811" y="4541"/>
                </a:lnTo>
                <a:lnTo>
                  <a:pt x="1811" y="4538"/>
                </a:lnTo>
                <a:lnTo>
                  <a:pt x="1812" y="4536"/>
                </a:lnTo>
                <a:lnTo>
                  <a:pt x="1813" y="4533"/>
                </a:lnTo>
                <a:lnTo>
                  <a:pt x="1814" y="4531"/>
                </a:lnTo>
                <a:lnTo>
                  <a:pt x="1816" y="4528"/>
                </a:lnTo>
                <a:moveTo>
                  <a:pt x="2174" y="4556"/>
                </a:moveTo>
                <a:lnTo>
                  <a:pt x="2176" y="4555"/>
                </a:lnTo>
                <a:lnTo>
                  <a:pt x="2178" y="4554"/>
                </a:lnTo>
                <a:lnTo>
                  <a:pt x="2180" y="4552"/>
                </a:lnTo>
                <a:lnTo>
                  <a:pt x="2183" y="4552"/>
                </a:lnTo>
                <a:lnTo>
                  <a:pt x="2185" y="4551"/>
                </a:lnTo>
                <a:lnTo>
                  <a:pt x="2188" y="4551"/>
                </a:lnTo>
                <a:lnTo>
                  <a:pt x="2190" y="4551"/>
                </a:lnTo>
                <a:lnTo>
                  <a:pt x="2193" y="4551"/>
                </a:lnTo>
                <a:lnTo>
                  <a:pt x="2195" y="4551"/>
                </a:lnTo>
                <a:lnTo>
                  <a:pt x="2198" y="4552"/>
                </a:lnTo>
                <a:lnTo>
                  <a:pt x="2200" y="4553"/>
                </a:lnTo>
                <a:lnTo>
                  <a:pt x="2203" y="4554"/>
                </a:lnTo>
                <a:lnTo>
                  <a:pt x="2205" y="4555"/>
                </a:lnTo>
                <a:lnTo>
                  <a:pt x="2207" y="4557"/>
                </a:lnTo>
                <a:lnTo>
                  <a:pt x="2209" y="4558"/>
                </a:lnTo>
                <a:lnTo>
                  <a:pt x="2211" y="4560"/>
                </a:lnTo>
                <a:lnTo>
                  <a:pt x="2227" y="4581"/>
                </a:lnTo>
                <a:lnTo>
                  <a:pt x="2241" y="4600"/>
                </a:lnTo>
                <a:lnTo>
                  <a:pt x="2253" y="4618"/>
                </a:lnTo>
                <a:lnTo>
                  <a:pt x="2263" y="4634"/>
                </a:lnTo>
                <a:lnTo>
                  <a:pt x="2270" y="4650"/>
                </a:lnTo>
                <a:lnTo>
                  <a:pt x="2273" y="4658"/>
                </a:lnTo>
                <a:lnTo>
                  <a:pt x="2276" y="4665"/>
                </a:lnTo>
                <a:lnTo>
                  <a:pt x="2278" y="4672"/>
                </a:lnTo>
                <a:lnTo>
                  <a:pt x="2280" y="4680"/>
                </a:lnTo>
                <a:lnTo>
                  <a:pt x="2281" y="4687"/>
                </a:lnTo>
                <a:lnTo>
                  <a:pt x="2281" y="4690"/>
                </a:lnTo>
                <a:lnTo>
                  <a:pt x="2282" y="4693"/>
                </a:lnTo>
                <a:lnTo>
                  <a:pt x="2282" y="4697"/>
                </a:lnTo>
                <a:lnTo>
                  <a:pt x="2282" y="4701"/>
                </a:lnTo>
                <a:lnTo>
                  <a:pt x="2281" y="4705"/>
                </a:lnTo>
                <a:lnTo>
                  <a:pt x="2281" y="4708"/>
                </a:lnTo>
                <a:lnTo>
                  <a:pt x="2280" y="4712"/>
                </a:lnTo>
                <a:lnTo>
                  <a:pt x="2279" y="4716"/>
                </a:lnTo>
                <a:lnTo>
                  <a:pt x="2278" y="4719"/>
                </a:lnTo>
                <a:lnTo>
                  <a:pt x="2276" y="4722"/>
                </a:lnTo>
                <a:lnTo>
                  <a:pt x="2275" y="4725"/>
                </a:lnTo>
                <a:lnTo>
                  <a:pt x="2273" y="4728"/>
                </a:lnTo>
                <a:lnTo>
                  <a:pt x="2271" y="4731"/>
                </a:lnTo>
                <a:lnTo>
                  <a:pt x="2268" y="4734"/>
                </a:lnTo>
                <a:lnTo>
                  <a:pt x="2266" y="4736"/>
                </a:lnTo>
                <a:lnTo>
                  <a:pt x="2263" y="4739"/>
                </a:lnTo>
                <a:lnTo>
                  <a:pt x="2260" y="4741"/>
                </a:lnTo>
                <a:lnTo>
                  <a:pt x="2257" y="4743"/>
                </a:lnTo>
                <a:lnTo>
                  <a:pt x="2254" y="4745"/>
                </a:lnTo>
                <a:lnTo>
                  <a:pt x="2250" y="4747"/>
                </a:lnTo>
                <a:lnTo>
                  <a:pt x="2247" y="4748"/>
                </a:lnTo>
                <a:lnTo>
                  <a:pt x="2244" y="4749"/>
                </a:lnTo>
                <a:lnTo>
                  <a:pt x="2241" y="4750"/>
                </a:lnTo>
                <a:lnTo>
                  <a:pt x="2237" y="4751"/>
                </a:lnTo>
                <a:lnTo>
                  <a:pt x="2231" y="4752"/>
                </a:lnTo>
                <a:lnTo>
                  <a:pt x="2224" y="4753"/>
                </a:lnTo>
                <a:lnTo>
                  <a:pt x="2217" y="4753"/>
                </a:lnTo>
                <a:lnTo>
                  <a:pt x="2210" y="4753"/>
                </a:lnTo>
                <a:lnTo>
                  <a:pt x="2203" y="4752"/>
                </a:lnTo>
                <a:lnTo>
                  <a:pt x="2200" y="4752"/>
                </a:lnTo>
                <a:lnTo>
                  <a:pt x="2197" y="4751"/>
                </a:lnTo>
                <a:lnTo>
                  <a:pt x="2195" y="4751"/>
                </a:lnTo>
                <a:lnTo>
                  <a:pt x="2192" y="4750"/>
                </a:lnTo>
                <a:lnTo>
                  <a:pt x="2190" y="4748"/>
                </a:lnTo>
                <a:lnTo>
                  <a:pt x="2188" y="4747"/>
                </a:lnTo>
                <a:lnTo>
                  <a:pt x="2186" y="4745"/>
                </a:lnTo>
                <a:lnTo>
                  <a:pt x="2185" y="4743"/>
                </a:lnTo>
                <a:lnTo>
                  <a:pt x="2183" y="4741"/>
                </a:lnTo>
                <a:lnTo>
                  <a:pt x="2182" y="4739"/>
                </a:lnTo>
                <a:lnTo>
                  <a:pt x="2181" y="4737"/>
                </a:lnTo>
                <a:lnTo>
                  <a:pt x="2180" y="4734"/>
                </a:lnTo>
                <a:lnTo>
                  <a:pt x="2179" y="4732"/>
                </a:lnTo>
                <a:lnTo>
                  <a:pt x="2179" y="4730"/>
                </a:lnTo>
                <a:lnTo>
                  <a:pt x="2179" y="4727"/>
                </a:lnTo>
                <a:lnTo>
                  <a:pt x="2179" y="4724"/>
                </a:lnTo>
                <a:lnTo>
                  <a:pt x="2179" y="4722"/>
                </a:lnTo>
                <a:lnTo>
                  <a:pt x="2179" y="4719"/>
                </a:lnTo>
                <a:lnTo>
                  <a:pt x="2180" y="4716"/>
                </a:lnTo>
                <a:lnTo>
                  <a:pt x="2181" y="4714"/>
                </a:lnTo>
                <a:lnTo>
                  <a:pt x="2183" y="4712"/>
                </a:lnTo>
                <a:lnTo>
                  <a:pt x="2184" y="4710"/>
                </a:lnTo>
                <a:lnTo>
                  <a:pt x="2186" y="4708"/>
                </a:lnTo>
                <a:lnTo>
                  <a:pt x="2188" y="4706"/>
                </a:lnTo>
                <a:lnTo>
                  <a:pt x="2190" y="4704"/>
                </a:lnTo>
                <a:lnTo>
                  <a:pt x="2192" y="4703"/>
                </a:lnTo>
                <a:lnTo>
                  <a:pt x="2194" y="4702"/>
                </a:lnTo>
                <a:lnTo>
                  <a:pt x="2196" y="4701"/>
                </a:lnTo>
                <a:lnTo>
                  <a:pt x="2199" y="4701"/>
                </a:lnTo>
                <a:lnTo>
                  <a:pt x="2201" y="4700"/>
                </a:lnTo>
                <a:lnTo>
                  <a:pt x="2204" y="4700"/>
                </a:lnTo>
                <a:lnTo>
                  <a:pt x="2207" y="4700"/>
                </a:lnTo>
                <a:lnTo>
                  <a:pt x="2211" y="4701"/>
                </a:lnTo>
                <a:lnTo>
                  <a:pt x="2216" y="4701"/>
                </a:lnTo>
                <a:lnTo>
                  <a:pt x="2219" y="4700"/>
                </a:lnTo>
                <a:lnTo>
                  <a:pt x="2222" y="4700"/>
                </a:lnTo>
                <a:lnTo>
                  <a:pt x="2224" y="4700"/>
                </a:lnTo>
                <a:lnTo>
                  <a:pt x="2226" y="4699"/>
                </a:lnTo>
                <a:lnTo>
                  <a:pt x="2228" y="4699"/>
                </a:lnTo>
                <a:lnTo>
                  <a:pt x="2229" y="4698"/>
                </a:lnTo>
                <a:lnTo>
                  <a:pt x="2229" y="4695"/>
                </a:lnTo>
                <a:lnTo>
                  <a:pt x="2229" y="4694"/>
                </a:lnTo>
                <a:lnTo>
                  <a:pt x="2228" y="4693"/>
                </a:lnTo>
                <a:lnTo>
                  <a:pt x="2228" y="4690"/>
                </a:lnTo>
                <a:lnTo>
                  <a:pt x="2227" y="4686"/>
                </a:lnTo>
                <a:lnTo>
                  <a:pt x="2226" y="4682"/>
                </a:lnTo>
                <a:lnTo>
                  <a:pt x="2224" y="4678"/>
                </a:lnTo>
                <a:lnTo>
                  <a:pt x="2222" y="4673"/>
                </a:lnTo>
                <a:lnTo>
                  <a:pt x="2219" y="4667"/>
                </a:lnTo>
                <a:lnTo>
                  <a:pt x="2216" y="4660"/>
                </a:lnTo>
                <a:lnTo>
                  <a:pt x="2212" y="4653"/>
                </a:lnTo>
                <a:lnTo>
                  <a:pt x="2208" y="4646"/>
                </a:lnTo>
                <a:lnTo>
                  <a:pt x="2197" y="4630"/>
                </a:lnTo>
                <a:lnTo>
                  <a:pt x="2184" y="4613"/>
                </a:lnTo>
                <a:lnTo>
                  <a:pt x="2170" y="4593"/>
                </a:lnTo>
                <a:lnTo>
                  <a:pt x="2168" y="4591"/>
                </a:lnTo>
                <a:lnTo>
                  <a:pt x="2166" y="4589"/>
                </a:lnTo>
                <a:lnTo>
                  <a:pt x="2165" y="4587"/>
                </a:lnTo>
                <a:lnTo>
                  <a:pt x="2164" y="4584"/>
                </a:lnTo>
                <a:lnTo>
                  <a:pt x="2164" y="4582"/>
                </a:lnTo>
                <a:lnTo>
                  <a:pt x="2163" y="4579"/>
                </a:lnTo>
                <a:lnTo>
                  <a:pt x="2163" y="4577"/>
                </a:lnTo>
                <a:lnTo>
                  <a:pt x="2163" y="4574"/>
                </a:lnTo>
                <a:lnTo>
                  <a:pt x="2164" y="4572"/>
                </a:lnTo>
                <a:lnTo>
                  <a:pt x="2164" y="4569"/>
                </a:lnTo>
                <a:lnTo>
                  <a:pt x="2165" y="4567"/>
                </a:lnTo>
                <a:lnTo>
                  <a:pt x="2166" y="4564"/>
                </a:lnTo>
                <a:lnTo>
                  <a:pt x="2168" y="4562"/>
                </a:lnTo>
                <a:lnTo>
                  <a:pt x="2170" y="4560"/>
                </a:lnTo>
                <a:lnTo>
                  <a:pt x="2171" y="4558"/>
                </a:lnTo>
                <a:lnTo>
                  <a:pt x="2174" y="4556"/>
                </a:lnTo>
                <a:moveTo>
                  <a:pt x="157" y="4824"/>
                </a:moveTo>
                <a:lnTo>
                  <a:pt x="159" y="4826"/>
                </a:lnTo>
                <a:lnTo>
                  <a:pt x="161" y="4827"/>
                </a:lnTo>
                <a:lnTo>
                  <a:pt x="163" y="4829"/>
                </a:lnTo>
                <a:lnTo>
                  <a:pt x="165" y="4831"/>
                </a:lnTo>
                <a:lnTo>
                  <a:pt x="166" y="4833"/>
                </a:lnTo>
                <a:lnTo>
                  <a:pt x="167" y="4835"/>
                </a:lnTo>
                <a:lnTo>
                  <a:pt x="168" y="4838"/>
                </a:lnTo>
                <a:lnTo>
                  <a:pt x="169" y="4840"/>
                </a:lnTo>
                <a:lnTo>
                  <a:pt x="170" y="4843"/>
                </a:lnTo>
                <a:lnTo>
                  <a:pt x="170" y="4845"/>
                </a:lnTo>
                <a:lnTo>
                  <a:pt x="170" y="4848"/>
                </a:lnTo>
                <a:lnTo>
                  <a:pt x="170" y="4850"/>
                </a:lnTo>
                <a:lnTo>
                  <a:pt x="170" y="4853"/>
                </a:lnTo>
                <a:lnTo>
                  <a:pt x="169" y="4855"/>
                </a:lnTo>
                <a:lnTo>
                  <a:pt x="168" y="4858"/>
                </a:lnTo>
                <a:lnTo>
                  <a:pt x="167" y="4860"/>
                </a:lnTo>
                <a:lnTo>
                  <a:pt x="154" y="4886"/>
                </a:lnTo>
                <a:lnTo>
                  <a:pt x="142" y="4909"/>
                </a:lnTo>
                <a:lnTo>
                  <a:pt x="133" y="4930"/>
                </a:lnTo>
                <a:lnTo>
                  <a:pt x="126" y="4947"/>
                </a:lnTo>
                <a:lnTo>
                  <a:pt x="110" y="4994"/>
                </a:lnTo>
                <a:lnTo>
                  <a:pt x="102" y="5017"/>
                </a:lnTo>
                <a:lnTo>
                  <a:pt x="96" y="5040"/>
                </a:lnTo>
                <a:lnTo>
                  <a:pt x="95" y="5043"/>
                </a:lnTo>
                <a:lnTo>
                  <a:pt x="94" y="5045"/>
                </a:lnTo>
                <a:lnTo>
                  <a:pt x="93" y="5048"/>
                </a:lnTo>
                <a:lnTo>
                  <a:pt x="91" y="5050"/>
                </a:lnTo>
                <a:lnTo>
                  <a:pt x="89" y="5051"/>
                </a:lnTo>
                <a:lnTo>
                  <a:pt x="87" y="5053"/>
                </a:lnTo>
                <a:lnTo>
                  <a:pt x="85" y="5055"/>
                </a:lnTo>
                <a:lnTo>
                  <a:pt x="83" y="5056"/>
                </a:lnTo>
                <a:lnTo>
                  <a:pt x="81" y="5057"/>
                </a:lnTo>
                <a:lnTo>
                  <a:pt x="79" y="5058"/>
                </a:lnTo>
                <a:lnTo>
                  <a:pt x="76" y="5059"/>
                </a:lnTo>
                <a:lnTo>
                  <a:pt x="73" y="5059"/>
                </a:lnTo>
                <a:lnTo>
                  <a:pt x="71" y="5059"/>
                </a:lnTo>
                <a:lnTo>
                  <a:pt x="68" y="5059"/>
                </a:lnTo>
                <a:lnTo>
                  <a:pt x="66" y="5059"/>
                </a:lnTo>
                <a:lnTo>
                  <a:pt x="63" y="5058"/>
                </a:lnTo>
                <a:lnTo>
                  <a:pt x="60" y="5057"/>
                </a:lnTo>
                <a:lnTo>
                  <a:pt x="58" y="5056"/>
                </a:lnTo>
                <a:lnTo>
                  <a:pt x="56" y="5055"/>
                </a:lnTo>
                <a:lnTo>
                  <a:pt x="54" y="5054"/>
                </a:lnTo>
                <a:lnTo>
                  <a:pt x="52" y="5052"/>
                </a:lnTo>
                <a:lnTo>
                  <a:pt x="50" y="5050"/>
                </a:lnTo>
                <a:lnTo>
                  <a:pt x="49" y="5048"/>
                </a:lnTo>
                <a:lnTo>
                  <a:pt x="47" y="5046"/>
                </a:lnTo>
                <a:lnTo>
                  <a:pt x="46" y="5044"/>
                </a:lnTo>
                <a:lnTo>
                  <a:pt x="45" y="5042"/>
                </a:lnTo>
                <a:lnTo>
                  <a:pt x="45" y="5039"/>
                </a:lnTo>
                <a:lnTo>
                  <a:pt x="44" y="5037"/>
                </a:lnTo>
                <a:lnTo>
                  <a:pt x="44" y="5034"/>
                </a:lnTo>
                <a:lnTo>
                  <a:pt x="44" y="5032"/>
                </a:lnTo>
                <a:lnTo>
                  <a:pt x="44" y="5029"/>
                </a:lnTo>
                <a:lnTo>
                  <a:pt x="45" y="5026"/>
                </a:lnTo>
                <a:lnTo>
                  <a:pt x="52" y="5002"/>
                </a:lnTo>
                <a:lnTo>
                  <a:pt x="60" y="4977"/>
                </a:lnTo>
                <a:lnTo>
                  <a:pt x="77" y="4928"/>
                </a:lnTo>
                <a:lnTo>
                  <a:pt x="85" y="4909"/>
                </a:lnTo>
                <a:lnTo>
                  <a:pt x="95" y="4887"/>
                </a:lnTo>
                <a:lnTo>
                  <a:pt x="107" y="4862"/>
                </a:lnTo>
                <a:lnTo>
                  <a:pt x="121" y="4835"/>
                </a:lnTo>
                <a:lnTo>
                  <a:pt x="122" y="4833"/>
                </a:lnTo>
                <a:lnTo>
                  <a:pt x="124" y="4831"/>
                </a:lnTo>
                <a:lnTo>
                  <a:pt x="126" y="4829"/>
                </a:lnTo>
                <a:lnTo>
                  <a:pt x="128" y="4827"/>
                </a:lnTo>
                <a:lnTo>
                  <a:pt x="130" y="4826"/>
                </a:lnTo>
                <a:lnTo>
                  <a:pt x="132" y="4824"/>
                </a:lnTo>
                <a:lnTo>
                  <a:pt x="134" y="4823"/>
                </a:lnTo>
                <a:lnTo>
                  <a:pt x="137" y="4822"/>
                </a:lnTo>
                <a:lnTo>
                  <a:pt x="139" y="4822"/>
                </a:lnTo>
                <a:lnTo>
                  <a:pt x="142" y="4821"/>
                </a:lnTo>
                <a:lnTo>
                  <a:pt x="144" y="4821"/>
                </a:lnTo>
                <a:lnTo>
                  <a:pt x="147" y="4821"/>
                </a:lnTo>
                <a:lnTo>
                  <a:pt x="149" y="4822"/>
                </a:lnTo>
                <a:lnTo>
                  <a:pt x="152" y="4822"/>
                </a:lnTo>
                <a:lnTo>
                  <a:pt x="155" y="4823"/>
                </a:lnTo>
                <a:lnTo>
                  <a:pt x="157" y="4824"/>
                </a:lnTo>
                <a:moveTo>
                  <a:pt x="36" y="5203"/>
                </a:moveTo>
                <a:lnTo>
                  <a:pt x="39" y="5204"/>
                </a:lnTo>
                <a:lnTo>
                  <a:pt x="41" y="5204"/>
                </a:lnTo>
                <a:lnTo>
                  <a:pt x="43" y="5205"/>
                </a:lnTo>
                <a:lnTo>
                  <a:pt x="46" y="5206"/>
                </a:lnTo>
                <a:lnTo>
                  <a:pt x="48" y="5207"/>
                </a:lnTo>
                <a:lnTo>
                  <a:pt x="50" y="5209"/>
                </a:lnTo>
                <a:lnTo>
                  <a:pt x="52" y="5211"/>
                </a:lnTo>
                <a:lnTo>
                  <a:pt x="53" y="5213"/>
                </a:lnTo>
                <a:lnTo>
                  <a:pt x="55" y="5215"/>
                </a:lnTo>
                <a:lnTo>
                  <a:pt x="56" y="5217"/>
                </a:lnTo>
                <a:lnTo>
                  <a:pt x="57" y="5219"/>
                </a:lnTo>
                <a:lnTo>
                  <a:pt x="58" y="5222"/>
                </a:lnTo>
                <a:lnTo>
                  <a:pt x="59" y="5224"/>
                </a:lnTo>
                <a:lnTo>
                  <a:pt x="59" y="5227"/>
                </a:lnTo>
                <a:lnTo>
                  <a:pt x="59" y="5229"/>
                </a:lnTo>
                <a:lnTo>
                  <a:pt x="59" y="5232"/>
                </a:lnTo>
                <a:lnTo>
                  <a:pt x="55" y="5281"/>
                </a:lnTo>
                <a:lnTo>
                  <a:pt x="53" y="5330"/>
                </a:lnTo>
                <a:lnTo>
                  <a:pt x="53" y="5379"/>
                </a:lnTo>
                <a:lnTo>
                  <a:pt x="55" y="5428"/>
                </a:lnTo>
                <a:lnTo>
                  <a:pt x="55" y="5431"/>
                </a:lnTo>
                <a:lnTo>
                  <a:pt x="55" y="5433"/>
                </a:lnTo>
                <a:lnTo>
                  <a:pt x="54" y="5436"/>
                </a:lnTo>
                <a:lnTo>
                  <a:pt x="53" y="5438"/>
                </a:lnTo>
                <a:lnTo>
                  <a:pt x="52" y="5441"/>
                </a:lnTo>
                <a:lnTo>
                  <a:pt x="51" y="5443"/>
                </a:lnTo>
                <a:lnTo>
                  <a:pt x="50" y="5445"/>
                </a:lnTo>
                <a:lnTo>
                  <a:pt x="48" y="5447"/>
                </a:lnTo>
                <a:lnTo>
                  <a:pt x="46" y="5449"/>
                </a:lnTo>
                <a:lnTo>
                  <a:pt x="44" y="5450"/>
                </a:lnTo>
                <a:lnTo>
                  <a:pt x="42" y="5452"/>
                </a:lnTo>
                <a:lnTo>
                  <a:pt x="40" y="5453"/>
                </a:lnTo>
                <a:lnTo>
                  <a:pt x="38" y="5454"/>
                </a:lnTo>
                <a:lnTo>
                  <a:pt x="35" y="5455"/>
                </a:lnTo>
                <a:lnTo>
                  <a:pt x="33" y="5455"/>
                </a:lnTo>
                <a:lnTo>
                  <a:pt x="30" y="5455"/>
                </a:lnTo>
                <a:lnTo>
                  <a:pt x="27" y="5455"/>
                </a:lnTo>
                <a:lnTo>
                  <a:pt x="25" y="5455"/>
                </a:lnTo>
                <a:lnTo>
                  <a:pt x="22" y="5455"/>
                </a:lnTo>
                <a:lnTo>
                  <a:pt x="19" y="5454"/>
                </a:lnTo>
                <a:lnTo>
                  <a:pt x="17" y="5453"/>
                </a:lnTo>
                <a:lnTo>
                  <a:pt x="15" y="5452"/>
                </a:lnTo>
                <a:lnTo>
                  <a:pt x="13" y="5450"/>
                </a:lnTo>
                <a:lnTo>
                  <a:pt x="11" y="5449"/>
                </a:lnTo>
                <a:lnTo>
                  <a:pt x="9" y="5447"/>
                </a:lnTo>
                <a:lnTo>
                  <a:pt x="7" y="5445"/>
                </a:lnTo>
                <a:lnTo>
                  <a:pt x="6" y="5443"/>
                </a:lnTo>
                <a:lnTo>
                  <a:pt x="5" y="5441"/>
                </a:lnTo>
                <a:lnTo>
                  <a:pt x="4" y="5438"/>
                </a:lnTo>
                <a:lnTo>
                  <a:pt x="3" y="5436"/>
                </a:lnTo>
                <a:lnTo>
                  <a:pt x="2" y="5433"/>
                </a:lnTo>
                <a:lnTo>
                  <a:pt x="2" y="5430"/>
                </a:lnTo>
                <a:lnTo>
                  <a:pt x="0" y="5370"/>
                </a:lnTo>
                <a:lnTo>
                  <a:pt x="0" y="5351"/>
                </a:lnTo>
                <a:lnTo>
                  <a:pt x="1" y="5320"/>
                </a:lnTo>
                <a:lnTo>
                  <a:pt x="2" y="5288"/>
                </a:lnTo>
                <a:lnTo>
                  <a:pt x="4" y="5257"/>
                </a:lnTo>
                <a:lnTo>
                  <a:pt x="7" y="5226"/>
                </a:lnTo>
                <a:lnTo>
                  <a:pt x="7" y="5224"/>
                </a:lnTo>
                <a:lnTo>
                  <a:pt x="8" y="5221"/>
                </a:lnTo>
                <a:lnTo>
                  <a:pt x="9" y="5219"/>
                </a:lnTo>
                <a:lnTo>
                  <a:pt x="10" y="5217"/>
                </a:lnTo>
                <a:lnTo>
                  <a:pt x="11" y="5214"/>
                </a:lnTo>
                <a:lnTo>
                  <a:pt x="13" y="5212"/>
                </a:lnTo>
                <a:lnTo>
                  <a:pt x="14" y="5210"/>
                </a:lnTo>
                <a:lnTo>
                  <a:pt x="16" y="5209"/>
                </a:lnTo>
                <a:lnTo>
                  <a:pt x="18" y="5207"/>
                </a:lnTo>
                <a:lnTo>
                  <a:pt x="20" y="5206"/>
                </a:lnTo>
                <a:lnTo>
                  <a:pt x="23" y="5205"/>
                </a:lnTo>
                <a:lnTo>
                  <a:pt x="25" y="5204"/>
                </a:lnTo>
                <a:lnTo>
                  <a:pt x="28" y="5203"/>
                </a:lnTo>
                <a:lnTo>
                  <a:pt x="30" y="5203"/>
                </a:lnTo>
                <a:lnTo>
                  <a:pt x="33" y="5203"/>
                </a:lnTo>
                <a:lnTo>
                  <a:pt x="36" y="5203"/>
                </a:lnTo>
                <a:moveTo>
                  <a:pt x="48" y="5601"/>
                </a:moveTo>
                <a:lnTo>
                  <a:pt x="51" y="5601"/>
                </a:lnTo>
                <a:lnTo>
                  <a:pt x="54" y="5601"/>
                </a:lnTo>
                <a:lnTo>
                  <a:pt x="56" y="5601"/>
                </a:lnTo>
                <a:lnTo>
                  <a:pt x="59" y="5602"/>
                </a:lnTo>
                <a:lnTo>
                  <a:pt x="61" y="5602"/>
                </a:lnTo>
                <a:lnTo>
                  <a:pt x="64" y="5603"/>
                </a:lnTo>
                <a:lnTo>
                  <a:pt x="66" y="5604"/>
                </a:lnTo>
                <a:lnTo>
                  <a:pt x="68" y="5606"/>
                </a:lnTo>
                <a:lnTo>
                  <a:pt x="70" y="5607"/>
                </a:lnTo>
                <a:lnTo>
                  <a:pt x="72" y="5609"/>
                </a:lnTo>
                <a:lnTo>
                  <a:pt x="74" y="5611"/>
                </a:lnTo>
                <a:lnTo>
                  <a:pt x="75" y="5613"/>
                </a:lnTo>
                <a:lnTo>
                  <a:pt x="77" y="5615"/>
                </a:lnTo>
                <a:lnTo>
                  <a:pt x="78" y="5617"/>
                </a:lnTo>
                <a:lnTo>
                  <a:pt x="78" y="5620"/>
                </a:lnTo>
                <a:lnTo>
                  <a:pt x="79" y="5622"/>
                </a:lnTo>
                <a:lnTo>
                  <a:pt x="89" y="5670"/>
                </a:lnTo>
                <a:lnTo>
                  <a:pt x="101" y="5718"/>
                </a:lnTo>
                <a:lnTo>
                  <a:pt x="114" y="5766"/>
                </a:lnTo>
                <a:lnTo>
                  <a:pt x="129" y="5813"/>
                </a:lnTo>
                <a:lnTo>
                  <a:pt x="130" y="5816"/>
                </a:lnTo>
                <a:lnTo>
                  <a:pt x="130" y="5818"/>
                </a:lnTo>
                <a:lnTo>
                  <a:pt x="130" y="5821"/>
                </a:lnTo>
                <a:lnTo>
                  <a:pt x="130" y="5824"/>
                </a:lnTo>
                <a:lnTo>
                  <a:pt x="130" y="5826"/>
                </a:lnTo>
                <a:lnTo>
                  <a:pt x="129" y="5828"/>
                </a:lnTo>
                <a:lnTo>
                  <a:pt x="128" y="5831"/>
                </a:lnTo>
                <a:lnTo>
                  <a:pt x="127" y="5833"/>
                </a:lnTo>
                <a:lnTo>
                  <a:pt x="126" y="5835"/>
                </a:lnTo>
                <a:lnTo>
                  <a:pt x="125" y="5837"/>
                </a:lnTo>
                <a:lnTo>
                  <a:pt x="123" y="5839"/>
                </a:lnTo>
                <a:lnTo>
                  <a:pt x="121" y="5841"/>
                </a:lnTo>
                <a:lnTo>
                  <a:pt x="119" y="5843"/>
                </a:lnTo>
                <a:lnTo>
                  <a:pt x="117" y="5844"/>
                </a:lnTo>
                <a:lnTo>
                  <a:pt x="115" y="5845"/>
                </a:lnTo>
                <a:lnTo>
                  <a:pt x="112" y="5846"/>
                </a:lnTo>
                <a:lnTo>
                  <a:pt x="109" y="5847"/>
                </a:lnTo>
                <a:lnTo>
                  <a:pt x="107" y="5847"/>
                </a:lnTo>
                <a:lnTo>
                  <a:pt x="104" y="5847"/>
                </a:lnTo>
                <a:lnTo>
                  <a:pt x="101" y="5847"/>
                </a:lnTo>
                <a:lnTo>
                  <a:pt x="99" y="5847"/>
                </a:lnTo>
                <a:lnTo>
                  <a:pt x="96" y="5846"/>
                </a:lnTo>
                <a:lnTo>
                  <a:pt x="94" y="5845"/>
                </a:lnTo>
                <a:lnTo>
                  <a:pt x="92" y="5844"/>
                </a:lnTo>
                <a:lnTo>
                  <a:pt x="89" y="5843"/>
                </a:lnTo>
                <a:lnTo>
                  <a:pt x="87" y="5842"/>
                </a:lnTo>
                <a:lnTo>
                  <a:pt x="85" y="5840"/>
                </a:lnTo>
                <a:lnTo>
                  <a:pt x="83" y="5838"/>
                </a:lnTo>
                <a:lnTo>
                  <a:pt x="82" y="5836"/>
                </a:lnTo>
                <a:lnTo>
                  <a:pt x="80" y="5834"/>
                </a:lnTo>
                <a:lnTo>
                  <a:pt x="79" y="5832"/>
                </a:lnTo>
                <a:lnTo>
                  <a:pt x="78" y="5829"/>
                </a:lnTo>
                <a:lnTo>
                  <a:pt x="63" y="5780"/>
                </a:lnTo>
                <a:lnTo>
                  <a:pt x="49" y="5731"/>
                </a:lnTo>
                <a:lnTo>
                  <a:pt x="37" y="5682"/>
                </a:lnTo>
                <a:lnTo>
                  <a:pt x="27" y="5632"/>
                </a:lnTo>
                <a:lnTo>
                  <a:pt x="27" y="5630"/>
                </a:lnTo>
                <a:lnTo>
                  <a:pt x="27" y="5627"/>
                </a:lnTo>
                <a:lnTo>
                  <a:pt x="27" y="5624"/>
                </a:lnTo>
                <a:lnTo>
                  <a:pt x="27" y="5622"/>
                </a:lnTo>
                <a:lnTo>
                  <a:pt x="28" y="5619"/>
                </a:lnTo>
                <a:lnTo>
                  <a:pt x="29" y="5617"/>
                </a:lnTo>
                <a:lnTo>
                  <a:pt x="30" y="5615"/>
                </a:lnTo>
                <a:lnTo>
                  <a:pt x="31" y="5613"/>
                </a:lnTo>
                <a:lnTo>
                  <a:pt x="33" y="5611"/>
                </a:lnTo>
                <a:lnTo>
                  <a:pt x="35" y="5609"/>
                </a:lnTo>
                <a:lnTo>
                  <a:pt x="37" y="5607"/>
                </a:lnTo>
                <a:lnTo>
                  <a:pt x="39" y="5605"/>
                </a:lnTo>
                <a:lnTo>
                  <a:pt x="41" y="5604"/>
                </a:lnTo>
                <a:lnTo>
                  <a:pt x="43" y="5603"/>
                </a:lnTo>
                <a:lnTo>
                  <a:pt x="45" y="5602"/>
                </a:lnTo>
                <a:lnTo>
                  <a:pt x="48" y="5601"/>
                </a:lnTo>
                <a:moveTo>
                  <a:pt x="164" y="5983"/>
                </a:moveTo>
                <a:lnTo>
                  <a:pt x="167" y="5982"/>
                </a:lnTo>
                <a:lnTo>
                  <a:pt x="169" y="5981"/>
                </a:lnTo>
                <a:lnTo>
                  <a:pt x="172" y="5981"/>
                </a:lnTo>
                <a:lnTo>
                  <a:pt x="174" y="5981"/>
                </a:lnTo>
                <a:lnTo>
                  <a:pt x="177" y="5981"/>
                </a:lnTo>
                <a:lnTo>
                  <a:pt x="180" y="5981"/>
                </a:lnTo>
                <a:lnTo>
                  <a:pt x="182" y="5982"/>
                </a:lnTo>
                <a:lnTo>
                  <a:pt x="184" y="5983"/>
                </a:lnTo>
                <a:lnTo>
                  <a:pt x="187" y="5984"/>
                </a:lnTo>
                <a:lnTo>
                  <a:pt x="189" y="5985"/>
                </a:lnTo>
                <a:lnTo>
                  <a:pt x="191" y="5987"/>
                </a:lnTo>
                <a:lnTo>
                  <a:pt x="193" y="5988"/>
                </a:lnTo>
                <a:lnTo>
                  <a:pt x="195" y="5990"/>
                </a:lnTo>
                <a:lnTo>
                  <a:pt x="196" y="5992"/>
                </a:lnTo>
                <a:lnTo>
                  <a:pt x="198" y="5995"/>
                </a:lnTo>
                <a:lnTo>
                  <a:pt x="199" y="5997"/>
                </a:lnTo>
                <a:lnTo>
                  <a:pt x="220" y="6042"/>
                </a:lnTo>
                <a:lnTo>
                  <a:pt x="241" y="6086"/>
                </a:lnTo>
                <a:lnTo>
                  <a:pt x="264" y="6130"/>
                </a:lnTo>
                <a:lnTo>
                  <a:pt x="288" y="6174"/>
                </a:lnTo>
                <a:lnTo>
                  <a:pt x="289" y="6176"/>
                </a:lnTo>
                <a:lnTo>
                  <a:pt x="290" y="6179"/>
                </a:lnTo>
                <a:lnTo>
                  <a:pt x="291" y="6181"/>
                </a:lnTo>
                <a:lnTo>
                  <a:pt x="291" y="6184"/>
                </a:lnTo>
                <a:lnTo>
                  <a:pt x="291" y="6186"/>
                </a:lnTo>
                <a:lnTo>
                  <a:pt x="291" y="6189"/>
                </a:lnTo>
                <a:lnTo>
                  <a:pt x="291" y="6191"/>
                </a:lnTo>
                <a:lnTo>
                  <a:pt x="290" y="6194"/>
                </a:lnTo>
                <a:lnTo>
                  <a:pt x="289" y="6196"/>
                </a:lnTo>
                <a:lnTo>
                  <a:pt x="288" y="6198"/>
                </a:lnTo>
                <a:lnTo>
                  <a:pt x="287" y="6201"/>
                </a:lnTo>
                <a:lnTo>
                  <a:pt x="286" y="6203"/>
                </a:lnTo>
                <a:lnTo>
                  <a:pt x="284" y="6205"/>
                </a:lnTo>
                <a:lnTo>
                  <a:pt x="282" y="6207"/>
                </a:lnTo>
                <a:lnTo>
                  <a:pt x="280" y="6209"/>
                </a:lnTo>
                <a:lnTo>
                  <a:pt x="278" y="6210"/>
                </a:lnTo>
                <a:lnTo>
                  <a:pt x="275" y="6211"/>
                </a:lnTo>
                <a:lnTo>
                  <a:pt x="273" y="6212"/>
                </a:lnTo>
                <a:lnTo>
                  <a:pt x="270" y="6213"/>
                </a:lnTo>
                <a:lnTo>
                  <a:pt x="268" y="6213"/>
                </a:lnTo>
                <a:lnTo>
                  <a:pt x="265" y="6213"/>
                </a:lnTo>
                <a:lnTo>
                  <a:pt x="263" y="6213"/>
                </a:lnTo>
                <a:lnTo>
                  <a:pt x="260" y="6213"/>
                </a:lnTo>
                <a:lnTo>
                  <a:pt x="258" y="6212"/>
                </a:lnTo>
                <a:lnTo>
                  <a:pt x="255" y="6211"/>
                </a:lnTo>
                <a:lnTo>
                  <a:pt x="253" y="6210"/>
                </a:lnTo>
                <a:lnTo>
                  <a:pt x="251" y="6209"/>
                </a:lnTo>
                <a:lnTo>
                  <a:pt x="249" y="6207"/>
                </a:lnTo>
                <a:lnTo>
                  <a:pt x="247" y="6206"/>
                </a:lnTo>
                <a:lnTo>
                  <a:pt x="245" y="6204"/>
                </a:lnTo>
                <a:lnTo>
                  <a:pt x="243" y="6201"/>
                </a:lnTo>
                <a:lnTo>
                  <a:pt x="242" y="6199"/>
                </a:lnTo>
                <a:lnTo>
                  <a:pt x="217" y="6155"/>
                </a:lnTo>
                <a:lnTo>
                  <a:pt x="194" y="6110"/>
                </a:lnTo>
                <a:lnTo>
                  <a:pt x="172" y="6064"/>
                </a:lnTo>
                <a:lnTo>
                  <a:pt x="151" y="6018"/>
                </a:lnTo>
                <a:lnTo>
                  <a:pt x="150" y="6016"/>
                </a:lnTo>
                <a:lnTo>
                  <a:pt x="149" y="6013"/>
                </a:lnTo>
                <a:lnTo>
                  <a:pt x="149" y="6011"/>
                </a:lnTo>
                <a:lnTo>
                  <a:pt x="149" y="6008"/>
                </a:lnTo>
                <a:lnTo>
                  <a:pt x="149" y="6006"/>
                </a:lnTo>
                <a:lnTo>
                  <a:pt x="149" y="6003"/>
                </a:lnTo>
                <a:lnTo>
                  <a:pt x="150" y="6000"/>
                </a:lnTo>
                <a:lnTo>
                  <a:pt x="150" y="5998"/>
                </a:lnTo>
                <a:lnTo>
                  <a:pt x="151" y="5996"/>
                </a:lnTo>
                <a:lnTo>
                  <a:pt x="153" y="5993"/>
                </a:lnTo>
                <a:lnTo>
                  <a:pt x="154" y="5991"/>
                </a:lnTo>
                <a:lnTo>
                  <a:pt x="156" y="5989"/>
                </a:lnTo>
                <a:lnTo>
                  <a:pt x="157" y="5988"/>
                </a:lnTo>
                <a:lnTo>
                  <a:pt x="159" y="5986"/>
                </a:lnTo>
                <a:lnTo>
                  <a:pt x="162" y="5984"/>
                </a:lnTo>
                <a:lnTo>
                  <a:pt x="164" y="5983"/>
                </a:lnTo>
                <a:moveTo>
                  <a:pt x="355" y="6335"/>
                </a:moveTo>
                <a:lnTo>
                  <a:pt x="357" y="6334"/>
                </a:lnTo>
                <a:lnTo>
                  <a:pt x="360" y="6333"/>
                </a:lnTo>
                <a:lnTo>
                  <a:pt x="362" y="6332"/>
                </a:lnTo>
                <a:lnTo>
                  <a:pt x="364" y="6331"/>
                </a:lnTo>
                <a:lnTo>
                  <a:pt x="367" y="6331"/>
                </a:lnTo>
                <a:lnTo>
                  <a:pt x="369" y="6331"/>
                </a:lnTo>
                <a:lnTo>
                  <a:pt x="372" y="6331"/>
                </a:lnTo>
                <a:lnTo>
                  <a:pt x="374" y="6331"/>
                </a:lnTo>
                <a:lnTo>
                  <a:pt x="377" y="6332"/>
                </a:lnTo>
                <a:lnTo>
                  <a:pt x="379" y="6333"/>
                </a:lnTo>
                <a:lnTo>
                  <a:pt x="381" y="6334"/>
                </a:lnTo>
                <a:lnTo>
                  <a:pt x="384" y="6335"/>
                </a:lnTo>
                <a:lnTo>
                  <a:pt x="386" y="6336"/>
                </a:lnTo>
                <a:lnTo>
                  <a:pt x="388" y="6338"/>
                </a:lnTo>
                <a:lnTo>
                  <a:pt x="389" y="6340"/>
                </a:lnTo>
                <a:lnTo>
                  <a:pt x="391" y="6342"/>
                </a:lnTo>
                <a:lnTo>
                  <a:pt x="419" y="6383"/>
                </a:lnTo>
                <a:lnTo>
                  <a:pt x="448" y="6423"/>
                </a:lnTo>
                <a:lnTo>
                  <a:pt x="508" y="6502"/>
                </a:lnTo>
                <a:lnTo>
                  <a:pt x="509" y="6504"/>
                </a:lnTo>
                <a:lnTo>
                  <a:pt x="511" y="6507"/>
                </a:lnTo>
                <a:lnTo>
                  <a:pt x="512" y="6509"/>
                </a:lnTo>
                <a:lnTo>
                  <a:pt x="513" y="6512"/>
                </a:lnTo>
                <a:lnTo>
                  <a:pt x="513" y="6514"/>
                </a:lnTo>
                <a:lnTo>
                  <a:pt x="513" y="6517"/>
                </a:lnTo>
                <a:lnTo>
                  <a:pt x="514" y="6519"/>
                </a:lnTo>
                <a:lnTo>
                  <a:pt x="513" y="6522"/>
                </a:lnTo>
                <a:lnTo>
                  <a:pt x="513" y="6524"/>
                </a:lnTo>
                <a:lnTo>
                  <a:pt x="512" y="6527"/>
                </a:lnTo>
                <a:lnTo>
                  <a:pt x="512" y="6529"/>
                </a:lnTo>
                <a:lnTo>
                  <a:pt x="510" y="6531"/>
                </a:lnTo>
                <a:lnTo>
                  <a:pt x="509" y="6533"/>
                </a:lnTo>
                <a:lnTo>
                  <a:pt x="508" y="6535"/>
                </a:lnTo>
                <a:lnTo>
                  <a:pt x="506" y="6537"/>
                </a:lnTo>
                <a:lnTo>
                  <a:pt x="504" y="6539"/>
                </a:lnTo>
                <a:lnTo>
                  <a:pt x="502" y="6541"/>
                </a:lnTo>
                <a:lnTo>
                  <a:pt x="499" y="6542"/>
                </a:lnTo>
                <a:lnTo>
                  <a:pt x="497" y="6543"/>
                </a:lnTo>
                <a:lnTo>
                  <a:pt x="494" y="6544"/>
                </a:lnTo>
                <a:lnTo>
                  <a:pt x="492" y="6544"/>
                </a:lnTo>
                <a:lnTo>
                  <a:pt x="489" y="6545"/>
                </a:lnTo>
                <a:lnTo>
                  <a:pt x="487" y="6545"/>
                </a:lnTo>
                <a:lnTo>
                  <a:pt x="484" y="6545"/>
                </a:lnTo>
                <a:lnTo>
                  <a:pt x="482" y="6544"/>
                </a:lnTo>
                <a:lnTo>
                  <a:pt x="479" y="6544"/>
                </a:lnTo>
                <a:lnTo>
                  <a:pt x="477" y="6543"/>
                </a:lnTo>
                <a:lnTo>
                  <a:pt x="475" y="6542"/>
                </a:lnTo>
                <a:lnTo>
                  <a:pt x="473" y="6540"/>
                </a:lnTo>
                <a:lnTo>
                  <a:pt x="471" y="6539"/>
                </a:lnTo>
                <a:lnTo>
                  <a:pt x="469" y="6537"/>
                </a:lnTo>
                <a:lnTo>
                  <a:pt x="467" y="6535"/>
                </a:lnTo>
                <a:lnTo>
                  <a:pt x="347" y="6372"/>
                </a:lnTo>
                <a:lnTo>
                  <a:pt x="346" y="6370"/>
                </a:lnTo>
                <a:lnTo>
                  <a:pt x="344" y="6367"/>
                </a:lnTo>
                <a:lnTo>
                  <a:pt x="344" y="6365"/>
                </a:lnTo>
                <a:lnTo>
                  <a:pt x="343" y="6362"/>
                </a:lnTo>
                <a:lnTo>
                  <a:pt x="343" y="6360"/>
                </a:lnTo>
                <a:lnTo>
                  <a:pt x="343" y="6357"/>
                </a:lnTo>
                <a:lnTo>
                  <a:pt x="343" y="6355"/>
                </a:lnTo>
                <a:lnTo>
                  <a:pt x="343" y="6352"/>
                </a:lnTo>
                <a:lnTo>
                  <a:pt x="344" y="6350"/>
                </a:lnTo>
                <a:lnTo>
                  <a:pt x="345" y="6347"/>
                </a:lnTo>
                <a:lnTo>
                  <a:pt x="346" y="6345"/>
                </a:lnTo>
                <a:lnTo>
                  <a:pt x="347" y="6343"/>
                </a:lnTo>
                <a:lnTo>
                  <a:pt x="349" y="6340"/>
                </a:lnTo>
                <a:lnTo>
                  <a:pt x="351" y="6339"/>
                </a:lnTo>
                <a:lnTo>
                  <a:pt x="353" y="6337"/>
                </a:lnTo>
                <a:lnTo>
                  <a:pt x="355" y="6335"/>
                </a:lnTo>
                <a:moveTo>
                  <a:pt x="599" y="6651"/>
                </a:moveTo>
                <a:lnTo>
                  <a:pt x="601" y="6649"/>
                </a:lnTo>
                <a:lnTo>
                  <a:pt x="603" y="6648"/>
                </a:lnTo>
                <a:lnTo>
                  <a:pt x="606" y="6647"/>
                </a:lnTo>
                <a:lnTo>
                  <a:pt x="608" y="6646"/>
                </a:lnTo>
                <a:lnTo>
                  <a:pt x="611" y="6645"/>
                </a:lnTo>
                <a:lnTo>
                  <a:pt x="613" y="6644"/>
                </a:lnTo>
                <a:lnTo>
                  <a:pt x="616" y="6644"/>
                </a:lnTo>
                <a:lnTo>
                  <a:pt x="618" y="6644"/>
                </a:lnTo>
                <a:lnTo>
                  <a:pt x="621" y="6644"/>
                </a:lnTo>
                <a:lnTo>
                  <a:pt x="623" y="6645"/>
                </a:lnTo>
                <a:lnTo>
                  <a:pt x="626" y="6646"/>
                </a:lnTo>
                <a:lnTo>
                  <a:pt x="628" y="6647"/>
                </a:lnTo>
                <a:lnTo>
                  <a:pt x="631" y="6648"/>
                </a:lnTo>
                <a:lnTo>
                  <a:pt x="633" y="6649"/>
                </a:lnTo>
                <a:lnTo>
                  <a:pt x="635" y="6651"/>
                </a:lnTo>
                <a:lnTo>
                  <a:pt x="637" y="6653"/>
                </a:lnTo>
                <a:lnTo>
                  <a:pt x="705" y="6725"/>
                </a:lnTo>
                <a:lnTo>
                  <a:pt x="740" y="6760"/>
                </a:lnTo>
                <a:lnTo>
                  <a:pt x="776" y="6794"/>
                </a:lnTo>
                <a:lnTo>
                  <a:pt x="778" y="6796"/>
                </a:lnTo>
                <a:lnTo>
                  <a:pt x="779" y="6798"/>
                </a:lnTo>
                <a:lnTo>
                  <a:pt x="781" y="6800"/>
                </a:lnTo>
                <a:lnTo>
                  <a:pt x="782" y="6803"/>
                </a:lnTo>
                <a:lnTo>
                  <a:pt x="783" y="6805"/>
                </a:lnTo>
                <a:lnTo>
                  <a:pt x="784" y="6807"/>
                </a:lnTo>
                <a:lnTo>
                  <a:pt x="784" y="6810"/>
                </a:lnTo>
                <a:lnTo>
                  <a:pt x="784" y="6812"/>
                </a:lnTo>
                <a:lnTo>
                  <a:pt x="784" y="6815"/>
                </a:lnTo>
                <a:lnTo>
                  <a:pt x="784" y="6817"/>
                </a:lnTo>
                <a:lnTo>
                  <a:pt x="783" y="6820"/>
                </a:lnTo>
                <a:lnTo>
                  <a:pt x="782" y="6822"/>
                </a:lnTo>
                <a:lnTo>
                  <a:pt x="781" y="6824"/>
                </a:lnTo>
                <a:lnTo>
                  <a:pt x="780" y="6827"/>
                </a:lnTo>
                <a:lnTo>
                  <a:pt x="779" y="6829"/>
                </a:lnTo>
                <a:lnTo>
                  <a:pt x="777" y="6831"/>
                </a:lnTo>
                <a:lnTo>
                  <a:pt x="775" y="6833"/>
                </a:lnTo>
                <a:lnTo>
                  <a:pt x="773" y="6835"/>
                </a:lnTo>
                <a:lnTo>
                  <a:pt x="771" y="6836"/>
                </a:lnTo>
                <a:lnTo>
                  <a:pt x="768" y="6837"/>
                </a:lnTo>
                <a:lnTo>
                  <a:pt x="766" y="6838"/>
                </a:lnTo>
                <a:lnTo>
                  <a:pt x="763" y="6839"/>
                </a:lnTo>
                <a:lnTo>
                  <a:pt x="761" y="6839"/>
                </a:lnTo>
                <a:lnTo>
                  <a:pt x="758" y="6839"/>
                </a:lnTo>
                <a:lnTo>
                  <a:pt x="756" y="6839"/>
                </a:lnTo>
                <a:lnTo>
                  <a:pt x="753" y="6839"/>
                </a:lnTo>
                <a:lnTo>
                  <a:pt x="751" y="6838"/>
                </a:lnTo>
                <a:lnTo>
                  <a:pt x="748" y="6838"/>
                </a:lnTo>
                <a:lnTo>
                  <a:pt x="746" y="6837"/>
                </a:lnTo>
                <a:lnTo>
                  <a:pt x="744" y="6835"/>
                </a:lnTo>
                <a:lnTo>
                  <a:pt x="742" y="6834"/>
                </a:lnTo>
                <a:lnTo>
                  <a:pt x="740" y="6832"/>
                </a:lnTo>
                <a:lnTo>
                  <a:pt x="703" y="6798"/>
                </a:lnTo>
                <a:lnTo>
                  <a:pt x="668" y="6762"/>
                </a:lnTo>
                <a:lnTo>
                  <a:pt x="598" y="6689"/>
                </a:lnTo>
                <a:lnTo>
                  <a:pt x="596" y="6687"/>
                </a:lnTo>
                <a:lnTo>
                  <a:pt x="595" y="6685"/>
                </a:lnTo>
                <a:lnTo>
                  <a:pt x="593" y="6682"/>
                </a:lnTo>
                <a:lnTo>
                  <a:pt x="592" y="6680"/>
                </a:lnTo>
                <a:lnTo>
                  <a:pt x="591" y="6677"/>
                </a:lnTo>
                <a:lnTo>
                  <a:pt x="591" y="6675"/>
                </a:lnTo>
                <a:lnTo>
                  <a:pt x="591" y="6672"/>
                </a:lnTo>
                <a:lnTo>
                  <a:pt x="591" y="6670"/>
                </a:lnTo>
                <a:lnTo>
                  <a:pt x="591" y="6667"/>
                </a:lnTo>
                <a:lnTo>
                  <a:pt x="591" y="6665"/>
                </a:lnTo>
                <a:lnTo>
                  <a:pt x="592" y="6662"/>
                </a:lnTo>
                <a:lnTo>
                  <a:pt x="593" y="6660"/>
                </a:lnTo>
                <a:lnTo>
                  <a:pt x="594" y="6657"/>
                </a:lnTo>
                <a:lnTo>
                  <a:pt x="595" y="6655"/>
                </a:lnTo>
                <a:lnTo>
                  <a:pt x="597" y="6653"/>
                </a:lnTo>
                <a:lnTo>
                  <a:pt x="599" y="6651"/>
                </a:lnTo>
                <a:moveTo>
                  <a:pt x="888" y="6927"/>
                </a:moveTo>
                <a:lnTo>
                  <a:pt x="890" y="6925"/>
                </a:lnTo>
                <a:lnTo>
                  <a:pt x="892" y="6923"/>
                </a:lnTo>
                <a:lnTo>
                  <a:pt x="894" y="6922"/>
                </a:lnTo>
                <a:lnTo>
                  <a:pt x="896" y="6921"/>
                </a:lnTo>
                <a:lnTo>
                  <a:pt x="899" y="6919"/>
                </a:lnTo>
                <a:lnTo>
                  <a:pt x="901" y="6919"/>
                </a:lnTo>
                <a:lnTo>
                  <a:pt x="904" y="6918"/>
                </a:lnTo>
                <a:lnTo>
                  <a:pt x="906" y="6918"/>
                </a:lnTo>
                <a:lnTo>
                  <a:pt x="909" y="6917"/>
                </a:lnTo>
                <a:lnTo>
                  <a:pt x="911" y="6917"/>
                </a:lnTo>
                <a:lnTo>
                  <a:pt x="914" y="6918"/>
                </a:lnTo>
                <a:lnTo>
                  <a:pt x="916" y="6918"/>
                </a:lnTo>
                <a:lnTo>
                  <a:pt x="919" y="6919"/>
                </a:lnTo>
                <a:lnTo>
                  <a:pt x="921" y="6920"/>
                </a:lnTo>
                <a:lnTo>
                  <a:pt x="924" y="6921"/>
                </a:lnTo>
                <a:lnTo>
                  <a:pt x="926" y="6923"/>
                </a:lnTo>
                <a:lnTo>
                  <a:pt x="965" y="6954"/>
                </a:lnTo>
                <a:lnTo>
                  <a:pt x="1005" y="6984"/>
                </a:lnTo>
                <a:lnTo>
                  <a:pt x="1085" y="7040"/>
                </a:lnTo>
                <a:lnTo>
                  <a:pt x="1087" y="7042"/>
                </a:lnTo>
                <a:lnTo>
                  <a:pt x="1089" y="7043"/>
                </a:lnTo>
                <a:lnTo>
                  <a:pt x="1091" y="7045"/>
                </a:lnTo>
                <a:lnTo>
                  <a:pt x="1093" y="7047"/>
                </a:lnTo>
                <a:lnTo>
                  <a:pt x="1094" y="7050"/>
                </a:lnTo>
                <a:lnTo>
                  <a:pt x="1095" y="7052"/>
                </a:lnTo>
                <a:lnTo>
                  <a:pt x="1096" y="7054"/>
                </a:lnTo>
                <a:lnTo>
                  <a:pt x="1097" y="7057"/>
                </a:lnTo>
                <a:lnTo>
                  <a:pt x="1097" y="7059"/>
                </a:lnTo>
                <a:lnTo>
                  <a:pt x="1097" y="7061"/>
                </a:lnTo>
                <a:lnTo>
                  <a:pt x="1097" y="7064"/>
                </a:lnTo>
                <a:lnTo>
                  <a:pt x="1097" y="7066"/>
                </a:lnTo>
                <a:lnTo>
                  <a:pt x="1096" y="7069"/>
                </a:lnTo>
                <a:lnTo>
                  <a:pt x="1095" y="7071"/>
                </a:lnTo>
                <a:lnTo>
                  <a:pt x="1094" y="7074"/>
                </a:lnTo>
                <a:lnTo>
                  <a:pt x="1093" y="7076"/>
                </a:lnTo>
                <a:lnTo>
                  <a:pt x="1091" y="7078"/>
                </a:lnTo>
                <a:lnTo>
                  <a:pt x="1089" y="7080"/>
                </a:lnTo>
                <a:lnTo>
                  <a:pt x="1087" y="7082"/>
                </a:lnTo>
                <a:lnTo>
                  <a:pt x="1085" y="7084"/>
                </a:lnTo>
                <a:lnTo>
                  <a:pt x="1083" y="7085"/>
                </a:lnTo>
                <a:lnTo>
                  <a:pt x="1081" y="7086"/>
                </a:lnTo>
                <a:lnTo>
                  <a:pt x="1078" y="7087"/>
                </a:lnTo>
                <a:lnTo>
                  <a:pt x="1076" y="7088"/>
                </a:lnTo>
                <a:lnTo>
                  <a:pt x="1073" y="7088"/>
                </a:lnTo>
                <a:lnTo>
                  <a:pt x="1071" y="7088"/>
                </a:lnTo>
                <a:lnTo>
                  <a:pt x="1068" y="7088"/>
                </a:lnTo>
                <a:lnTo>
                  <a:pt x="1066" y="7088"/>
                </a:lnTo>
                <a:lnTo>
                  <a:pt x="1063" y="7087"/>
                </a:lnTo>
                <a:lnTo>
                  <a:pt x="1061" y="7087"/>
                </a:lnTo>
                <a:lnTo>
                  <a:pt x="1058" y="7085"/>
                </a:lnTo>
                <a:lnTo>
                  <a:pt x="1056" y="7084"/>
                </a:lnTo>
                <a:lnTo>
                  <a:pt x="974" y="7027"/>
                </a:lnTo>
                <a:lnTo>
                  <a:pt x="933" y="6997"/>
                </a:lnTo>
                <a:lnTo>
                  <a:pt x="893" y="6965"/>
                </a:lnTo>
                <a:lnTo>
                  <a:pt x="891" y="6963"/>
                </a:lnTo>
                <a:lnTo>
                  <a:pt x="889" y="6961"/>
                </a:lnTo>
                <a:lnTo>
                  <a:pt x="887" y="6959"/>
                </a:lnTo>
                <a:lnTo>
                  <a:pt x="886" y="6957"/>
                </a:lnTo>
                <a:lnTo>
                  <a:pt x="885" y="6954"/>
                </a:lnTo>
                <a:lnTo>
                  <a:pt x="884" y="6952"/>
                </a:lnTo>
                <a:lnTo>
                  <a:pt x="883" y="6949"/>
                </a:lnTo>
                <a:lnTo>
                  <a:pt x="882" y="6947"/>
                </a:lnTo>
                <a:lnTo>
                  <a:pt x="882" y="6944"/>
                </a:lnTo>
                <a:lnTo>
                  <a:pt x="882" y="6942"/>
                </a:lnTo>
                <a:lnTo>
                  <a:pt x="883" y="6939"/>
                </a:lnTo>
                <a:lnTo>
                  <a:pt x="883" y="6937"/>
                </a:lnTo>
                <a:lnTo>
                  <a:pt x="884" y="6934"/>
                </a:lnTo>
                <a:lnTo>
                  <a:pt x="885" y="6932"/>
                </a:lnTo>
                <a:lnTo>
                  <a:pt x="886" y="6929"/>
                </a:lnTo>
                <a:lnTo>
                  <a:pt x="888" y="6927"/>
                </a:lnTo>
                <a:moveTo>
                  <a:pt x="1219" y="7151"/>
                </a:moveTo>
                <a:lnTo>
                  <a:pt x="1220" y="7149"/>
                </a:lnTo>
                <a:lnTo>
                  <a:pt x="1222" y="7147"/>
                </a:lnTo>
                <a:lnTo>
                  <a:pt x="1224" y="7145"/>
                </a:lnTo>
                <a:lnTo>
                  <a:pt x="1226" y="7143"/>
                </a:lnTo>
                <a:lnTo>
                  <a:pt x="1228" y="7142"/>
                </a:lnTo>
                <a:lnTo>
                  <a:pt x="1230" y="7140"/>
                </a:lnTo>
                <a:lnTo>
                  <a:pt x="1232" y="7139"/>
                </a:lnTo>
                <a:lnTo>
                  <a:pt x="1235" y="7138"/>
                </a:lnTo>
                <a:lnTo>
                  <a:pt x="1237" y="7138"/>
                </a:lnTo>
                <a:lnTo>
                  <a:pt x="1240" y="7137"/>
                </a:lnTo>
                <a:lnTo>
                  <a:pt x="1242" y="7137"/>
                </a:lnTo>
                <a:lnTo>
                  <a:pt x="1245" y="7137"/>
                </a:lnTo>
                <a:lnTo>
                  <a:pt x="1247" y="7137"/>
                </a:lnTo>
                <a:lnTo>
                  <a:pt x="1250" y="7138"/>
                </a:lnTo>
                <a:lnTo>
                  <a:pt x="1252" y="7139"/>
                </a:lnTo>
                <a:lnTo>
                  <a:pt x="1255" y="7140"/>
                </a:lnTo>
                <a:lnTo>
                  <a:pt x="1300" y="7163"/>
                </a:lnTo>
                <a:lnTo>
                  <a:pt x="1345" y="7184"/>
                </a:lnTo>
                <a:lnTo>
                  <a:pt x="1390" y="7202"/>
                </a:lnTo>
                <a:lnTo>
                  <a:pt x="1434" y="7219"/>
                </a:lnTo>
                <a:lnTo>
                  <a:pt x="1436" y="7220"/>
                </a:lnTo>
                <a:lnTo>
                  <a:pt x="1439" y="7221"/>
                </a:lnTo>
                <a:lnTo>
                  <a:pt x="1441" y="7223"/>
                </a:lnTo>
                <a:lnTo>
                  <a:pt x="1443" y="7224"/>
                </a:lnTo>
                <a:lnTo>
                  <a:pt x="1445" y="7226"/>
                </a:lnTo>
                <a:lnTo>
                  <a:pt x="1446" y="7228"/>
                </a:lnTo>
                <a:lnTo>
                  <a:pt x="1448" y="7230"/>
                </a:lnTo>
                <a:lnTo>
                  <a:pt x="1449" y="7233"/>
                </a:lnTo>
                <a:lnTo>
                  <a:pt x="1450" y="7235"/>
                </a:lnTo>
                <a:lnTo>
                  <a:pt x="1451" y="7237"/>
                </a:lnTo>
                <a:lnTo>
                  <a:pt x="1451" y="7240"/>
                </a:lnTo>
                <a:lnTo>
                  <a:pt x="1452" y="7242"/>
                </a:lnTo>
                <a:lnTo>
                  <a:pt x="1452" y="7245"/>
                </a:lnTo>
                <a:lnTo>
                  <a:pt x="1452" y="7248"/>
                </a:lnTo>
                <a:lnTo>
                  <a:pt x="1451" y="7250"/>
                </a:lnTo>
                <a:lnTo>
                  <a:pt x="1451" y="7253"/>
                </a:lnTo>
                <a:lnTo>
                  <a:pt x="1450" y="7256"/>
                </a:lnTo>
                <a:lnTo>
                  <a:pt x="1448" y="7258"/>
                </a:lnTo>
                <a:lnTo>
                  <a:pt x="1447" y="7260"/>
                </a:lnTo>
                <a:lnTo>
                  <a:pt x="1445" y="7262"/>
                </a:lnTo>
                <a:lnTo>
                  <a:pt x="1443" y="7264"/>
                </a:lnTo>
                <a:lnTo>
                  <a:pt x="1441" y="7266"/>
                </a:lnTo>
                <a:lnTo>
                  <a:pt x="1439" y="7267"/>
                </a:lnTo>
                <a:lnTo>
                  <a:pt x="1437" y="7268"/>
                </a:lnTo>
                <a:lnTo>
                  <a:pt x="1435" y="7269"/>
                </a:lnTo>
                <a:lnTo>
                  <a:pt x="1432" y="7270"/>
                </a:lnTo>
                <a:lnTo>
                  <a:pt x="1430" y="7270"/>
                </a:lnTo>
                <a:lnTo>
                  <a:pt x="1427" y="7271"/>
                </a:lnTo>
                <a:lnTo>
                  <a:pt x="1425" y="7271"/>
                </a:lnTo>
                <a:lnTo>
                  <a:pt x="1422" y="7270"/>
                </a:lnTo>
                <a:lnTo>
                  <a:pt x="1419" y="7270"/>
                </a:lnTo>
                <a:lnTo>
                  <a:pt x="1417" y="7269"/>
                </a:lnTo>
                <a:lnTo>
                  <a:pt x="1371" y="7252"/>
                </a:lnTo>
                <a:lnTo>
                  <a:pt x="1324" y="7232"/>
                </a:lnTo>
                <a:lnTo>
                  <a:pt x="1277" y="7211"/>
                </a:lnTo>
                <a:lnTo>
                  <a:pt x="1231" y="7187"/>
                </a:lnTo>
                <a:lnTo>
                  <a:pt x="1228" y="7186"/>
                </a:lnTo>
                <a:lnTo>
                  <a:pt x="1226" y="7184"/>
                </a:lnTo>
                <a:lnTo>
                  <a:pt x="1224" y="7182"/>
                </a:lnTo>
                <a:lnTo>
                  <a:pt x="1223" y="7180"/>
                </a:lnTo>
                <a:lnTo>
                  <a:pt x="1221" y="7178"/>
                </a:lnTo>
                <a:lnTo>
                  <a:pt x="1220" y="7176"/>
                </a:lnTo>
                <a:lnTo>
                  <a:pt x="1219" y="7174"/>
                </a:lnTo>
                <a:lnTo>
                  <a:pt x="1218" y="7171"/>
                </a:lnTo>
                <a:lnTo>
                  <a:pt x="1217" y="7169"/>
                </a:lnTo>
                <a:lnTo>
                  <a:pt x="1216" y="7166"/>
                </a:lnTo>
                <a:lnTo>
                  <a:pt x="1216" y="7164"/>
                </a:lnTo>
                <a:lnTo>
                  <a:pt x="1216" y="7161"/>
                </a:lnTo>
                <a:lnTo>
                  <a:pt x="1217" y="7159"/>
                </a:lnTo>
                <a:lnTo>
                  <a:pt x="1217" y="7156"/>
                </a:lnTo>
                <a:lnTo>
                  <a:pt x="1218" y="7153"/>
                </a:lnTo>
                <a:lnTo>
                  <a:pt x="1219" y="7151"/>
                </a:lnTo>
                <a:moveTo>
                  <a:pt x="1593" y="7290"/>
                </a:moveTo>
                <a:lnTo>
                  <a:pt x="1593" y="7287"/>
                </a:lnTo>
                <a:lnTo>
                  <a:pt x="1594" y="7285"/>
                </a:lnTo>
                <a:lnTo>
                  <a:pt x="1595" y="7282"/>
                </a:lnTo>
                <a:lnTo>
                  <a:pt x="1596" y="7280"/>
                </a:lnTo>
                <a:lnTo>
                  <a:pt x="1598" y="7278"/>
                </a:lnTo>
                <a:lnTo>
                  <a:pt x="1599" y="7276"/>
                </a:lnTo>
                <a:lnTo>
                  <a:pt x="1601" y="7274"/>
                </a:lnTo>
                <a:lnTo>
                  <a:pt x="1603" y="7272"/>
                </a:lnTo>
                <a:lnTo>
                  <a:pt x="1605" y="7271"/>
                </a:lnTo>
                <a:lnTo>
                  <a:pt x="1608" y="7269"/>
                </a:lnTo>
                <a:lnTo>
                  <a:pt x="1610" y="7268"/>
                </a:lnTo>
                <a:lnTo>
                  <a:pt x="1612" y="7268"/>
                </a:lnTo>
                <a:lnTo>
                  <a:pt x="1615" y="7267"/>
                </a:lnTo>
                <a:lnTo>
                  <a:pt x="1617" y="7267"/>
                </a:lnTo>
                <a:lnTo>
                  <a:pt x="1620" y="7267"/>
                </a:lnTo>
                <a:lnTo>
                  <a:pt x="1623" y="7267"/>
                </a:lnTo>
                <a:lnTo>
                  <a:pt x="1647" y="7270"/>
                </a:lnTo>
                <a:lnTo>
                  <a:pt x="1671" y="7272"/>
                </a:lnTo>
                <a:lnTo>
                  <a:pt x="1695" y="7274"/>
                </a:lnTo>
                <a:lnTo>
                  <a:pt x="1719" y="7274"/>
                </a:lnTo>
                <a:lnTo>
                  <a:pt x="1721" y="7274"/>
                </a:lnTo>
                <a:lnTo>
                  <a:pt x="1724" y="7275"/>
                </a:lnTo>
                <a:lnTo>
                  <a:pt x="1726" y="7275"/>
                </a:lnTo>
                <a:lnTo>
                  <a:pt x="1729" y="7276"/>
                </a:lnTo>
                <a:lnTo>
                  <a:pt x="1731" y="7277"/>
                </a:lnTo>
                <a:lnTo>
                  <a:pt x="1733" y="7279"/>
                </a:lnTo>
                <a:lnTo>
                  <a:pt x="1735" y="7280"/>
                </a:lnTo>
                <a:lnTo>
                  <a:pt x="1737" y="7282"/>
                </a:lnTo>
                <a:lnTo>
                  <a:pt x="1739" y="7284"/>
                </a:lnTo>
                <a:lnTo>
                  <a:pt x="1740" y="7286"/>
                </a:lnTo>
                <a:lnTo>
                  <a:pt x="1741" y="7288"/>
                </a:lnTo>
                <a:lnTo>
                  <a:pt x="1743" y="7291"/>
                </a:lnTo>
                <a:lnTo>
                  <a:pt x="1743" y="7293"/>
                </a:lnTo>
                <a:lnTo>
                  <a:pt x="1744" y="7296"/>
                </a:lnTo>
                <a:lnTo>
                  <a:pt x="1745" y="7298"/>
                </a:lnTo>
                <a:lnTo>
                  <a:pt x="1745" y="7301"/>
                </a:lnTo>
                <a:lnTo>
                  <a:pt x="1745" y="7304"/>
                </a:lnTo>
                <a:lnTo>
                  <a:pt x="1744" y="7306"/>
                </a:lnTo>
                <a:lnTo>
                  <a:pt x="1743" y="7309"/>
                </a:lnTo>
                <a:lnTo>
                  <a:pt x="1743" y="7311"/>
                </a:lnTo>
                <a:lnTo>
                  <a:pt x="1741" y="7313"/>
                </a:lnTo>
                <a:lnTo>
                  <a:pt x="1740" y="7316"/>
                </a:lnTo>
                <a:lnTo>
                  <a:pt x="1739" y="7318"/>
                </a:lnTo>
                <a:lnTo>
                  <a:pt x="1737" y="7319"/>
                </a:lnTo>
                <a:lnTo>
                  <a:pt x="1735" y="7321"/>
                </a:lnTo>
                <a:lnTo>
                  <a:pt x="1733" y="7323"/>
                </a:lnTo>
                <a:lnTo>
                  <a:pt x="1731" y="7324"/>
                </a:lnTo>
                <a:lnTo>
                  <a:pt x="1729" y="7325"/>
                </a:lnTo>
                <a:lnTo>
                  <a:pt x="1726" y="7326"/>
                </a:lnTo>
                <a:lnTo>
                  <a:pt x="1724" y="7326"/>
                </a:lnTo>
                <a:lnTo>
                  <a:pt x="1721" y="7327"/>
                </a:lnTo>
                <a:lnTo>
                  <a:pt x="1719" y="7327"/>
                </a:lnTo>
                <a:lnTo>
                  <a:pt x="1693" y="7326"/>
                </a:lnTo>
                <a:lnTo>
                  <a:pt x="1668" y="7325"/>
                </a:lnTo>
                <a:lnTo>
                  <a:pt x="1642" y="7322"/>
                </a:lnTo>
                <a:lnTo>
                  <a:pt x="1616" y="7319"/>
                </a:lnTo>
                <a:lnTo>
                  <a:pt x="1613" y="7318"/>
                </a:lnTo>
                <a:lnTo>
                  <a:pt x="1610" y="7318"/>
                </a:lnTo>
                <a:lnTo>
                  <a:pt x="1608" y="7317"/>
                </a:lnTo>
                <a:lnTo>
                  <a:pt x="1605" y="7316"/>
                </a:lnTo>
                <a:lnTo>
                  <a:pt x="1603" y="7314"/>
                </a:lnTo>
                <a:lnTo>
                  <a:pt x="1601" y="7313"/>
                </a:lnTo>
                <a:lnTo>
                  <a:pt x="1599" y="7311"/>
                </a:lnTo>
                <a:lnTo>
                  <a:pt x="1598" y="7309"/>
                </a:lnTo>
                <a:lnTo>
                  <a:pt x="1596" y="7307"/>
                </a:lnTo>
                <a:lnTo>
                  <a:pt x="1595" y="7305"/>
                </a:lnTo>
                <a:lnTo>
                  <a:pt x="1594" y="7303"/>
                </a:lnTo>
                <a:lnTo>
                  <a:pt x="1593" y="7300"/>
                </a:lnTo>
                <a:lnTo>
                  <a:pt x="1593" y="7298"/>
                </a:lnTo>
                <a:lnTo>
                  <a:pt x="1592" y="7295"/>
                </a:lnTo>
                <a:lnTo>
                  <a:pt x="1592" y="7293"/>
                </a:lnTo>
                <a:lnTo>
                  <a:pt x="1593" y="7290"/>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With Paragraph v2 - Image">
  <p:cSld name="TITLE_AND_BODY_1_3_1_2_1">
    <p:spTree>
      <p:nvGrpSpPr>
        <p:cNvPr id="1" name="Shape 386"/>
        <p:cNvGrpSpPr/>
        <p:nvPr/>
      </p:nvGrpSpPr>
      <p:grpSpPr>
        <a:xfrm>
          <a:off x="0" y="0"/>
          <a:ext cx="0" cy="0"/>
          <a:chOff x="0" y="0"/>
          <a:chExt cx="0" cy="0"/>
        </a:xfrm>
      </p:grpSpPr>
      <p:sp>
        <p:nvSpPr>
          <p:cNvPr id="387" name="Google Shape;387;p17"/>
          <p:cNvSpPr/>
          <p:nvPr/>
        </p:nvSpPr>
        <p:spPr>
          <a:xfrm>
            <a:off x="5141325" y="508725"/>
            <a:ext cx="3840300" cy="4502700"/>
          </a:xfrm>
          <a:prstGeom prst="roundRect">
            <a:avLst>
              <a:gd name="adj" fmla="val 8456"/>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88" name="Google Shape;388;p17"/>
          <p:cNvGrpSpPr/>
          <p:nvPr/>
        </p:nvGrpSpPr>
        <p:grpSpPr>
          <a:xfrm>
            <a:off x="4739641" y="-95652"/>
            <a:ext cx="985714" cy="968191"/>
            <a:chOff x="15964920" y="1371600"/>
            <a:chExt cx="2551680" cy="2506320"/>
          </a:xfrm>
        </p:grpSpPr>
        <p:sp>
          <p:nvSpPr>
            <p:cNvPr id="389" name="Google Shape;389;p17"/>
            <p:cNvSpPr/>
            <p:nvPr/>
          </p:nvSpPr>
          <p:spPr>
            <a:xfrm>
              <a:off x="15964920" y="1371600"/>
              <a:ext cx="2551680" cy="2506320"/>
            </a:xfrm>
            <a:custGeom>
              <a:avLst/>
              <a:gdLst/>
              <a:ahLst/>
              <a:cxnLst/>
              <a:rect l="l" t="t" r="r" b="b"/>
              <a:pathLst>
                <a:path w="7088" h="6962" extrusionOk="0">
                  <a:moveTo>
                    <a:pt x="5269" y="942"/>
                  </a:moveTo>
                  <a:lnTo>
                    <a:pt x="5924" y="1446"/>
                  </a:lnTo>
                  <a:lnTo>
                    <a:pt x="6253" y="1713"/>
                  </a:lnTo>
                  <a:lnTo>
                    <a:pt x="6556" y="1994"/>
                  </a:lnTo>
                  <a:lnTo>
                    <a:pt x="6690" y="2140"/>
                  </a:lnTo>
                  <a:lnTo>
                    <a:pt x="6809" y="2292"/>
                  </a:lnTo>
                  <a:lnTo>
                    <a:pt x="6910" y="2448"/>
                  </a:lnTo>
                  <a:lnTo>
                    <a:pt x="6991" y="2609"/>
                  </a:lnTo>
                  <a:lnTo>
                    <a:pt x="7050" y="2777"/>
                  </a:lnTo>
                  <a:lnTo>
                    <a:pt x="7082" y="2950"/>
                  </a:lnTo>
                  <a:lnTo>
                    <a:pt x="7088" y="3040"/>
                  </a:lnTo>
                  <a:lnTo>
                    <a:pt x="7086" y="3130"/>
                  </a:lnTo>
                  <a:lnTo>
                    <a:pt x="7077" y="3223"/>
                  </a:lnTo>
                  <a:lnTo>
                    <a:pt x="7059" y="3318"/>
                  </a:lnTo>
                  <a:lnTo>
                    <a:pt x="7034" y="3409"/>
                  </a:lnTo>
                  <a:lnTo>
                    <a:pt x="7001" y="3492"/>
                  </a:lnTo>
                  <a:lnTo>
                    <a:pt x="6961" y="3569"/>
                  </a:lnTo>
                  <a:lnTo>
                    <a:pt x="6914" y="3640"/>
                  </a:lnTo>
                  <a:lnTo>
                    <a:pt x="6862" y="3705"/>
                  </a:lnTo>
                  <a:lnTo>
                    <a:pt x="6803" y="3764"/>
                  </a:lnTo>
                  <a:lnTo>
                    <a:pt x="6739" y="3819"/>
                  </a:lnTo>
                  <a:lnTo>
                    <a:pt x="6669" y="3868"/>
                  </a:lnTo>
                  <a:lnTo>
                    <a:pt x="6516" y="3954"/>
                  </a:lnTo>
                  <a:lnTo>
                    <a:pt x="6347" y="4026"/>
                  </a:lnTo>
                  <a:lnTo>
                    <a:pt x="6165" y="4087"/>
                  </a:lnTo>
                  <a:lnTo>
                    <a:pt x="5972" y="4140"/>
                  </a:lnTo>
                  <a:lnTo>
                    <a:pt x="5160" y="4334"/>
                  </a:lnTo>
                  <a:lnTo>
                    <a:pt x="4961" y="4394"/>
                  </a:lnTo>
                  <a:lnTo>
                    <a:pt x="4770" y="4465"/>
                  </a:lnTo>
                  <a:lnTo>
                    <a:pt x="4590" y="4551"/>
                  </a:lnTo>
                  <a:lnTo>
                    <a:pt x="4423" y="4653"/>
                  </a:lnTo>
                  <a:lnTo>
                    <a:pt x="4251" y="4794"/>
                  </a:lnTo>
                  <a:lnTo>
                    <a:pt x="4091" y="4960"/>
                  </a:lnTo>
                  <a:lnTo>
                    <a:pt x="3939" y="5146"/>
                  </a:lnTo>
                  <a:lnTo>
                    <a:pt x="3796" y="5346"/>
                  </a:lnTo>
                  <a:lnTo>
                    <a:pt x="3259" y="6183"/>
                  </a:lnTo>
                  <a:lnTo>
                    <a:pt x="3126" y="6374"/>
                  </a:lnTo>
                  <a:lnTo>
                    <a:pt x="2989" y="6547"/>
                  </a:lnTo>
                  <a:lnTo>
                    <a:pt x="2846" y="6698"/>
                  </a:lnTo>
                  <a:lnTo>
                    <a:pt x="2696" y="6819"/>
                  </a:lnTo>
                  <a:lnTo>
                    <a:pt x="2618" y="6868"/>
                  </a:lnTo>
                  <a:lnTo>
                    <a:pt x="2537" y="6907"/>
                  </a:lnTo>
                  <a:lnTo>
                    <a:pt x="2454" y="6936"/>
                  </a:lnTo>
                  <a:lnTo>
                    <a:pt x="2367" y="6955"/>
                  </a:lnTo>
                  <a:lnTo>
                    <a:pt x="2277" y="6962"/>
                  </a:lnTo>
                  <a:lnTo>
                    <a:pt x="2184" y="6958"/>
                  </a:lnTo>
                  <a:lnTo>
                    <a:pt x="2087" y="6941"/>
                  </a:lnTo>
                  <a:lnTo>
                    <a:pt x="1987" y="6911"/>
                  </a:lnTo>
                  <a:lnTo>
                    <a:pt x="1889" y="6870"/>
                  </a:lnTo>
                  <a:lnTo>
                    <a:pt x="1804" y="6821"/>
                  </a:lnTo>
                  <a:lnTo>
                    <a:pt x="1729" y="6764"/>
                  </a:lnTo>
                  <a:lnTo>
                    <a:pt x="1664" y="6701"/>
                  </a:lnTo>
                  <a:lnTo>
                    <a:pt x="1609" y="6630"/>
                  </a:lnTo>
                  <a:lnTo>
                    <a:pt x="1564" y="6554"/>
                  </a:lnTo>
                  <a:lnTo>
                    <a:pt x="1526" y="6472"/>
                  </a:lnTo>
                  <a:lnTo>
                    <a:pt x="1497" y="6384"/>
                  </a:lnTo>
                  <a:lnTo>
                    <a:pt x="1459" y="6193"/>
                  </a:lnTo>
                  <a:lnTo>
                    <a:pt x="1445" y="5984"/>
                  </a:lnTo>
                  <a:lnTo>
                    <a:pt x="1449" y="5761"/>
                  </a:lnTo>
                  <a:lnTo>
                    <a:pt x="1468" y="5527"/>
                  </a:lnTo>
                  <a:lnTo>
                    <a:pt x="1578" y="4535"/>
                  </a:lnTo>
                  <a:lnTo>
                    <a:pt x="1589" y="4289"/>
                  </a:lnTo>
                  <a:lnTo>
                    <a:pt x="1585" y="4050"/>
                  </a:lnTo>
                  <a:lnTo>
                    <a:pt x="1558" y="3820"/>
                  </a:lnTo>
                  <a:lnTo>
                    <a:pt x="1506" y="3603"/>
                  </a:lnTo>
                  <a:lnTo>
                    <a:pt x="1432" y="3419"/>
                  </a:lnTo>
                  <a:lnTo>
                    <a:pt x="1334" y="3241"/>
                  </a:lnTo>
                  <a:lnTo>
                    <a:pt x="1218" y="3070"/>
                  </a:lnTo>
                  <a:lnTo>
                    <a:pt x="1088" y="2904"/>
                  </a:lnTo>
                  <a:lnTo>
                    <a:pt x="516" y="2271"/>
                  </a:lnTo>
                  <a:lnTo>
                    <a:pt x="382" y="2116"/>
                  </a:lnTo>
                  <a:lnTo>
                    <a:pt x="262" y="1960"/>
                  </a:lnTo>
                  <a:lnTo>
                    <a:pt x="159" y="1802"/>
                  </a:lnTo>
                  <a:lnTo>
                    <a:pt x="78" y="1642"/>
                  </a:lnTo>
                  <a:lnTo>
                    <a:pt x="47" y="1561"/>
                  </a:lnTo>
                  <a:lnTo>
                    <a:pt x="23" y="1479"/>
                  </a:lnTo>
                  <a:lnTo>
                    <a:pt x="7" y="1395"/>
                  </a:lnTo>
                  <a:lnTo>
                    <a:pt x="0" y="1310"/>
                  </a:lnTo>
                  <a:lnTo>
                    <a:pt x="1" y="1224"/>
                  </a:lnTo>
                  <a:lnTo>
                    <a:pt x="12" y="1136"/>
                  </a:lnTo>
                  <a:lnTo>
                    <a:pt x="33" y="1047"/>
                  </a:lnTo>
                  <a:lnTo>
                    <a:pt x="64" y="956"/>
                  </a:lnTo>
                  <a:lnTo>
                    <a:pt x="150" y="782"/>
                  </a:lnTo>
                  <a:lnTo>
                    <a:pt x="258" y="631"/>
                  </a:lnTo>
                  <a:lnTo>
                    <a:pt x="386" y="501"/>
                  </a:lnTo>
                  <a:lnTo>
                    <a:pt x="532" y="390"/>
                  </a:lnTo>
                  <a:lnTo>
                    <a:pt x="694" y="297"/>
                  </a:lnTo>
                  <a:lnTo>
                    <a:pt x="870" y="220"/>
                  </a:lnTo>
                  <a:lnTo>
                    <a:pt x="1057" y="157"/>
                  </a:lnTo>
                  <a:lnTo>
                    <a:pt x="1255" y="108"/>
                  </a:lnTo>
                  <a:lnTo>
                    <a:pt x="1461" y="71"/>
                  </a:lnTo>
                  <a:lnTo>
                    <a:pt x="1672" y="43"/>
                  </a:lnTo>
                  <a:lnTo>
                    <a:pt x="2104" y="12"/>
                  </a:lnTo>
                  <a:lnTo>
                    <a:pt x="2949" y="0"/>
                  </a:lnTo>
                  <a:lnTo>
                    <a:pt x="3112" y="4"/>
                  </a:lnTo>
                  <a:lnTo>
                    <a:pt x="3273" y="17"/>
                  </a:lnTo>
                  <a:lnTo>
                    <a:pt x="3431" y="39"/>
                  </a:lnTo>
                  <a:lnTo>
                    <a:pt x="3586" y="69"/>
                  </a:lnTo>
                  <a:lnTo>
                    <a:pt x="3739" y="106"/>
                  </a:lnTo>
                  <a:lnTo>
                    <a:pt x="3889" y="152"/>
                  </a:lnTo>
                  <a:lnTo>
                    <a:pt x="4182" y="263"/>
                  </a:lnTo>
                  <a:lnTo>
                    <a:pt x="4467" y="401"/>
                  </a:lnTo>
                  <a:lnTo>
                    <a:pt x="4742" y="562"/>
                  </a:lnTo>
                  <a:lnTo>
                    <a:pt x="5010" y="743"/>
                  </a:lnTo>
                  <a:lnTo>
                    <a:pt x="5269" y="942"/>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7"/>
            <p:cNvSpPr/>
            <p:nvPr/>
          </p:nvSpPr>
          <p:spPr>
            <a:xfrm>
              <a:off x="15964920" y="1371600"/>
              <a:ext cx="2551680" cy="2506320"/>
            </a:xfrm>
            <a:custGeom>
              <a:avLst/>
              <a:gdLst/>
              <a:ahLst/>
              <a:cxnLst/>
              <a:rect l="l" t="t" r="r" b="b"/>
              <a:pathLst>
                <a:path w="7088" h="6962" extrusionOk="0">
                  <a:moveTo>
                    <a:pt x="5269" y="942"/>
                  </a:moveTo>
                  <a:lnTo>
                    <a:pt x="5924" y="1446"/>
                  </a:lnTo>
                  <a:lnTo>
                    <a:pt x="6253" y="1713"/>
                  </a:lnTo>
                  <a:lnTo>
                    <a:pt x="6556" y="1994"/>
                  </a:lnTo>
                  <a:lnTo>
                    <a:pt x="6690" y="2140"/>
                  </a:lnTo>
                  <a:lnTo>
                    <a:pt x="6809" y="2292"/>
                  </a:lnTo>
                  <a:lnTo>
                    <a:pt x="6910" y="2448"/>
                  </a:lnTo>
                  <a:lnTo>
                    <a:pt x="6991" y="2609"/>
                  </a:lnTo>
                  <a:lnTo>
                    <a:pt x="7050" y="2777"/>
                  </a:lnTo>
                  <a:lnTo>
                    <a:pt x="7082" y="2950"/>
                  </a:lnTo>
                  <a:lnTo>
                    <a:pt x="7088" y="3040"/>
                  </a:lnTo>
                  <a:lnTo>
                    <a:pt x="7086" y="3130"/>
                  </a:lnTo>
                  <a:lnTo>
                    <a:pt x="7077" y="3223"/>
                  </a:lnTo>
                  <a:lnTo>
                    <a:pt x="7059" y="3318"/>
                  </a:lnTo>
                  <a:lnTo>
                    <a:pt x="7034" y="3409"/>
                  </a:lnTo>
                  <a:lnTo>
                    <a:pt x="7001" y="3492"/>
                  </a:lnTo>
                  <a:lnTo>
                    <a:pt x="6961" y="3569"/>
                  </a:lnTo>
                  <a:lnTo>
                    <a:pt x="6914" y="3640"/>
                  </a:lnTo>
                  <a:lnTo>
                    <a:pt x="6862" y="3705"/>
                  </a:lnTo>
                  <a:lnTo>
                    <a:pt x="6803" y="3764"/>
                  </a:lnTo>
                  <a:lnTo>
                    <a:pt x="6739" y="3819"/>
                  </a:lnTo>
                  <a:lnTo>
                    <a:pt x="6669" y="3868"/>
                  </a:lnTo>
                  <a:lnTo>
                    <a:pt x="6516" y="3954"/>
                  </a:lnTo>
                  <a:lnTo>
                    <a:pt x="6347" y="4026"/>
                  </a:lnTo>
                  <a:lnTo>
                    <a:pt x="6165" y="4087"/>
                  </a:lnTo>
                  <a:lnTo>
                    <a:pt x="5972" y="4140"/>
                  </a:lnTo>
                  <a:lnTo>
                    <a:pt x="5160" y="4334"/>
                  </a:lnTo>
                  <a:lnTo>
                    <a:pt x="4961" y="4394"/>
                  </a:lnTo>
                  <a:lnTo>
                    <a:pt x="4770" y="4465"/>
                  </a:lnTo>
                  <a:lnTo>
                    <a:pt x="4590" y="4551"/>
                  </a:lnTo>
                  <a:lnTo>
                    <a:pt x="4423" y="4653"/>
                  </a:lnTo>
                  <a:lnTo>
                    <a:pt x="4251" y="4794"/>
                  </a:lnTo>
                  <a:lnTo>
                    <a:pt x="4091" y="4960"/>
                  </a:lnTo>
                  <a:lnTo>
                    <a:pt x="3939" y="5146"/>
                  </a:lnTo>
                  <a:lnTo>
                    <a:pt x="3796" y="5346"/>
                  </a:lnTo>
                  <a:lnTo>
                    <a:pt x="3259" y="6183"/>
                  </a:lnTo>
                  <a:lnTo>
                    <a:pt x="3126" y="6374"/>
                  </a:lnTo>
                  <a:lnTo>
                    <a:pt x="2989" y="6547"/>
                  </a:lnTo>
                  <a:lnTo>
                    <a:pt x="2846" y="6698"/>
                  </a:lnTo>
                  <a:lnTo>
                    <a:pt x="2696" y="6819"/>
                  </a:lnTo>
                  <a:lnTo>
                    <a:pt x="2618" y="6868"/>
                  </a:lnTo>
                  <a:lnTo>
                    <a:pt x="2537" y="6907"/>
                  </a:lnTo>
                  <a:lnTo>
                    <a:pt x="2454" y="6936"/>
                  </a:lnTo>
                  <a:lnTo>
                    <a:pt x="2367" y="6955"/>
                  </a:lnTo>
                  <a:lnTo>
                    <a:pt x="2277" y="6962"/>
                  </a:lnTo>
                  <a:lnTo>
                    <a:pt x="2184" y="6958"/>
                  </a:lnTo>
                  <a:lnTo>
                    <a:pt x="2087" y="6941"/>
                  </a:lnTo>
                  <a:lnTo>
                    <a:pt x="1987" y="6911"/>
                  </a:lnTo>
                  <a:lnTo>
                    <a:pt x="1889" y="6870"/>
                  </a:lnTo>
                  <a:lnTo>
                    <a:pt x="1804" y="6821"/>
                  </a:lnTo>
                  <a:lnTo>
                    <a:pt x="1729" y="6764"/>
                  </a:lnTo>
                  <a:lnTo>
                    <a:pt x="1664" y="6701"/>
                  </a:lnTo>
                  <a:lnTo>
                    <a:pt x="1609" y="6630"/>
                  </a:lnTo>
                  <a:lnTo>
                    <a:pt x="1564" y="6554"/>
                  </a:lnTo>
                  <a:lnTo>
                    <a:pt x="1526" y="6472"/>
                  </a:lnTo>
                  <a:lnTo>
                    <a:pt x="1497" y="6384"/>
                  </a:lnTo>
                  <a:lnTo>
                    <a:pt x="1459" y="6193"/>
                  </a:lnTo>
                  <a:lnTo>
                    <a:pt x="1445" y="5984"/>
                  </a:lnTo>
                  <a:lnTo>
                    <a:pt x="1449" y="5761"/>
                  </a:lnTo>
                  <a:lnTo>
                    <a:pt x="1468" y="5527"/>
                  </a:lnTo>
                  <a:lnTo>
                    <a:pt x="1578" y="4535"/>
                  </a:lnTo>
                  <a:lnTo>
                    <a:pt x="1589" y="4289"/>
                  </a:lnTo>
                  <a:lnTo>
                    <a:pt x="1585" y="4050"/>
                  </a:lnTo>
                  <a:lnTo>
                    <a:pt x="1558" y="3820"/>
                  </a:lnTo>
                  <a:lnTo>
                    <a:pt x="1506" y="3603"/>
                  </a:lnTo>
                  <a:lnTo>
                    <a:pt x="1432" y="3419"/>
                  </a:lnTo>
                  <a:lnTo>
                    <a:pt x="1334" y="3241"/>
                  </a:lnTo>
                  <a:lnTo>
                    <a:pt x="1218" y="3070"/>
                  </a:lnTo>
                  <a:lnTo>
                    <a:pt x="1088" y="2904"/>
                  </a:lnTo>
                  <a:lnTo>
                    <a:pt x="516" y="2271"/>
                  </a:lnTo>
                  <a:lnTo>
                    <a:pt x="382" y="2116"/>
                  </a:lnTo>
                  <a:lnTo>
                    <a:pt x="262" y="1960"/>
                  </a:lnTo>
                  <a:lnTo>
                    <a:pt x="159" y="1802"/>
                  </a:lnTo>
                  <a:lnTo>
                    <a:pt x="78" y="1642"/>
                  </a:lnTo>
                  <a:lnTo>
                    <a:pt x="47" y="1561"/>
                  </a:lnTo>
                  <a:lnTo>
                    <a:pt x="23" y="1479"/>
                  </a:lnTo>
                  <a:lnTo>
                    <a:pt x="7" y="1395"/>
                  </a:lnTo>
                  <a:lnTo>
                    <a:pt x="0" y="1310"/>
                  </a:lnTo>
                  <a:lnTo>
                    <a:pt x="1" y="1224"/>
                  </a:lnTo>
                  <a:lnTo>
                    <a:pt x="12" y="1136"/>
                  </a:lnTo>
                  <a:lnTo>
                    <a:pt x="33" y="1047"/>
                  </a:lnTo>
                  <a:lnTo>
                    <a:pt x="64" y="956"/>
                  </a:lnTo>
                  <a:lnTo>
                    <a:pt x="150" y="782"/>
                  </a:lnTo>
                  <a:lnTo>
                    <a:pt x="258" y="631"/>
                  </a:lnTo>
                  <a:lnTo>
                    <a:pt x="386" y="501"/>
                  </a:lnTo>
                  <a:lnTo>
                    <a:pt x="532" y="390"/>
                  </a:lnTo>
                  <a:lnTo>
                    <a:pt x="694" y="297"/>
                  </a:lnTo>
                  <a:lnTo>
                    <a:pt x="870" y="220"/>
                  </a:lnTo>
                  <a:lnTo>
                    <a:pt x="1057" y="157"/>
                  </a:lnTo>
                  <a:lnTo>
                    <a:pt x="1255" y="108"/>
                  </a:lnTo>
                  <a:lnTo>
                    <a:pt x="1461" y="71"/>
                  </a:lnTo>
                  <a:lnTo>
                    <a:pt x="1672" y="43"/>
                  </a:lnTo>
                  <a:lnTo>
                    <a:pt x="2104" y="12"/>
                  </a:lnTo>
                  <a:lnTo>
                    <a:pt x="2949" y="0"/>
                  </a:lnTo>
                  <a:lnTo>
                    <a:pt x="3112" y="4"/>
                  </a:lnTo>
                  <a:lnTo>
                    <a:pt x="3273" y="17"/>
                  </a:lnTo>
                  <a:lnTo>
                    <a:pt x="3431" y="39"/>
                  </a:lnTo>
                  <a:lnTo>
                    <a:pt x="3586" y="69"/>
                  </a:lnTo>
                  <a:lnTo>
                    <a:pt x="3739" y="106"/>
                  </a:lnTo>
                  <a:lnTo>
                    <a:pt x="3889" y="152"/>
                  </a:lnTo>
                  <a:lnTo>
                    <a:pt x="4182" y="263"/>
                  </a:lnTo>
                  <a:lnTo>
                    <a:pt x="4467" y="401"/>
                  </a:lnTo>
                  <a:lnTo>
                    <a:pt x="4742" y="562"/>
                  </a:lnTo>
                  <a:lnTo>
                    <a:pt x="5010" y="743"/>
                  </a:lnTo>
                  <a:lnTo>
                    <a:pt x="5269" y="942"/>
                  </a:lnTo>
                  <a:close/>
                </a:path>
              </a:pathLst>
            </a:custGeom>
            <a:solidFill>
              <a:schemeClr val="accent5"/>
            </a:solidFill>
            <a:ln w="19075" cap="flat" cmpd="sng">
              <a:solidFill>
                <a:srgbClr val="FFFFFF"/>
              </a:solidFill>
              <a:prstDash val="solid"/>
              <a:miter lim="8000"/>
              <a:headEnd type="none" w="sm" len="sm"/>
              <a:tailEnd type="none" w="sm" len="sm"/>
            </a:ln>
          </p:spPr>
          <p:txBody>
            <a:bodyPr spcFirstLastPara="1" wrap="square" lIns="99350" tIns="54350" rIns="99350" bIns="54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1" name="Google Shape;391;p17"/>
          <p:cNvSpPr>
            <a:spLocks noGrp="1"/>
          </p:cNvSpPr>
          <p:nvPr>
            <p:ph type="pic" idx="2"/>
          </p:nvPr>
        </p:nvSpPr>
        <p:spPr>
          <a:xfrm>
            <a:off x="5130525" y="194850"/>
            <a:ext cx="3851100" cy="4753800"/>
          </a:xfrm>
          <a:prstGeom prst="roundRect">
            <a:avLst>
              <a:gd name="adj" fmla="val 6183"/>
            </a:avLst>
          </a:prstGeom>
          <a:noFill/>
          <a:ln>
            <a:noFill/>
          </a:ln>
        </p:spPr>
      </p:sp>
      <p:sp>
        <p:nvSpPr>
          <p:cNvPr id="392" name="Google Shape;392;p17"/>
          <p:cNvSpPr txBox="1">
            <a:spLocks noGrp="1"/>
          </p:cNvSpPr>
          <p:nvPr>
            <p:ph type="title"/>
          </p:nvPr>
        </p:nvSpPr>
        <p:spPr>
          <a:xfrm>
            <a:off x="566250" y="445025"/>
            <a:ext cx="4093500" cy="937800"/>
          </a:xfrm>
          <a:prstGeom prst="rect">
            <a:avLst/>
          </a:prstGeom>
        </p:spPr>
        <p:txBody>
          <a:bodyPr spcFirstLastPara="1" wrap="square" lIns="91425" tIns="91425" rIns="91425" bIns="91425" anchor="b" anchorCtr="0">
            <a:normAutofit/>
          </a:bodyPr>
          <a:lstStyle>
            <a:lvl1pPr lvl="0">
              <a:spcBef>
                <a:spcPts val="0"/>
              </a:spcBef>
              <a:spcAft>
                <a:spcPts val="0"/>
              </a:spcAft>
              <a:buSzPts val="28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93" name="Google Shape;393;p17"/>
          <p:cNvSpPr txBox="1">
            <a:spLocks noGrp="1"/>
          </p:cNvSpPr>
          <p:nvPr>
            <p:ph type="sldNum" idx="12"/>
          </p:nvPr>
        </p:nvSpPr>
        <p:spPr>
          <a:xfrm>
            <a:off x="7999953" y="4663224"/>
            <a:ext cx="5778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
        <p:nvSpPr>
          <p:cNvPr id="394" name="Google Shape;394;p17"/>
          <p:cNvSpPr txBox="1">
            <a:spLocks noGrp="1"/>
          </p:cNvSpPr>
          <p:nvPr>
            <p:ph type="body" idx="1"/>
          </p:nvPr>
        </p:nvSpPr>
        <p:spPr>
          <a:xfrm>
            <a:off x="566250" y="1382725"/>
            <a:ext cx="3986700" cy="3280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1"/>
              </a:buClr>
              <a:buSzPts val="1300"/>
              <a:buChar char="✓"/>
              <a:defRPr/>
            </a:lvl1pPr>
            <a:lvl2pPr marL="914400" lvl="1" indent="-298450">
              <a:spcBef>
                <a:spcPts val="0"/>
              </a:spcBef>
              <a:spcAft>
                <a:spcPts val="0"/>
              </a:spcAft>
              <a:buClr>
                <a:schemeClr val="accent1"/>
              </a:buClr>
              <a:buSzPts val="1100"/>
              <a:buChar char="✓"/>
              <a:defRPr/>
            </a:lvl2pPr>
            <a:lvl3pPr marL="1371600" lvl="2" indent="-298450">
              <a:spcBef>
                <a:spcPts val="0"/>
              </a:spcBef>
              <a:spcAft>
                <a:spcPts val="0"/>
              </a:spcAft>
              <a:buClr>
                <a:schemeClr val="accent1"/>
              </a:buClr>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5" name="Google Shape;395;p17"/>
          <p:cNvSpPr/>
          <p:nvPr/>
        </p:nvSpPr>
        <p:spPr>
          <a:xfrm>
            <a:off x="-398854" y="4663225"/>
            <a:ext cx="965098" cy="905070"/>
          </a:xfrm>
          <a:custGeom>
            <a:avLst/>
            <a:gdLst/>
            <a:ahLst/>
            <a:cxnLst/>
            <a:rect l="l" t="t" r="r" b="b"/>
            <a:pathLst>
              <a:path w="5002" h="4691" extrusionOk="0">
                <a:moveTo>
                  <a:pt x="1041" y="4653"/>
                </a:moveTo>
                <a:lnTo>
                  <a:pt x="894" y="4594"/>
                </a:lnTo>
                <a:lnTo>
                  <a:pt x="760" y="4517"/>
                </a:lnTo>
                <a:lnTo>
                  <a:pt x="639" y="4424"/>
                </a:lnTo>
                <a:lnTo>
                  <a:pt x="530" y="4316"/>
                </a:lnTo>
                <a:lnTo>
                  <a:pt x="433" y="4194"/>
                </a:lnTo>
                <a:lnTo>
                  <a:pt x="347" y="4060"/>
                </a:lnTo>
                <a:lnTo>
                  <a:pt x="273" y="3916"/>
                </a:lnTo>
                <a:lnTo>
                  <a:pt x="208" y="3764"/>
                </a:lnTo>
                <a:lnTo>
                  <a:pt x="153" y="3605"/>
                </a:lnTo>
                <a:lnTo>
                  <a:pt x="108" y="3440"/>
                </a:lnTo>
                <a:lnTo>
                  <a:pt x="42" y="3100"/>
                </a:lnTo>
                <a:lnTo>
                  <a:pt x="8" y="2757"/>
                </a:lnTo>
                <a:lnTo>
                  <a:pt x="0" y="2424"/>
                </a:lnTo>
                <a:lnTo>
                  <a:pt x="8" y="2292"/>
                </a:lnTo>
                <a:lnTo>
                  <a:pt x="27" y="2163"/>
                </a:lnTo>
                <a:lnTo>
                  <a:pt x="58" y="2038"/>
                </a:lnTo>
                <a:lnTo>
                  <a:pt x="99" y="1917"/>
                </a:lnTo>
                <a:lnTo>
                  <a:pt x="149" y="1800"/>
                </a:lnTo>
                <a:lnTo>
                  <a:pt x="207" y="1685"/>
                </a:lnTo>
                <a:lnTo>
                  <a:pt x="274" y="1574"/>
                </a:lnTo>
                <a:lnTo>
                  <a:pt x="347" y="1466"/>
                </a:lnTo>
                <a:lnTo>
                  <a:pt x="511" y="1258"/>
                </a:lnTo>
                <a:lnTo>
                  <a:pt x="694" y="1060"/>
                </a:lnTo>
                <a:lnTo>
                  <a:pt x="889" y="870"/>
                </a:lnTo>
                <a:lnTo>
                  <a:pt x="1090" y="688"/>
                </a:lnTo>
                <a:lnTo>
                  <a:pt x="1265" y="543"/>
                </a:lnTo>
                <a:lnTo>
                  <a:pt x="1448" y="414"/>
                </a:lnTo>
                <a:lnTo>
                  <a:pt x="1639" y="303"/>
                </a:lnTo>
                <a:lnTo>
                  <a:pt x="1837" y="208"/>
                </a:lnTo>
                <a:lnTo>
                  <a:pt x="2042" y="132"/>
                </a:lnTo>
                <a:lnTo>
                  <a:pt x="2255" y="74"/>
                </a:lnTo>
                <a:lnTo>
                  <a:pt x="2474" y="35"/>
                </a:lnTo>
                <a:lnTo>
                  <a:pt x="2700" y="16"/>
                </a:lnTo>
                <a:lnTo>
                  <a:pt x="3273" y="0"/>
                </a:lnTo>
                <a:lnTo>
                  <a:pt x="3561" y="10"/>
                </a:lnTo>
                <a:lnTo>
                  <a:pt x="3841" y="40"/>
                </a:lnTo>
                <a:lnTo>
                  <a:pt x="3976" y="67"/>
                </a:lnTo>
                <a:lnTo>
                  <a:pt x="4107" y="101"/>
                </a:lnTo>
                <a:lnTo>
                  <a:pt x="4233" y="145"/>
                </a:lnTo>
                <a:lnTo>
                  <a:pt x="4352" y="199"/>
                </a:lnTo>
                <a:lnTo>
                  <a:pt x="4464" y="265"/>
                </a:lnTo>
                <a:lnTo>
                  <a:pt x="4569" y="342"/>
                </a:lnTo>
                <a:lnTo>
                  <a:pt x="4665" y="433"/>
                </a:lnTo>
                <a:lnTo>
                  <a:pt x="4751" y="539"/>
                </a:lnTo>
                <a:lnTo>
                  <a:pt x="4826" y="656"/>
                </a:lnTo>
                <a:lnTo>
                  <a:pt x="4887" y="780"/>
                </a:lnTo>
                <a:lnTo>
                  <a:pt x="4935" y="908"/>
                </a:lnTo>
                <a:lnTo>
                  <a:pt x="4969" y="1040"/>
                </a:lnTo>
                <a:lnTo>
                  <a:pt x="4991" y="1175"/>
                </a:lnTo>
                <a:lnTo>
                  <a:pt x="5002" y="1313"/>
                </a:lnTo>
                <a:lnTo>
                  <a:pt x="5002" y="1453"/>
                </a:lnTo>
                <a:lnTo>
                  <a:pt x="4992" y="1595"/>
                </a:lnTo>
                <a:lnTo>
                  <a:pt x="4972" y="1736"/>
                </a:lnTo>
                <a:lnTo>
                  <a:pt x="4943" y="1878"/>
                </a:lnTo>
                <a:lnTo>
                  <a:pt x="4905" y="2018"/>
                </a:lnTo>
                <a:lnTo>
                  <a:pt x="4861" y="2157"/>
                </a:lnTo>
                <a:lnTo>
                  <a:pt x="4751" y="2426"/>
                </a:lnTo>
                <a:lnTo>
                  <a:pt x="4618" y="2679"/>
                </a:lnTo>
                <a:lnTo>
                  <a:pt x="4557" y="2769"/>
                </a:lnTo>
                <a:lnTo>
                  <a:pt x="4488" y="2847"/>
                </a:lnTo>
                <a:lnTo>
                  <a:pt x="4410" y="2913"/>
                </a:lnTo>
                <a:lnTo>
                  <a:pt x="4326" y="2970"/>
                </a:lnTo>
                <a:lnTo>
                  <a:pt x="4235" y="3018"/>
                </a:lnTo>
                <a:lnTo>
                  <a:pt x="4139" y="3059"/>
                </a:lnTo>
                <a:lnTo>
                  <a:pt x="3934" y="3127"/>
                </a:lnTo>
                <a:lnTo>
                  <a:pt x="3501" y="3243"/>
                </a:lnTo>
                <a:lnTo>
                  <a:pt x="3287" y="3313"/>
                </a:lnTo>
                <a:lnTo>
                  <a:pt x="3183" y="3355"/>
                </a:lnTo>
                <a:lnTo>
                  <a:pt x="3083" y="3405"/>
                </a:lnTo>
                <a:lnTo>
                  <a:pt x="2948" y="3489"/>
                </a:lnTo>
                <a:lnTo>
                  <a:pt x="2817" y="3586"/>
                </a:lnTo>
                <a:lnTo>
                  <a:pt x="2567" y="3807"/>
                </a:lnTo>
                <a:lnTo>
                  <a:pt x="2086" y="4276"/>
                </a:lnTo>
                <a:lnTo>
                  <a:pt x="1966" y="4382"/>
                </a:lnTo>
                <a:lnTo>
                  <a:pt x="1845" y="4477"/>
                </a:lnTo>
                <a:lnTo>
                  <a:pt x="1721" y="4558"/>
                </a:lnTo>
                <a:lnTo>
                  <a:pt x="1594" y="4622"/>
                </a:lnTo>
                <a:lnTo>
                  <a:pt x="1463" y="4667"/>
                </a:lnTo>
                <a:lnTo>
                  <a:pt x="1396" y="4681"/>
                </a:lnTo>
                <a:lnTo>
                  <a:pt x="1328" y="4689"/>
                </a:lnTo>
                <a:lnTo>
                  <a:pt x="1258" y="4691"/>
                </a:lnTo>
                <a:lnTo>
                  <a:pt x="1187" y="4685"/>
                </a:lnTo>
                <a:lnTo>
                  <a:pt x="1115" y="4673"/>
                </a:lnTo>
                <a:lnTo>
                  <a:pt x="1041" y="4653"/>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7"/>
          <p:cNvSpPr/>
          <p:nvPr/>
        </p:nvSpPr>
        <p:spPr>
          <a:xfrm>
            <a:off x="336300" y="194850"/>
            <a:ext cx="229951" cy="192776"/>
          </a:xfrm>
          <a:custGeom>
            <a:avLst/>
            <a:gdLst/>
            <a:ahLst/>
            <a:cxnLst/>
            <a:rect l="l" t="t" r="r" b="b"/>
            <a:pathLst>
              <a:path w="1033" h="866" extrusionOk="0">
                <a:moveTo>
                  <a:pt x="976" y="167"/>
                </a:moveTo>
                <a:lnTo>
                  <a:pt x="989" y="182"/>
                </a:lnTo>
                <a:lnTo>
                  <a:pt x="1001" y="197"/>
                </a:lnTo>
                <a:lnTo>
                  <a:pt x="1011" y="214"/>
                </a:lnTo>
                <a:lnTo>
                  <a:pt x="1019" y="231"/>
                </a:lnTo>
                <a:lnTo>
                  <a:pt x="1025" y="249"/>
                </a:lnTo>
                <a:lnTo>
                  <a:pt x="1029" y="267"/>
                </a:lnTo>
                <a:lnTo>
                  <a:pt x="1032" y="286"/>
                </a:lnTo>
                <a:lnTo>
                  <a:pt x="1033" y="304"/>
                </a:lnTo>
                <a:lnTo>
                  <a:pt x="1032" y="323"/>
                </a:lnTo>
                <a:lnTo>
                  <a:pt x="1029" y="341"/>
                </a:lnTo>
                <a:lnTo>
                  <a:pt x="1025" y="359"/>
                </a:lnTo>
                <a:lnTo>
                  <a:pt x="1019" y="377"/>
                </a:lnTo>
                <a:lnTo>
                  <a:pt x="1011" y="394"/>
                </a:lnTo>
                <a:lnTo>
                  <a:pt x="1001" y="411"/>
                </a:lnTo>
                <a:lnTo>
                  <a:pt x="989" y="427"/>
                </a:lnTo>
                <a:lnTo>
                  <a:pt x="976" y="441"/>
                </a:lnTo>
                <a:lnTo>
                  <a:pt x="551" y="866"/>
                </a:lnTo>
                <a:lnTo>
                  <a:pt x="65" y="380"/>
                </a:lnTo>
                <a:lnTo>
                  <a:pt x="50" y="363"/>
                </a:lnTo>
                <a:lnTo>
                  <a:pt x="36" y="345"/>
                </a:lnTo>
                <a:lnTo>
                  <a:pt x="25" y="326"/>
                </a:lnTo>
                <a:lnTo>
                  <a:pt x="16" y="306"/>
                </a:lnTo>
                <a:lnTo>
                  <a:pt x="9" y="286"/>
                </a:lnTo>
                <a:lnTo>
                  <a:pt x="4" y="265"/>
                </a:lnTo>
                <a:lnTo>
                  <a:pt x="1" y="244"/>
                </a:lnTo>
                <a:lnTo>
                  <a:pt x="0" y="222"/>
                </a:lnTo>
                <a:lnTo>
                  <a:pt x="1" y="201"/>
                </a:lnTo>
                <a:lnTo>
                  <a:pt x="4" y="180"/>
                </a:lnTo>
                <a:lnTo>
                  <a:pt x="9" y="159"/>
                </a:lnTo>
                <a:lnTo>
                  <a:pt x="16" y="138"/>
                </a:lnTo>
                <a:lnTo>
                  <a:pt x="25" y="119"/>
                </a:lnTo>
                <a:lnTo>
                  <a:pt x="36" y="100"/>
                </a:lnTo>
                <a:lnTo>
                  <a:pt x="50" y="82"/>
                </a:lnTo>
                <a:lnTo>
                  <a:pt x="65" y="65"/>
                </a:lnTo>
                <a:lnTo>
                  <a:pt x="82" y="50"/>
                </a:lnTo>
                <a:lnTo>
                  <a:pt x="100" y="36"/>
                </a:lnTo>
                <a:lnTo>
                  <a:pt x="119" y="25"/>
                </a:lnTo>
                <a:lnTo>
                  <a:pt x="139" y="16"/>
                </a:lnTo>
                <a:lnTo>
                  <a:pt x="159" y="9"/>
                </a:lnTo>
                <a:lnTo>
                  <a:pt x="180" y="4"/>
                </a:lnTo>
                <a:lnTo>
                  <a:pt x="201" y="1"/>
                </a:lnTo>
                <a:lnTo>
                  <a:pt x="222" y="0"/>
                </a:lnTo>
                <a:lnTo>
                  <a:pt x="244" y="1"/>
                </a:lnTo>
                <a:lnTo>
                  <a:pt x="265" y="4"/>
                </a:lnTo>
                <a:lnTo>
                  <a:pt x="286" y="9"/>
                </a:lnTo>
                <a:lnTo>
                  <a:pt x="306" y="16"/>
                </a:lnTo>
                <a:lnTo>
                  <a:pt x="326" y="25"/>
                </a:lnTo>
                <a:lnTo>
                  <a:pt x="345" y="36"/>
                </a:lnTo>
                <a:lnTo>
                  <a:pt x="363" y="50"/>
                </a:lnTo>
                <a:lnTo>
                  <a:pt x="380" y="65"/>
                </a:lnTo>
                <a:lnTo>
                  <a:pt x="592" y="277"/>
                </a:lnTo>
                <a:lnTo>
                  <a:pt x="702" y="167"/>
                </a:lnTo>
                <a:lnTo>
                  <a:pt x="717" y="154"/>
                </a:lnTo>
                <a:lnTo>
                  <a:pt x="732" y="142"/>
                </a:lnTo>
                <a:lnTo>
                  <a:pt x="749" y="133"/>
                </a:lnTo>
                <a:lnTo>
                  <a:pt x="766" y="125"/>
                </a:lnTo>
                <a:lnTo>
                  <a:pt x="784" y="118"/>
                </a:lnTo>
                <a:lnTo>
                  <a:pt x="802" y="114"/>
                </a:lnTo>
                <a:lnTo>
                  <a:pt x="820" y="111"/>
                </a:lnTo>
                <a:lnTo>
                  <a:pt x="839" y="111"/>
                </a:lnTo>
                <a:lnTo>
                  <a:pt x="857" y="111"/>
                </a:lnTo>
                <a:lnTo>
                  <a:pt x="876" y="114"/>
                </a:lnTo>
                <a:lnTo>
                  <a:pt x="894" y="118"/>
                </a:lnTo>
                <a:lnTo>
                  <a:pt x="912" y="125"/>
                </a:lnTo>
                <a:lnTo>
                  <a:pt x="929" y="133"/>
                </a:lnTo>
                <a:lnTo>
                  <a:pt x="946" y="142"/>
                </a:lnTo>
                <a:lnTo>
                  <a:pt x="961" y="154"/>
                </a:lnTo>
                <a:lnTo>
                  <a:pt x="976" y="1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7"/>
          <p:cNvSpPr/>
          <p:nvPr/>
        </p:nvSpPr>
        <p:spPr>
          <a:xfrm>
            <a:off x="4552946" y="4571458"/>
            <a:ext cx="97337" cy="91775"/>
          </a:xfrm>
          <a:custGeom>
            <a:avLst/>
            <a:gdLst/>
            <a:ahLst/>
            <a:cxnLst/>
            <a:rect l="l" t="t" r="r" b="b"/>
            <a:pathLst>
              <a:path w="700" h="660" extrusionOk="0">
                <a:moveTo>
                  <a:pt x="396" y="0"/>
                </a:moveTo>
                <a:lnTo>
                  <a:pt x="399" y="0"/>
                </a:lnTo>
                <a:lnTo>
                  <a:pt x="402" y="1"/>
                </a:lnTo>
                <a:lnTo>
                  <a:pt x="404" y="1"/>
                </a:lnTo>
                <a:lnTo>
                  <a:pt x="406" y="2"/>
                </a:lnTo>
                <a:lnTo>
                  <a:pt x="409" y="3"/>
                </a:lnTo>
                <a:lnTo>
                  <a:pt x="411" y="5"/>
                </a:lnTo>
                <a:lnTo>
                  <a:pt x="413" y="6"/>
                </a:lnTo>
                <a:lnTo>
                  <a:pt x="415" y="8"/>
                </a:lnTo>
                <a:lnTo>
                  <a:pt x="416" y="10"/>
                </a:lnTo>
                <a:lnTo>
                  <a:pt x="418" y="12"/>
                </a:lnTo>
                <a:lnTo>
                  <a:pt x="419" y="14"/>
                </a:lnTo>
                <a:lnTo>
                  <a:pt x="420" y="16"/>
                </a:lnTo>
                <a:lnTo>
                  <a:pt x="421" y="19"/>
                </a:lnTo>
                <a:lnTo>
                  <a:pt x="422" y="21"/>
                </a:lnTo>
                <a:lnTo>
                  <a:pt x="422" y="24"/>
                </a:lnTo>
                <a:lnTo>
                  <a:pt x="422" y="27"/>
                </a:lnTo>
                <a:lnTo>
                  <a:pt x="422" y="295"/>
                </a:lnTo>
                <a:lnTo>
                  <a:pt x="652" y="162"/>
                </a:lnTo>
                <a:lnTo>
                  <a:pt x="655" y="161"/>
                </a:lnTo>
                <a:lnTo>
                  <a:pt x="657" y="160"/>
                </a:lnTo>
                <a:lnTo>
                  <a:pt x="660" y="159"/>
                </a:lnTo>
                <a:lnTo>
                  <a:pt x="662" y="159"/>
                </a:lnTo>
                <a:lnTo>
                  <a:pt x="665" y="158"/>
                </a:lnTo>
                <a:lnTo>
                  <a:pt x="668" y="158"/>
                </a:lnTo>
                <a:lnTo>
                  <a:pt x="670" y="159"/>
                </a:lnTo>
                <a:lnTo>
                  <a:pt x="673" y="159"/>
                </a:lnTo>
                <a:lnTo>
                  <a:pt x="675" y="160"/>
                </a:lnTo>
                <a:lnTo>
                  <a:pt x="677" y="161"/>
                </a:lnTo>
                <a:lnTo>
                  <a:pt x="680" y="162"/>
                </a:lnTo>
                <a:lnTo>
                  <a:pt x="682" y="164"/>
                </a:lnTo>
                <a:lnTo>
                  <a:pt x="684" y="165"/>
                </a:lnTo>
                <a:lnTo>
                  <a:pt x="686" y="167"/>
                </a:lnTo>
                <a:lnTo>
                  <a:pt x="688" y="169"/>
                </a:lnTo>
                <a:lnTo>
                  <a:pt x="689" y="172"/>
                </a:lnTo>
                <a:lnTo>
                  <a:pt x="690" y="174"/>
                </a:lnTo>
                <a:lnTo>
                  <a:pt x="691" y="177"/>
                </a:lnTo>
                <a:lnTo>
                  <a:pt x="692" y="179"/>
                </a:lnTo>
                <a:lnTo>
                  <a:pt x="692" y="182"/>
                </a:lnTo>
                <a:lnTo>
                  <a:pt x="693" y="184"/>
                </a:lnTo>
                <a:lnTo>
                  <a:pt x="693" y="187"/>
                </a:lnTo>
                <a:lnTo>
                  <a:pt x="692" y="189"/>
                </a:lnTo>
                <a:lnTo>
                  <a:pt x="692" y="192"/>
                </a:lnTo>
                <a:lnTo>
                  <a:pt x="691" y="194"/>
                </a:lnTo>
                <a:lnTo>
                  <a:pt x="690" y="197"/>
                </a:lnTo>
                <a:lnTo>
                  <a:pt x="689" y="199"/>
                </a:lnTo>
                <a:lnTo>
                  <a:pt x="687" y="201"/>
                </a:lnTo>
                <a:lnTo>
                  <a:pt x="685" y="203"/>
                </a:lnTo>
                <a:lnTo>
                  <a:pt x="684" y="205"/>
                </a:lnTo>
                <a:lnTo>
                  <a:pt x="681" y="206"/>
                </a:lnTo>
                <a:lnTo>
                  <a:pt x="679" y="208"/>
                </a:lnTo>
                <a:lnTo>
                  <a:pt x="501" y="311"/>
                </a:lnTo>
                <a:lnTo>
                  <a:pt x="673" y="311"/>
                </a:lnTo>
                <a:lnTo>
                  <a:pt x="676" y="311"/>
                </a:lnTo>
                <a:lnTo>
                  <a:pt x="679" y="311"/>
                </a:lnTo>
                <a:lnTo>
                  <a:pt x="681" y="312"/>
                </a:lnTo>
                <a:lnTo>
                  <a:pt x="684" y="313"/>
                </a:lnTo>
                <a:lnTo>
                  <a:pt x="686" y="314"/>
                </a:lnTo>
                <a:lnTo>
                  <a:pt x="688" y="315"/>
                </a:lnTo>
                <a:lnTo>
                  <a:pt x="690" y="316"/>
                </a:lnTo>
                <a:lnTo>
                  <a:pt x="692" y="318"/>
                </a:lnTo>
                <a:lnTo>
                  <a:pt x="694" y="320"/>
                </a:lnTo>
                <a:lnTo>
                  <a:pt x="695" y="322"/>
                </a:lnTo>
                <a:lnTo>
                  <a:pt x="697" y="324"/>
                </a:lnTo>
                <a:lnTo>
                  <a:pt x="698" y="326"/>
                </a:lnTo>
                <a:lnTo>
                  <a:pt x="699" y="329"/>
                </a:lnTo>
                <a:lnTo>
                  <a:pt x="699" y="331"/>
                </a:lnTo>
                <a:lnTo>
                  <a:pt x="700" y="334"/>
                </a:lnTo>
                <a:lnTo>
                  <a:pt x="700" y="336"/>
                </a:lnTo>
                <a:lnTo>
                  <a:pt x="700" y="339"/>
                </a:lnTo>
                <a:lnTo>
                  <a:pt x="699" y="342"/>
                </a:lnTo>
                <a:lnTo>
                  <a:pt x="699" y="344"/>
                </a:lnTo>
                <a:lnTo>
                  <a:pt x="698" y="347"/>
                </a:lnTo>
                <a:lnTo>
                  <a:pt x="697" y="349"/>
                </a:lnTo>
                <a:lnTo>
                  <a:pt x="695" y="351"/>
                </a:lnTo>
                <a:lnTo>
                  <a:pt x="694" y="353"/>
                </a:lnTo>
                <a:lnTo>
                  <a:pt x="692" y="355"/>
                </a:lnTo>
                <a:lnTo>
                  <a:pt x="690" y="357"/>
                </a:lnTo>
                <a:lnTo>
                  <a:pt x="688" y="359"/>
                </a:lnTo>
                <a:lnTo>
                  <a:pt x="686" y="360"/>
                </a:lnTo>
                <a:lnTo>
                  <a:pt x="684" y="361"/>
                </a:lnTo>
                <a:lnTo>
                  <a:pt x="681" y="362"/>
                </a:lnTo>
                <a:lnTo>
                  <a:pt x="679" y="363"/>
                </a:lnTo>
                <a:lnTo>
                  <a:pt x="676" y="363"/>
                </a:lnTo>
                <a:lnTo>
                  <a:pt x="673" y="363"/>
                </a:lnTo>
                <a:lnTo>
                  <a:pt x="466" y="363"/>
                </a:lnTo>
                <a:lnTo>
                  <a:pt x="576" y="472"/>
                </a:lnTo>
                <a:lnTo>
                  <a:pt x="578" y="474"/>
                </a:lnTo>
                <a:lnTo>
                  <a:pt x="580" y="477"/>
                </a:lnTo>
                <a:lnTo>
                  <a:pt x="581" y="479"/>
                </a:lnTo>
                <a:lnTo>
                  <a:pt x="582" y="481"/>
                </a:lnTo>
                <a:lnTo>
                  <a:pt x="583" y="484"/>
                </a:lnTo>
                <a:lnTo>
                  <a:pt x="584" y="486"/>
                </a:lnTo>
                <a:lnTo>
                  <a:pt x="584" y="489"/>
                </a:lnTo>
                <a:lnTo>
                  <a:pt x="584" y="491"/>
                </a:lnTo>
                <a:lnTo>
                  <a:pt x="584" y="494"/>
                </a:lnTo>
                <a:lnTo>
                  <a:pt x="584" y="496"/>
                </a:lnTo>
                <a:lnTo>
                  <a:pt x="583" y="499"/>
                </a:lnTo>
                <a:lnTo>
                  <a:pt x="582" y="501"/>
                </a:lnTo>
                <a:lnTo>
                  <a:pt x="581" y="504"/>
                </a:lnTo>
                <a:lnTo>
                  <a:pt x="580" y="506"/>
                </a:lnTo>
                <a:lnTo>
                  <a:pt x="578" y="508"/>
                </a:lnTo>
                <a:lnTo>
                  <a:pt x="576" y="510"/>
                </a:lnTo>
                <a:lnTo>
                  <a:pt x="574" y="512"/>
                </a:lnTo>
                <a:lnTo>
                  <a:pt x="572" y="514"/>
                </a:lnTo>
                <a:lnTo>
                  <a:pt x="570" y="515"/>
                </a:lnTo>
                <a:lnTo>
                  <a:pt x="568" y="516"/>
                </a:lnTo>
                <a:lnTo>
                  <a:pt x="565" y="517"/>
                </a:lnTo>
                <a:lnTo>
                  <a:pt x="563" y="517"/>
                </a:lnTo>
                <a:lnTo>
                  <a:pt x="560" y="518"/>
                </a:lnTo>
                <a:lnTo>
                  <a:pt x="558" y="518"/>
                </a:lnTo>
                <a:lnTo>
                  <a:pt x="555" y="518"/>
                </a:lnTo>
                <a:lnTo>
                  <a:pt x="553" y="517"/>
                </a:lnTo>
                <a:lnTo>
                  <a:pt x="550" y="517"/>
                </a:lnTo>
                <a:lnTo>
                  <a:pt x="548" y="516"/>
                </a:lnTo>
                <a:lnTo>
                  <a:pt x="546" y="515"/>
                </a:lnTo>
                <a:lnTo>
                  <a:pt x="543" y="514"/>
                </a:lnTo>
                <a:lnTo>
                  <a:pt x="541" y="512"/>
                </a:lnTo>
                <a:lnTo>
                  <a:pt x="539" y="510"/>
                </a:lnTo>
                <a:lnTo>
                  <a:pt x="422" y="393"/>
                </a:lnTo>
                <a:lnTo>
                  <a:pt x="422" y="633"/>
                </a:lnTo>
                <a:lnTo>
                  <a:pt x="422" y="636"/>
                </a:lnTo>
                <a:lnTo>
                  <a:pt x="422" y="639"/>
                </a:lnTo>
                <a:lnTo>
                  <a:pt x="421" y="641"/>
                </a:lnTo>
                <a:lnTo>
                  <a:pt x="420" y="644"/>
                </a:lnTo>
                <a:lnTo>
                  <a:pt x="419" y="646"/>
                </a:lnTo>
                <a:lnTo>
                  <a:pt x="418" y="648"/>
                </a:lnTo>
                <a:lnTo>
                  <a:pt x="417" y="650"/>
                </a:lnTo>
                <a:lnTo>
                  <a:pt x="415" y="652"/>
                </a:lnTo>
                <a:lnTo>
                  <a:pt x="413" y="654"/>
                </a:lnTo>
                <a:lnTo>
                  <a:pt x="411" y="655"/>
                </a:lnTo>
                <a:lnTo>
                  <a:pt x="409" y="657"/>
                </a:lnTo>
                <a:lnTo>
                  <a:pt x="407" y="658"/>
                </a:lnTo>
                <a:lnTo>
                  <a:pt x="404" y="659"/>
                </a:lnTo>
                <a:lnTo>
                  <a:pt x="402" y="659"/>
                </a:lnTo>
                <a:lnTo>
                  <a:pt x="399" y="660"/>
                </a:lnTo>
                <a:lnTo>
                  <a:pt x="396" y="660"/>
                </a:lnTo>
                <a:lnTo>
                  <a:pt x="394" y="660"/>
                </a:lnTo>
                <a:lnTo>
                  <a:pt x="391" y="659"/>
                </a:lnTo>
                <a:lnTo>
                  <a:pt x="389" y="659"/>
                </a:lnTo>
                <a:lnTo>
                  <a:pt x="386" y="658"/>
                </a:lnTo>
                <a:lnTo>
                  <a:pt x="384" y="657"/>
                </a:lnTo>
                <a:lnTo>
                  <a:pt x="382" y="655"/>
                </a:lnTo>
                <a:lnTo>
                  <a:pt x="379" y="654"/>
                </a:lnTo>
                <a:lnTo>
                  <a:pt x="378" y="652"/>
                </a:lnTo>
                <a:lnTo>
                  <a:pt x="376" y="650"/>
                </a:lnTo>
                <a:lnTo>
                  <a:pt x="374" y="648"/>
                </a:lnTo>
                <a:lnTo>
                  <a:pt x="373" y="646"/>
                </a:lnTo>
                <a:lnTo>
                  <a:pt x="372" y="644"/>
                </a:lnTo>
                <a:lnTo>
                  <a:pt x="371" y="641"/>
                </a:lnTo>
                <a:lnTo>
                  <a:pt x="370" y="639"/>
                </a:lnTo>
                <a:lnTo>
                  <a:pt x="370" y="636"/>
                </a:lnTo>
                <a:lnTo>
                  <a:pt x="369" y="633"/>
                </a:lnTo>
                <a:lnTo>
                  <a:pt x="369" y="386"/>
                </a:lnTo>
                <a:lnTo>
                  <a:pt x="119" y="531"/>
                </a:lnTo>
                <a:lnTo>
                  <a:pt x="117" y="532"/>
                </a:lnTo>
                <a:lnTo>
                  <a:pt x="114" y="533"/>
                </a:lnTo>
                <a:lnTo>
                  <a:pt x="112" y="534"/>
                </a:lnTo>
                <a:lnTo>
                  <a:pt x="109" y="534"/>
                </a:lnTo>
                <a:lnTo>
                  <a:pt x="107" y="535"/>
                </a:lnTo>
                <a:lnTo>
                  <a:pt x="104" y="535"/>
                </a:lnTo>
                <a:lnTo>
                  <a:pt x="101" y="534"/>
                </a:lnTo>
                <a:lnTo>
                  <a:pt x="99" y="534"/>
                </a:lnTo>
                <a:lnTo>
                  <a:pt x="97" y="533"/>
                </a:lnTo>
                <a:lnTo>
                  <a:pt x="94" y="532"/>
                </a:lnTo>
                <a:lnTo>
                  <a:pt x="92" y="531"/>
                </a:lnTo>
                <a:lnTo>
                  <a:pt x="90" y="529"/>
                </a:lnTo>
                <a:lnTo>
                  <a:pt x="88" y="528"/>
                </a:lnTo>
                <a:lnTo>
                  <a:pt x="86" y="526"/>
                </a:lnTo>
                <a:lnTo>
                  <a:pt x="84" y="524"/>
                </a:lnTo>
                <a:lnTo>
                  <a:pt x="83" y="521"/>
                </a:lnTo>
                <a:lnTo>
                  <a:pt x="82" y="519"/>
                </a:lnTo>
                <a:lnTo>
                  <a:pt x="81" y="516"/>
                </a:lnTo>
                <a:lnTo>
                  <a:pt x="80" y="514"/>
                </a:lnTo>
                <a:lnTo>
                  <a:pt x="80" y="511"/>
                </a:lnTo>
                <a:lnTo>
                  <a:pt x="79" y="509"/>
                </a:lnTo>
                <a:lnTo>
                  <a:pt x="80" y="506"/>
                </a:lnTo>
                <a:lnTo>
                  <a:pt x="80" y="503"/>
                </a:lnTo>
                <a:lnTo>
                  <a:pt x="80" y="501"/>
                </a:lnTo>
                <a:lnTo>
                  <a:pt x="81" y="499"/>
                </a:lnTo>
                <a:lnTo>
                  <a:pt x="82" y="496"/>
                </a:lnTo>
                <a:lnTo>
                  <a:pt x="83" y="494"/>
                </a:lnTo>
                <a:lnTo>
                  <a:pt x="85" y="492"/>
                </a:lnTo>
                <a:lnTo>
                  <a:pt x="87" y="490"/>
                </a:lnTo>
                <a:lnTo>
                  <a:pt x="88" y="488"/>
                </a:lnTo>
                <a:lnTo>
                  <a:pt x="91" y="487"/>
                </a:lnTo>
                <a:lnTo>
                  <a:pt x="93" y="485"/>
                </a:lnTo>
                <a:lnTo>
                  <a:pt x="305" y="363"/>
                </a:lnTo>
                <a:lnTo>
                  <a:pt x="27" y="363"/>
                </a:lnTo>
                <a:lnTo>
                  <a:pt x="24" y="363"/>
                </a:lnTo>
                <a:lnTo>
                  <a:pt x="21" y="363"/>
                </a:lnTo>
                <a:lnTo>
                  <a:pt x="19" y="362"/>
                </a:lnTo>
                <a:lnTo>
                  <a:pt x="16" y="361"/>
                </a:lnTo>
                <a:lnTo>
                  <a:pt x="14" y="360"/>
                </a:lnTo>
                <a:lnTo>
                  <a:pt x="12" y="359"/>
                </a:lnTo>
                <a:lnTo>
                  <a:pt x="10" y="357"/>
                </a:lnTo>
                <a:lnTo>
                  <a:pt x="8" y="355"/>
                </a:lnTo>
                <a:lnTo>
                  <a:pt x="6" y="353"/>
                </a:lnTo>
                <a:lnTo>
                  <a:pt x="5" y="351"/>
                </a:lnTo>
                <a:lnTo>
                  <a:pt x="3" y="349"/>
                </a:lnTo>
                <a:lnTo>
                  <a:pt x="2" y="347"/>
                </a:lnTo>
                <a:lnTo>
                  <a:pt x="1" y="344"/>
                </a:lnTo>
                <a:lnTo>
                  <a:pt x="1" y="342"/>
                </a:lnTo>
                <a:lnTo>
                  <a:pt x="0" y="339"/>
                </a:lnTo>
                <a:lnTo>
                  <a:pt x="0" y="336"/>
                </a:lnTo>
                <a:lnTo>
                  <a:pt x="0" y="334"/>
                </a:lnTo>
                <a:lnTo>
                  <a:pt x="1" y="331"/>
                </a:lnTo>
                <a:lnTo>
                  <a:pt x="1" y="329"/>
                </a:lnTo>
                <a:lnTo>
                  <a:pt x="2" y="326"/>
                </a:lnTo>
                <a:lnTo>
                  <a:pt x="3" y="324"/>
                </a:lnTo>
                <a:lnTo>
                  <a:pt x="5" y="322"/>
                </a:lnTo>
                <a:lnTo>
                  <a:pt x="6" y="320"/>
                </a:lnTo>
                <a:lnTo>
                  <a:pt x="8" y="318"/>
                </a:lnTo>
                <a:lnTo>
                  <a:pt x="10" y="316"/>
                </a:lnTo>
                <a:lnTo>
                  <a:pt x="12" y="315"/>
                </a:lnTo>
                <a:lnTo>
                  <a:pt x="14" y="314"/>
                </a:lnTo>
                <a:lnTo>
                  <a:pt x="16" y="313"/>
                </a:lnTo>
                <a:lnTo>
                  <a:pt x="19" y="312"/>
                </a:lnTo>
                <a:lnTo>
                  <a:pt x="21" y="311"/>
                </a:lnTo>
                <a:lnTo>
                  <a:pt x="24" y="311"/>
                </a:lnTo>
                <a:lnTo>
                  <a:pt x="27" y="311"/>
                </a:lnTo>
                <a:lnTo>
                  <a:pt x="340" y="311"/>
                </a:lnTo>
                <a:lnTo>
                  <a:pt x="170" y="141"/>
                </a:lnTo>
                <a:lnTo>
                  <a:pt x="168" y="139"/>
                </a:lnTo>
                <a:lnTo>
                  <a:pt x="166" y="136"/>
                </a:lnTo>
                <a:lnTo>
                  <a:pt x="165" y="134"/>
                </a:lnTo>
                <a:lnTo>
                  <a:pt x="164" y="132"/>
                </a:lnTo>
                <a:lnTo>
                  <a:pt x="163" y="129"/>
                </a:lnTo>
                <a:lnTo>
                  <a:pt x="163" y="127"/>
                </a:lnTo>
                <a:lnTo>
                  <a:pt x="162" y="124"/>
                </a:lnTo>
                <a:lnTo>
                  <a:pt x="162" y="122"/>
                </a:lnTo>
                <a:lnTo>
                  <a:pt x="162" y="119"/>
                </a:lnTo>
                <a:lnTo>
                  <a:pt x="163" y="117"/>
                </a:lnTo>
                <a:lnTo>
                  <a:pt x="163" y="114"/>
                </a:lnTo>
                <a:lnTo>
                  <a:pt x="164" y="112"/>
                </a:lnTo>
                <a:lnTo>
                  <a:pt x="165" y="109"/>
                </a:lnTo>
                <a:lnTo>
                  <a:pt x="166" y="107"/>
                </a:lnTo>
                <a:lnTo>
                  <a:pt x="168" y="105"/>
                </a:lnTo>
                <a:lnTo>
                  <a:pt x="170" y="103"/>
                </a:lnTo>
                <a:lnTo>
                  <a:pt x="172" y="101"/>
                </a:lnTo>
                <a:lnTo>
                  <a:pt x="174" y="99"/>
                </a:lnTo>
                <a:lnTo>
                  <a:pt x="176" y="98"/>
                </a:lnTo>
                <a:lnTo>
                  <a:pt x="178" y="97"/>
                </a:lnTo>
                <a:lnTo>
                  <a:pt x="181" y="96"/>
                </a:lnTo>
                <a:lnTo>
                  <a:pt x="183" y="96"/>
                </a:lnTo>
                <a:lnTo>
                  <a:pt x="186" y="95"/>
                </a:lnTo>
                <a:lnTo>
                  <a:pt x="188" y="95"/>
                </a:lnTo>
                <a:lnTo>
                  <a:pt x="191" y="95"/>
                </a:lnTo>
                <a:lnTo>
                  <a:pt x="193" y="96"/>
                </a:lnTo>
                <a:lnTo>
                  <a:pt x="196" y="96"/>
                </a:lnTo>
                <a:lnTo>
                  <a:pt x="198" y="97"/>
                </a:lnTo>
                <a:lnTo>
                  <a:pt x="200" y="98"/>
                </a:lnTo>
                <a:lnTo>
                  <a:pt x="203" y="100"/>
                </a:lnTo>
                <a:lnTo>
                  <a:pt x="205" y="101"/>
                </a:lnTo>
                <a:lnTo>
                  <a:pt x="207" y="103"/>
                </a:lnTo>
                <a:lnTo>
                  <a:pt x="369" y="266"/>
                </a:lnTo>
                <a:lnTo>
                  <a:pt x="369" y="27"/>
                </a:lnTo>
                <a:lnTo>
                  <a:pt x="370" y="24"/>
                </a:lnTo>
                <a:lnTo>
                  <a:pt x="370" y="21"/>
                </a:lnTo>
                <a:lnTo>
                  <a:pt x="371" y="19"/>
                </a:lnTo>
                <a:lnTo>
                  <a:pt x="372" y="16"/>
                </a:lnTo>
                <a:lnTo>
                  <a:pt x="373" y="14"/>
                </a:lnTo>
                <a:lnTo>
                  <a:pt x="374" y="12"/>
                </a:lnTo>
                <a:lnTo>
                  <a:pt x="376" y="10"/>
                </a:lnTo>
                <a:lnTo>
                  <a:pt x="377" y="8"/>
                </a:lnTo>
                <a:lnTo>
                  <a:pt x="379" y="6"/>
                </a:lnTo>
                <a:lnTo>
                  <a:pt x="381" y="5"/>
                </a:lnTo>
                <a:lnTo>
                  <a:pt x="384" y="3"/>
                </a:lnTo>
                <a:lnTo>
                  <a:pt x="386" y="2"/>
                </a:lnTo>
                <a:lnTo>
                  <a:pt x="388" y="1"/>
                </a:lnTo>
                <a:lnTo>
                  <a:pt x="391" y="1"/>
                </a:lnTo>
                <a:lnTo>
                  <a:pt x="394" y="0"/>
                </a:lnTo>
                <a:lnTo>
                  <a:pt x="39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7"/>
          <p:cNvSpPr/>
          <p:nvPr/>
        </p:nvSpPr>
        <p:spPr>
          <a:xfrm rot="-3879738">
            <a:off x="3163447" y="4425713"/>
            <a:ext cx="724459" cy="1018831"/>
          </a:xfrm>
          <a:custGeom>
            <a:avLst/>
            <a:gdLst/>
            <a:ahLst/>
            <a:cxnLst/>
            <a:rect l="l" t="t" r="r" b="b"/>
            <a:pathLst>
              <a:path w="5210" h="7327" extrusionOk="0">
                <a:moveTo>
                  <a:pt x="4879" y="62"/>
                </a:moveTo>
                <a:lnTo>
                  <a:pt x="4828" y="58"/>
                </a:lnTo>
                <a:lnTo>
                  <a:pt x="4777" y="55"/>
                </a:lnTo>
                <a:lnTo>
                  <a:pt x="4727" y="54"/>
                </a:lnTo>
                <a:lnTo>
                  <a:pt x="4677" y="53"/>
                </a:lnTo>
                <a:lnTo>
                  <a:pt x="4674" y="53"/>
                </a:lnTo>
                <a:lnTo>
                  <a:pt x="4672" y="52"/>
                </a:lnTo>
                <a:lnTo>
                  <a:pt x="4669" y="52"/>
                </a:lnTo>
                <a:lnTo>
                  <a:pt x="4667" y="51"/>
                </a:lnTo>
                <a:lnTo>
                  <a:pt x="4664" y="50"/>
                </a:lnTo>
                <a:lnTo>
                  <a:pt x="4662" y="48"/>
                </a:lnTo>
                <a:lnTo>
                  <a:pt x="4660" y="47"/>
                </a:lnTo>
                <a:lnTo>
                  <a:pt x="4658" y="45"/>
                </a:lnTo>
                <a:lnTo>
                  <a:pt x="4656" y="43"/>
                </a:lnTo>
                <a:lnTo>
                  <a:pt x="4655" y="41"/>
                </a:lnTo>
                <a:lnTo>
                  <a:pt x="4653" y="39"/>
                </a:lnTo>
                <a:lnTo>
                  <a:pt x="4652" y="37"/>
                </a:lnTo>
                <a:lnTo>
                  <a:pt x="4651" y="34"/>
                </a:lnTo>
                <a:lnTo>
                  <a:pt x="4651" y="31"/>
                </a:lnTo>
                <a:lnTo>
                  <a:pt x="4650" y="29"/>
                </a:lnTo>
                <a:lnTo>
                  <a:pt x="4650" y="26"/>
                </a:lnTo>
                <a:lnTo>
                  <a:pt x="4650" y="23"/>
                </a:lnTo>
                <a:lnTo>
                  <a:pt x="4651" y="21"/>
                </a:lnTo>
                <a:lnTo>
                  <a:pt x="4651" y="18"/>
                </a:lnTo>
                <a:lnTo>
                  <a:pt x="4652" y="16"/>
                </a:lnTo>
                <a:lnTo>
                  <a:pt x="4653" y="14"/>
                </a:lnTo>
                <a:lnTo>
                  <a:pt x="4655" y="12"/>
                </a:lnTo>
                <a:lnTo>
                  <a:pt x="4656" y="10"/>
                </a:lnTo>
                <a:lnTo>
                  <a:pt x="4658" y="8"/>
                </a:lnTo>
                <a:lnTo>
                  <a:pt x="4660" y="6"/>
                </a:lnTo>
                <a:lnTo>
                  <a:pt x="4662" y="5"/>
                </a:lnTo>
                <a:lnTo>
                  <a:pt x="4664" y="3"/>
                </a:lnTo>
                <a:lnTo>
                  <a:pt x="4667" y="2"/>
                </a:lnTo>
                <a:lnTo>
                  <a:pt x="4669" y="1"/>
                </a:lnTo>
                <a:lnTo>
                  <a:pt x="4672" y="1"/>
                </a:lnTo>
                <a:lnTo>
                  <a:pt x="4674" y="0"/>
                </a:lnTo>
                <a:lnTo>
                  <a:pt x="4677" y="0"/>
                </a:lnTo>
                <a:lnTo>
                  <a:pt x="4728" y="1"/>
                </a:lnTo>
                <a:lnTo>
                  <a:pt x="4779" y="2"/>
                </a:lnTo>
                <a:lnTo>
                  <a:pt x="4831" y="5"/>
                </a:lnTo>
                <a:lnTo>
                  <a:pt x="4883" y="9"/>
                </a:lnTo>
                <a:lnTo>
                  <a:pt x="4886" y="9"/>
                </a:lnTo>
                <a:lnTo>
                  <a:pt x="4888" y="10"/>
                </a:lnTo>
                <a:lnTo>
                  <a:pt x="4891" y="11"/>
                </a:lnTo>
                <a:lnTo>
                  <a:pt x="4893" y="12"/>
                </a:lnTo>
                <a:lnTo>
                  <a:pt x="4896" y="14"/>
                </a:lnTo>
                <a:lnTo>
                  <a:pt x="4898" y="15"/>
                </a:lnTo>
                <a:lnTo>
                  <a:pt x="4900" y="17"/>
                </a:lnTo>
                <a:lnTo>
                  <a:pt x="4901" y="19"/>
                </a:lnTo>
                <a:lnTo>
                  <a:pt x="4903" y="21"/>
                </a:lnTo>
                <a:lnTo>
                  <a:pt x="4904" y="23"/>
                </a:lnTo>
                <a:lnTo>
                  <a:pt x="4905" y="25"/>
                </a:lnTo>
                <a:lnTo>
                  <a:pt x="4906" y="27"/>
                </a:lnTo>
                <a:lnTo>
                  <a:pt x="4907" y="30"/>
                </a:lnTo>
                <a:lnTo>
                  <a:pt x="4907" y="33"/>
                </a:lnTo>
                <a:lnTo>
                  <a:pt x="4907" y="35"/>
                </a:lnTo>
                <a:lnTo>
                  <a:pt x="4907" y="38"/>
                </a:lnTo>
                <a:lnTo>
                  <a:pt x="4907" y="41"/>
                </a:lnTo>
                <a:lnTo>
                  <a:pt x="4906" y="43"/>
                </a:lnTo>
                <a:lnTo>
                  <a:pt x="4905" y="46"/>
                </a:lnTo>
                <a:lnTo>
                  <a:pt x="4904" y="48"/>
                </a:lnTo>
                <a:lnTo>
                  <a:pt x="4903" y="50"/>
                </a:lnTo>
                <a:lnTo>
                  <a:pt x="4901" y="52"/>
                </a:lnTo>
                <a:lnTo>
                  <a:pt x="4900" y="54"/>
                </a:lnTo>
                <a:lnTo>
                  <a:pt x="4898" y="56"/>
                </a:lnTo>
                <a:lnTo>
                  <a:pt x="4896" y="57"/>
                </a:lnTo>
                <a:lnTo>
                  <a:pt x="4894" y="59"/>
                </a:lnTo>
                <a:lnTo>
                  <a:pt x="4892" y="60"/>
                </a:lnTo>
                <a:lnTo>
                  <a:pt x="4889" y="61"/>
                </a:lnTo>
                <a:lnTo>
                  <a:pt x="4887" y="61"/>
                </a:lnTo>
                <a:lnTo>
                  <a:pt x="4884" y="62"/>
                </a:lnTo>
                <a:lnTo>
                  <a:pt x="4882" y="62"/>
                </a:lnTo>
                <a:lnTo>
                  <a:pt x="4879" y="62"/>
                </a:lnTo>
                <a:moveTo>
                  <a:pt x="4499" y="34"/>
                </a:moveTo>
                <a:lnTo>
                  <a:pt x="4499" y="37"/>
                </a:lnTo>
                <a:lnTo>
                  <a:pt x="4499" y="39"/>
                </a:lnTo>
                <a:lnTo>
                  <a:pt x="4499" y="42"/>
                </a:lnTo>
                <a:lnTo>
                  <a:pt x="4498" y="44"/>
                </a:lnTo>
                <a:lnTo>
                  <a:pt x="4498" y="47"/>
                </a:lnTo>
                <a:lnTo>
                  <a:pt x="4496" y="49"/>
                </a:lnTo>
                <a:lnTo>
                  <a:pt x="4495" y="51"/>
                </a:lnTo>
                <a:lnTo>
                  <a:pt x="4494" y="53"/>
                </a:lnTo>
                <a:lnTo>
                  <a:pt x="4492" y="55"/>
                </a:lnTo>
                <a:lnTo>
                  <a:pt x="4490" y="57"/>
                </a:lnTo>
                <a:lnTo>
                  <a:pt x="4488" y="58"/>
                </a:lnTo>
                <a:lnTo>
                  <a:pt x="4486" y="60"/>
                </a:lnTo>
                <a:lnTo>
                  <a:pt x="4484" y="61"/>
                </a:lnTo>
                <a:lnTo>
                  <a:pt x="4481" y="62"/>
                </a:lnTo>
                <a:lnTo>
                  <a:pt x="4479" y="62"/>
                </a:lnTo>
                <a:lnTo>
                  <a:pt x="4476" y="63"/>
                </a:lnTo>
                <a:lnTo>
                  <a:pt x="4425" y="68"/>
                </a:lnTo>
                <a:lnTo>
                  <a:pt x="4375" y="75"/>
                </a:lnTo>
                <a:lnTo>
                  <a:pt x="4325" y="83"/>
                </a:lnTo>
                <a:lnTo>
                  <a:pt x="4276" y="92"/>
                </a:lnTo>
                <a:lnTo>
                  <a:pt x="4274" y="92"/>
                </a:lnTo>
                <a:lnTo>
                  <a:pt x="4271" y="93"/>
                </a:lnTo>
                <a:lnTo>
                  <a:pt x="4268" y="92"/>
                </a:lnTo>
                <a:lnTo>
                  <a:pt x="4266" y="92"/>
                </a:lnTo>
                <a:lnTo>
                  <a:pt x="4263" y="91"/>
                </a:lnTo>
                <a:lnTo>
                  <a:pt x="4261" y="91"/>
                </a:lnTo>
                <a:lnTo>
                  <a:pt x="4259" y="90"/>
                </a:lnTo>
                <a:lnTo>
                  <a:pt x="4257" y="88"/>
                </a:lnTo>
                <a:lnTo>
                  <a:pt x="4255" y="87"/>
                </a:lnTo>
                <a:lnTo>
                  <a:pt x="4253" y="85"/>
                </a:lnTo>
                <a:lnTo>
                  <a:pt x="4251" y="83"/>
                </a:lnTo>
                <a:lnTo>
                  <a:pt x="4249" y="81"/>
                </a:lnTo>
                <a:lnTo>
                  <a:pt x="4248" y="79"/>
                </a:lnTo>
                <a:lnTo>
                  <a:pt x="4247" y="77"/>
                </a:lnTo>
                <a:lnTo>
                  <a:pt x="4246" y="75"/>
                </a:lnTo>
                <a:lnTo>
                  <a:pt x="4245" y="72"/>
                </a:lnTo>
                <a:lnTo>
                  <a:pt x="4245" y="69"/>
                </a:lnTo>
                <a:lnTo>
                  <a:pt x="4245" y="66"/>
                </a:lnTo>
                <a:lnTo>
                  <a:pt x="4245" y="64"/>
                </a:lnTo>
                <a:lnTo>
                  <a:pt x="4245" y="61"/>
                </a:lnTo>
                <a:lnTo>
                  <a:pt x="4246" y="59"/>
                </a:lnTo>
                <a:lnTo>
                  <a:pt x="4247" y="56"/>
                </a:lnTo>
                <a:lnTo>
                  <a:pt x="4248" y="54"/>
                </a:lnTo>
                <a:lnTo>
                  <a:pt x="4249" y="51"/>
                </a:lnTo>
                <a:lnTo>
                  <a:pt x="4251" y="49"/>
                </a:lnTo>
                <a:lnTo>
                  <a:pt x="4253" y="47"/>
                </a:lnTo>
                <a:lnTo>
                  <a:pt x="4255" y="46"/>
                </a:lnTo>
                <a:lnTo>
                  <a:pt x="4257" y="44"/>
                </a:lnTo>
                <a:lnTo>
                  <a:pt x="4259" y="43"/>
                </a:lnTo>
                <a:lnTo>
                  <a:pt x="4261" y="42"/>
                </a:lnTo>
                <a:lnTo>
                  <a:pt x="4264" y="41"/>
                </a:lnTo>
                <a:lnTo>
                  <a:pt x="4266" y="40"/>
                </a:lnTo>
                <a:lnTo>
                  <a:pt x="4316" y="31"/>
                </a:lnTo>
                <a:lnTo>
                  <a:pt x="4367" y="23"/>
                </a:lnTo>
                <a:lnTo>
                  <a:pt x="4418" y="16"/>
                </a:lnTo>
                <a:lnTo>
                  <a:pt x="4471" y="10"/>
                </a:lnTo>
                <a:lnTo>
                  <a:pt x="4474" y="10"/>
                </a:lnTo>
                <a:lnTo>
                  <a:pt x="4476" y="10"/>
                </a:lnTo>
                <a:lnTo>
                  <a:pt x="4479" y="11"/>
                </a:lnTo>
                <a:lnTo>
                  <a:pt x="4481" y="11"/>
                </a:lnTo>
                <a:lnTo>
                  <a:pt x="4484" y="12"/>
                </a:lnTo>
                <a:lnTo>
                  <a:pt x="4486" y="13"/>
                </a:lnTo>
                <a:lnTo>
                  <a:pt x="4488" y="14"/>
                </a:lnTo>
                <a:lnTo>
                  <a:pt x="4490" y="16"/>
                </a:lnTo>
                <a:lnTo>
                  <a:pt x="4492" y="18"/>
                </a:lnTo>
                <a:lnTo>
                  <a:pt x="4494" y="20"/>
                </a:lnTo>
                <a:lnTo>
                  <a:pt x="4495" y="22"/>
                </a:lnTo>
                <a:lnTo>
                  <a:pt x="4496" y="24"/>
                </a:lnTo>
                <a:lnTo>
                  <a:pt x="4497" y="26"/>
                </a:lnTo>
                <a:lnTo>
                  <a:pt x="4498" y="29"/>
                </a:lnTo>
                <a:lnTo>
                  <a:pt x="4499" y="31"/>
                </a:lnTo>
                <a:lnTo>
                  <a:pt x="4499" y="34"/>
                </a:lnTo>
                <a:moveTo>
                  <a:pt x="5057" y="58"/>
                </a:moveTo>
                <a:lnTo>
                  <a:pt x="5058" y="55"/>
                </a:lnTo>
                <a:lnTo>
                  <a:pt x="5058" y="53"/>
                </a:lnTo>
                <a:lnTo>
                  <a:pt x="5059" y="50"/>
                </a:lnTo>
                <a:lnTo>
                  <a:pt x="5061" y="48"/>
                </a:lnTo>
                <a:lnTo>
                  <a:pt x="5062" y="46"/>
                </a:lnTo>
                <a:lnTo>
                  <a:pt x="5064" y="44"/>
                </a:lnTo>
                <a:lnTo>
                  <a:pt x="5066" y="42"/>
                </a:lnTo>
                <a:lnTo>
                  <a:pt x="5068" y="41"/>
                </a:lnTo>
                <a:lnTo>
                  <a:pt x="5070" y="39"/>
                </a:lnTo>
                <a:lnTo>
                  <a:pt x="5072" y="38"/>
                </a:lnTo>
                <a:lnTo>
                  <a:pt x="5074" y="37"/>
                </a:lnTo>
                <a:lnTo>
                  <a:pt x="5077" y="36"/>
                </a:lnTo>
                <a:lnTo>
                  <a:pt x="5079" y="36"/>
                </a:lnTo>
                <a:lnTo>
                  <a:pt x="5082" y="36"/>
                </a:lnTo>
                <a:lnTo>
                  <a:pt x="5084" y="36"/>
                </a:lnTo>
                <a:lnTo>
                  <a:pt x="5087" y="36"/>
                </a:lnTo>
                <a:lnTo>
                  <a:pt x="5189" y="56"/>
                </a:lnTo>
                <a:lnTo>
                  <a:pt x="5192" y="57"/>
                </a:lnTo>
                <a:lnTo>
                  <a:pt x="5194" y="58"/>
                </a:lnTo>
                <a:lnTo>
                  <a:pt x="5196" y="59"/>
                </a:lnTo>
                <a:lnTo>
                  <a:pt x="5198" y="60"/>
                </a:lnTo>
                <a:lnTo>
                  <a:pt x="5200" y="62"/>
                </a:lnTo>
                <a:lnTo>
                  <a:pt x="5202" y="63"/>
                </a:lnTo>
                <a:lnTo>
                  <a:pt x="5204" y="65"/>
                </a:lnTo>
                <a:lnTo>
                  <a:pt x="5205" y="67"/>
                </a:lnTo>
                <a:lnTo>
                  <a:pt x="5207" y="70"/>
                </a:lnTo>
                <a:lnTo>
                  <a:pt x="5208" y="72"/>
                </a:lnTo>
                <a:lnTo>
                  <a:pt x="5209" y="74"/>
                </a:lnTo>
                <a:lnTo>
                  <a:pt x="5209" y="77"/>
                </a:lnTo>
                <a:lnTo>
                  <a:pt x="5209" y="79"/>
                </a:lnTo>
                <a:lnTo>
                  <a:pt x="5210" y="82"/>
                </a:lnTo>
                <a:lnTo>
                  <a:pt x="5209" y="84"/>
                </a:lnTo>
                <a:lnTo>
                  <a:pt x="5209" y="87"/>
                </a:lnTo>
                <a:lnTo>
                  <a:pt x="5208" y="90"/>
                </a:lnTo>
                <a:lnTo>
                  <a:pt x="5207" y="92"/>
                </a:lnTo>
                <a:lnTo>
                  <a:pt x="5206" y="95"/>
                </a:lnTo>
                <a:lnTo>
                  <a:pt x="5205" y="97"/>
                </a:lnTo>
                <a:lnTo>
                  <a:pt x="5203" y="99"/>
                </a:lnTo>
                <a:lnTo>
                  <a:pt x="5202" y="101"/>
                </a:lnTo>
                <a:lnTo>
                  <a:pt x="5200" y="103"/>
                </a:lnTo>
                <a:lnTo>
                  <a:pt x="5198" y="104"/>
                </a:lnTo>
                <a:lnTo>
                  <a:pt x="5195" y="106"/>
                </a:lnTo>
                <a:lnTo>
                  <a:pt x="5193" y="107"/>
                </a:lnTo>
                <a:lnTo>
                  <a:pt x="5191" y="107"/>
                </a:lnTo>
                <a:lnTo>
                  <a:pt x="5188" y="108"/>
                </a:lnTo>
                <a:lnTo>
                  <a:pt x="5186" y="108"/>
                </a:lnTo>
                <a:lnTo>
                  <a:pt x="5183" y="109"/>
                </a:lnTo>
                <a:lnTo>
                  <a:pt x="5181" y="108"/>
                </a:lnTo>
                <a:lnTo>
                  <a:pt x="5178" y="108"/>
                </a:lnTo>
                <a:lnTo>
                  <a:pt x="5078" y="88"/>
                </a:lnTo>
                <a:lnTo>
                  <a:pt x="5075" y="87"/>
                </a:lnTo>
                <a:lnTo>
                  <a:pt x="5073" y="87"/>
                </a:lnTo>
                <a:lnTo>
                  <a:pt x="5071" y="86"/>
                </a:lnTo>
                <a:lnTo>
                  <a:pt x="5068" y="84"/>
                </a:lnTo>
                <a:lnTo>
                  <a:pt x="5066" y="83"/>
                </a:lnTo>
                <a:lnTo>
                  <a:pt x="5064" y="81"/>
                </a:lnTo>
                <a:lnTo>
                  <a:pt x="5063" y="79"/>
                </a:lnTo>
                <a:lnTo>
                  <a:pt x="5061" y="77"/>
                </a:lnTo>
                <a:lnTo>
                  <a:pt x="5060" y="75"/>
                </a:lnTo>
                <a:lnTo>
                  <a:pt x="5059" y="73"/>
                </a:lnTo>
                <a:lnTo>
                  <a:pt x="5058" y="71"/>
                </a:lnTo>
                <a:lnTo>
                  <a:pt x="5057" y="68"/>
                </a:lnTo>
                <a:lnTo>
                  <a:pt x="5057" y="66"/>
                </a:lnTo>
                <a:lnTo>
                  <a:pt x="5056" y="63"/>
                </a:lnTo>
                <a:lnTo>
                  <a:pt x="5057" y="61"/>
                </a:lnTo>
                <a:lnTo>
                  <a:pt x="5057" y="58"/>
                </a:lnTo>
                <a:moveTo>
                  <a:pt x="4099" y="109"/>
                </a:moveTo>
                <a:lnTo>
                  <a:pt x="4100" y="112"/>
                </a:lnTo>
                <a:lnTo>
                  <a:pt x="4100" y="114"/>
                </a:lnTo>
                <a:lnTo>
                  <a:pt x="4101" y="117"/>
                </a:lnTo>
                <a:lnTo>
                  <a:pt x="4101" y="119"/>
                </a:lnTo>
                <a:lnTo>
                  <a:pt x="4100" y="122"/>
                </a:lnTo>
                <a:lnTo>
                  <a:pt x="4100" y="125"/>
                </a:lnTo>
                <a:lnTo>
                  <a:pt x="4099" y="127"/>
                </a:lnTo>
                <a:lnTo>
                  <a:pt x="4098" y="129"/>
                </a:lnTo>
                <a:lnTo>
                  <a:pt x="4097" y="132"/>
                </a:lnTo>
                <a:lnTo>
                  <a:pt x="4095" y="134"/>
                </a:lnTo>
                <a:lnTo>
                  <a:pt x="4093" y="136"/>
                </a:lnTo>
                <a:lnTo>
                  <a:pt x="4091" y="138"/>
                </a:lnTo>
                <a:lnTo>
                  <a:pt x="4089" y="139"/>
                </a:lnTo>
                <a:lnTo>
                  <a:pt x="4087" y="141"/>
                </a:lnTo>
                <a:lnTo>
                  <a:pt x="4085" y="142"/>
                </a:lnTo>
                <a:lnTo>
                  <a:pt x="4082" y="143"/>
                </a:lnTo>
                <a:lnTo>
                  <a:pt x="4034" y="159"/>
                </a:lnTo>
                <a:lnTo>
                  <a:pt x="3986" y="176"/>
                </a:lnTo>
                <a:lnTo>
                  <a:pt x="3940" y="195"/>
                </a:lnTo>
                <a:lnTo>
                  <a:pt x="3894" y="215"/>
                </a:lnTo>
                <a:lnTo>
                  <a:pt x="3892" y="216"/>
                </a:lnTo>
                <a:lnTo>
                  <a:pt x="3889" y="217"/>
                </a:lnTo>
                <a:lnTo>
                  <a:pt x="3887" y="217"/>
                </a:lnTo>
                <a:lnTo>
                  <a:pt x="3884" y="217"/>
                </a:lnTo>
                <a:lnTo>
                  <a:pt x="3882" y="217"/>
                </a:lnTo>
                <a:lnTo>
                  <a:pt x="3879" y="217"/>
                </a:lnTo>
                <a:lnTo>
                  <a:pt x="3877" y="216"/>
                </a:lnTo>
                <a:lnTo>
                  <a:pt x="3874" y="215"/>
                </a:lnTo>
                <a:lnTo>
                  <a:pt x="3872" y="214"/>
                </a:lnTo>
                <a:lnTo>
                  <a:pt x="3870" y="213"/>
                </a:lnTo>
                <a:lnTo>
                  <a:pt x="3867" y="212"/>
                </a:lnTo>
                <a:lnTo>
                  <a:pt x="3865" y="210"/>
                </a:lnTo>
                <a:lnTo>
                  <a:pt x="3864" y="208"/>
                </a:lnTo>
                <a:lnTo>
                  <a:pt x="3862" y="206"/>
                </a:lnTo>
                <a:lnTo>
                  <a:pt x="3860" y="204"/>
                </a:lnTo>
                <a:lnTo>
                  <a:pt x="3859" y="201"/>
                </a:lnTo>
                <a:lnTo>
                  <a:pt x="3858" y="199"/>
                </a:lnTo>
                <a:lnTo>
                  <a:pt x="3858" y="196"/>
                </a:lnTo>
                <a:lnTo>
                  <a:pt x="3857" y="193"/>
                </a:lnTo>
                <a:lnTo>
                  <a:pt x="3857" y="191"/>
                </a:lnTo>
                <a:lnTo>
                  <a:pt x="3857" y="188"/>
                </a:lnTo>
                <a:lnTo>
                  <a:pt x="3857" y="186"/>
                </a:lnTo>
                <a:lnTo>
                  <a:pt x="3858" y="183"/>
                </a:lnTo>
                <a:lnTo>
                  <a:pt x="3859" y="181"/>
                </a:lnTo>
                <a:lnTo>
                  <a:pt x="3860" y="179"/>
                </a:lnTo>
                <a:lnTo>
                  <a:pt x="3861" y="176"/>
                </a:lnTo>
                <a:lnTo>
                  <a:pt x="3862" y="174"/>
                </a:lnTo>
                <a:lnTo>
                  <a:pt x="3864" y="172"/>
                </a:lnTo>
                <a:lnTo>
                  <a:pt x="3866" y="170"/>
                </a:lnTo>
                <a:lnTo>
                  <a:pt x="3868" y="169"/>
                </a:lnTo>
                <a:lnTo>
                  <a:pt x="3870" y="167"/>
                </a:lnTo>
                <a:lnTo>
                  <a:pt x="3872" y="166"/>
                </a:lnTo>
                <a:lnTo>
                  <a:pt x="3919" y="146"/>
                </a:lnTo>
                <a:lnTo>
                  <a:pt x="3967" y="127"/>
                </a:lnTo>
                <a:lnTo>
                  <a:pt x="4016" y="109"/>
                </a:lnTo>
                <a:lnTo>
                  <a:pt x="4066" y="92"/>
                </a:lnTo>
                <a:lnTo>
                  <a:pt x="4069" y="91"/>
                </a:lnTo>
                <a:lnTo>
                  <a:pt x="4071" y="91"/>
                </a:lnTo>
                <a:lnTo>
                  <a:pt x="4074" y="91"/>
                </a:lnTo>
                <a:lnTo>
                  <a:pt x="4077" y="91"/>
                </a:lnTo>
                <a:lnTo>
                  <a:pt x="4079" y="92"/>
                </a:lnTo>
                <a:lnTo>
                  <a:pt x="4082" y="92"/>
                </a:lnTo>
                <a:lnTo>
                  <a:pt x="4084" y="93"/>
                </a:lnTo>
                <a:lnTo>
                  <a:pt x="4086" y="94"/>
                </a:lnTo>
                <a:lnTo>
                  <a:pt x="4089" y="95"/>
                </a:lnTo>
                <a:lnTo>
                  <a:pt x="4091" y="97"/>
                </a:lnTo>
                <a:lnTo>
                  <a:pt x="4093" y="98"/>
                </a:lnTo>
                <a:lnTo>
                  <a:pt x="4094" y="100"/>
                </a:lnTo>
                <a:lnTo>
                  <a:pt x="4096" y="102"/>
                </a:lnTo>
                <a:lnTo>
                  <a:pt x="4097" y="104"/>
                </a:lnTo>
                <a:lnTo>
                  <a:pt x="4098" y="107"/>
                </a:lnTo>
                <a:lnTo>
                  <a:pt x="4099" y="109"/>
                </a:lnTo>
                <a:moveTo>
                  <a:pt x="3725" y="271"/>
                </a:moveTo>
                <a:lnTo>
                  <a:pt x="3727" y="273"/>
                </a:lnTo>
                <a:lnTo>
                  <a:pt x="3728" y="276"/>
                </a:lnTo>
                <a:lnTo>
                  <a:pt x="3729" y="279"/>
                </a:lnTo>
                <a:lnTo>
                  <a:pt x="3729" y="281"/>
                </a:lnTo>
                <a:lnTo>
                  <a:pt x="3729" y="284"/>
                </a:lnTo>
                <a:lnTo>
                  <a:pt x="3729" y="286"/>
                </a:lnTo>
                <a:lnTo>
                  <a:pt x="3729" y="289"/>
                </a:lnTo>
                <a:lnTo>
                  <a:pt x="3729" y="291"/>
                </a:lnTo>
                <a:lnTo>
                  <a:pt x="3728" y="294"/>
                </a:lnTo>
                <a:lnTo>
                  <a:pt x="3727" y="296"/>
                </a:lnTo>
                <a:lnTo>
                  <a:pt x="3726" y="298"/>
                </a:lnTo>
                <a:lnTo>
                  <a:pt x="3724" y="301"/>
                </a:lnTo>
                <a:lnTo>
                  <a:pt x="3723" y="303"/>
                </a:lnTo>
                <a:lnTo>
                  <a:pt x="3721" y="305"/>
                </a:lnTo>
                <a:lnTo>
                  <a:pt x="3719" y="306"/>
                </a:lnTo>
                <a:lnTo>
                  <a:pt x="3716" y="308"/>
                </a:lnTo>
                <a:lnTo>
                  <a:pt x="3673" y="335"/>
                </a:lnTo>
                <a:lnTo>
                  <a:pt x="3632" y="363"/>
                </a:lnTo>
                <a:lnTo>
                  <a:pt x="3591" y="392"/>
                </a:lnTo>
                <a:lnTo>
                  <a:pt x="3551" y="422"/>
                </a:lnTo>
                <a:lnTo>
                  <a:pt x="3549" y="424"/>
                </a:lnTo>
                <a:lnTo>
                  <a:pt x="3547" y="425"/>
                </a:lnTo>
                <a:lnTo>
                  <a:pt x="3545" y="426"/>
                </a:lnTo>
                <a:lnTo>
                  <a:pt x="3542" y="427"/>
                </a:lnTo>
                <a:lnTo>
                  <a:pt x="3540" y="427"/>
                </a:lnTo>
                <a:lnTo>
                  <a:pt x="3537" y="428"/>
                </a:lnTo>
                <a:lnTo>
                  <a:pt x="3535" y="428"/>
                </a:lnTo>
                <a:lnTo>
                  <a:pt x="3532" y="427"/>
                </a:lnTo>
                <a:lnTo>
                  <a:pt x="3530" y="427"/>
                </a:lnTo>
                <a:lnTo>
                  <a:pt x="3527" y="426"/>
                </a:lnTo>
                <a:lnTo>
                  <a:pt x="3525" y="426"/>
                </a:lnTo>
                <a:lnTo>
                  <a:pt x="3522" y="424"/>
                </a:lnTo>
                <a:lnTo>
                  <a:pt x="3520" y="423"/>
                </a:lnTo>
                <a:lnTo>
                  <a:pt x="3518" y="422"/>
                </a:lnTo>
                <a:lnTo>
                  <a:pt x="3516" y="420"/>
                </a:lnTo>
                <a:lnTo>
                  <a:pt x="3514" y="418"/>
                </a:lnTo>
                <a:lnTo>
                  <a:pt x="3513" y="416"/>
                </a:lnTo>
                <a:lnTo>
                  <a:pt x="3511" y="413"/>
                </a:lnTo>
                <a:lnTo>
                  <a:pt x="3510" y="411"/>
                </a:lnTo>
                <a:lnTo>
                  <a:pt x="3510" y="408"/>
                </a:lnTo>
                <a:lnTo>
                  <a:pt x="3509" y="406"/>
                </a:lnTo>
                <a:lnTo>
                  <a:pt x="3509" y="403"/>
                </a:lnTo>
                <a:lnTo>
                  <a:pt x="3509" y="401"/>
                </a:lnTo>
                <a:lnTo>
                  <a:pt x="3509" y="398"/>
                </a:lnTo>
                <a:lnTo>
                  <a:pt x="3509" y="396"/>
                </a:lnTo>
                <a:lnTo>
                  <a:pt x="3510" y="393"/>
                </a:lnTo>
                <a:lnTo>
                  <a:pt x="3511" y="391"/>
                </a:lnTo>
                <a:lnTo>
                  <a:pt x="3512" y="389"/>
                </a:lnTo>
                <a:lnTo>
                  <a:pt x="3514" y="387"/>
                </a:lnTo>
                <a:lnTo>
                  <a:pt x="3515" y="385"/>
                </a:lnTo>
                <a:lnTo>
                  <a:pt x="3517" y="383"/>
                </a:lnTo>
                <a:lnTo>
                  <a:pt x="3519" y="381"/>
                </a:lnTo>
                <a:lnTo>
                  <a:pt x="3560" y="349"/>
                </a:lnTo>
                <a:lnTo>
                  <a:pt x="3602" y="319"/>
                </a:lnTo>
                <a:lnTo>
                  <a:pt x="3645" y="291"/>
                </a:lnTo>
                <a:lnTo>
                  <a:pt x="3689" y="263"/>
                </a:lnTo>
                <a:lnTo>
                  <a:pt x="3692" y="262"/>
                </a:lnTo>
                <a:lnTo>
                  <a:pt x="3694" y="261"/>
                </a:lnTo>
                <a:lnTo>
                  <a:pt x="3696" y="260"/>
                </a:lnTo>
                <a:lnTo>
                  <a:pt x="3699" y="259"/>
                </a:lnTo>
                <a:lnTo>
                  <a:pt x="3702" y="259"/>
                </a:lnTo>
                <a:lnTo>
                  <a:pt x="3704" y="259"/>
                </a:lnTo>
                <a:lnTo>
                  <a:pt x="3707" y="259"/>
                </a:lnTo>
                <a:lnTo>
                  <a:pt x="3709" y="259"/>
                </a:lnTo>
                <a:lnTo>
                  <a:pt x="3712" y="260"/>
                </a:lnTo>
                <a:lnTo>
                  <a:pt x="3714" y="261"/>
                </a:lnTo>
                <a:lnTo>
                  <a:pt x="3716" y="262"/>
                </a:lnTo>
                <a:lnTo>
                  <a:pt x="3718" y="264"/>
                </a:lnTo>
                <a:lnTo>
                  <a:pt x="3720" y="265"/>
                </a:lnTo>
                <a:lnTo>
                  <a:pt x="3722" y="267"/>
                </a:lnTo>
                <a:lnTo>
                  <a:pt x="3724" y="269"/>
                </a:lnTo>
                <a:lnTo>
                  <a:pt x="3725" y="271"/>
                </a:lnTo>
                <a:moveTo>
                  <a:pt x="3402" y="519"/>
                </a:moveTo>
                <a:lnTo>
                  <a:pt x="3404" y="521"/>
                </a:lnTo>
                <a:lnTo>
                  <a:pt x="3406" y="523"/>
                </a:lnTo>
                <a:lnTo>
                  <a:pt x="3407" y="525"/>
                </a:lnTo>
                <a:lnTo>
                  <a:pt x="3409" y="528"/>
                </a:lnTo>
                <a:lnTo>
                  <a:pt x="3409" y="530"/>
                </a:lnTo>
                <a:lnTo>
                  <a:pt x="3410" y="532"/>
                </a:lnTo>
                <a:lnTo>
                  <a:pt x="3411" y="535"/>
                </a:lnTo>
                <a:lnTo>
                  <a:pt x="3411" y="538"/>
                </a:lnTo>
                <a:lnTo>
                  <a:pt x="3411" y="540"/>
                </a:lnTo>
                <a:lnTo>
                  <a:pt x="3410" y="543"/>
                </a:lnTo>
                <a:lnTo>
                  <a:pt x="3410" y="545"/>
                </a:lnTo>
                <a:lnTo>
                  <a:pt x="3409" y="548"/>
                </a:lnTo>
                <a:lnTo>
                  <a:pt x="3408" y="550"/>
                </a:lnTo>
                <a:lnTo>
                  <a:pt x="3407" y="553"/>
                </a:lnTo>
                <a:lnTo>
                  <a:pt x="3405" y="555"/>
                </a:lnTo>
                <a:lnTo>
                  <a:pt x="3403" y="557"/>
                </a:lnTo>
                <a:lnTo>
                  <a:pt x="3369" y="594"/>
                </a:lnTo>
                <a:lnTo>
                  <a:pt x="3336" y="632"/>
                </a:lnTo>
                <a:lnTo>
                  <a:pt x="3305" y="671"/>
                </a:lnTo>
                <a:lnTo>
                  <a:pt x="3275" y="710"/>
                </a:lnTo>
                <a:lnTo>
                  <a:pt x="3274" y="712"/>
                </a:lnTo>
                <a:lnTo>
                  <a:pt x="3272" y="714"/>
                </a:lnTo>
                <a:lnTo>
                  <a:pt x="3270" y="716"/>
                </a:lnTo>
                <a:lnTo>
                  <a:pt x="3267" y="717"/>
                </a:lnTo>
                <a:lnTo>
                  <a:pt x="3265" y="718"/>
                </a:lnTo>
                <a:lnTo>
                  <a:pt x="3263" y="719"/>
                </a:lnTo>
                <a:lnTo>
                  <a:pt x="3260" y="720"/>
                </a:lnTo>
                <a:lnTo>
                  <a:pt x="3258" y="721"/>
                </a:lnTo>
                <a:lnTo>
                  <a:pt x="3255" y="721"/>
                </a:lnTo>
                <a:lnTo>
                  <a:pt x="3253" y="721"/>
                </a:lnTo>
                <a:lnTo>
                  <a:pt x="3250" y="721"/>
                </a:lnTo>
                <a:lnTo>
                  <a:pt x="3248" y="720"/>
                </a:lnTo>
                <a:lnTo>
                  <a:pt x="3245" y="720"/>
                </a:lnTo>
                <a:lnTo>
                  <a:pt x="3243" y="719"/>
                </a:lnTo>
                <a:lnTo>
                  <a:pt x="3241" y="717"/>
                </a:lnTo>
                <a:lnTo>
                  <a:pt x="3238" y="716"/>
                </a:lnTo>
                <a:lnTo>
                  <a:pt x="3236" y="714"/>
                </a:lnTo>
                <a:lnTo>
                  <a:pt x="3234" y="713"/>
                </a:lnTo>
                <a:lnTo>
                  <a:pt x="3233" y="711"/>
                </a:lnTo>
                <a:lnTo>
                  <a:pt x="3231" y="708"/>
                </a:lnTo>
                <a:lnTo>
                  <a:pt x="3230" y="706"/>
                </a:lnTo>
                <a:lnTo>
                  <a:pt x="3229" y="704"/>
                </a:lnTo>
                <a:lnTo>
                  <a:pt x="3228" y="701"/>
                </a:lnTo>
                <a:lnTo>
                  <a:pt x="3228" y="699"/>
                </a:lnTo>
                <a:lnTo>
                  <a:pt x="3227" y="696"/>
                </a:lnTo>
                <a:lnTo>
                  <a:pt x="3227" y="694"/>
                </a:lnTo>
                <a:lnTo>
                  <a:pt x="3227" y="691"/>
                </a:lnTo>
                <a:lnTo>
                  <a:pt x="3228" y="689"/>
                </a:lnTo>
                <a:lnTo>
                  <a:pt x="3229" y="686"/>
                </a:lnTo>
                <a:lnTo>
                  <a:pt x="3230" y="684"/>
                </a:lnTo>
                <a:lnTo>
                  <a:pt x="3231" y="681"/>
                </a:lnTo>
                <a:lnTo>
                  <a:pt x="3232" y="679"/>
                </a:lnTo>
                <a:lnTo>
                  <a:pt x="3263" y="638"/>
                </a:lnTo>
                <a:lnTo>
                  <a:pt x="3295" y="598"/>
                </a:lnTo>
                <a:lnTo>
                  <a:pt x="3330" y="559"/>
                </a:lnTo>
                <a:lnTo>
                  <a:pt x="3365" y="520"/>
                </a:lnTo>
                <a:lnTo>
                  <a:pt x="3367" y="518"/>
                </a:lnTo>
                <a:lnTo>
                  <a:pt x="3369" y="516"/>
                </a:lnTo>
                <a:lnTo>
                  <a:pt x="3372" y="515"/>
                </a:lnTo>
                <a:lnTo>
                  <a:pt x="3374" y="514"/>
                </a:lnTo>
                <a:lnTo>
                  <a:pt x="3376" y="513"/>
                </a:lnTo>
                <a:lnTo>
                  <a:pt x="3379" y="512"/>
                </a:lnTo>
                <a:lnTo>
                  <a:pt x="3381" y="512"/>
                </a:lnTo>
                <a:lnTo>
                  <a:pt x="3384" y="512"/>
                </a:lnTo>
                <a:lnTo>
                  <a:pt x="3386" y="512"/>
                </a:lnTo>
                <a:lnTo>
                  <a:pt x="3389" y="512"/>
                </a:lnTo>
                <a:lnTo>
                  <a:pt x="3391" y="513"/>
                </a:lnTo>
                <a:lnTo>
                  <a:pt x="3394" y="513"/>
                </a:lnTo>
                <a:lnTo>
                  <a:pt x="3396" y="514"/>
                </a:lnTo>
                <a:lnTo>
                  <a:pt x="3398" y="516"/>
                </a:lnTo>
                <a:lnTo>
                  <a:pt x="3400" y="517"/>
                </a:lnTo>
                <a:lnTo>
                  <a:pt x="3402" y="519"/>
                </a:lnTo>
                <a:moveTo>
                  <a:pt x="3159" y="845"/>
                </a:moveTo>
                <a:lnTo>
                  <a:pt x="3162" y="846"/>
                </a:lnTo>
                <a:lnTo>
                  <a:pt x="3164" y="848"/>
                </a:lnTo>
                <a:lnTo>
                  <a:pt x="3166" y="850"/>
                </a:lnTo>
                <a:lnTo>
                  <a:pt x="3168" y="852"/>
                </a:lnTo>
                <a:lnTo>
                  <a:pt x="3169" y="854"/>
                </a:lnTo>
                <a:lnTo>
                  <a:pt x="3170" y="856"/>
                </a:lnTo>
                <a:lnTo>
                  <a:pt x="3172" y="858"/>
                </a:lnTo>
                <a:lnTo>
                  <a:pt x="3172" y="861"/>
                </a:lnTo>
                <a:lnTo>
                  <a:pt x="3173" y="863"/>
                </a:lnTo>
                <a:lnTo>
                  <a:pt x="3173" y="866"/>
                </a:lnTo>
                <a:lnTo>
                  <a:pt x="3174" y="868"/>
                </a:lnTo>
                <a:lnTo>
                  <a:pt x="3173" y="871"/>
                </a:lnTo>
                <a:lnTo>
                  <a:pt x="3173" y="873"/>
                </a:lnTo>
                <a:lnTo>
                  <a:pt x="3172" y="876"/>
                </a:lnTo>
                <a:lnTo>
                  <a:pt x="3172" y="878"/>
                </a:lnTo>
                <a:lnTo>
                  <a:pt x="3170" y="881"/>
                </a:lnTo>
                <a:lnTo>
                  <a:pt x="3149" y="926"/>
                </a:lnTo>
                <a:lnTo>
                  <a:pt x="3129" y="972"/>
                </a:lnTo>
                <a:lnTo>
                  <a:pt x="3110" y="1019"/>
                </a:lnTo>
                <a:lnTo>
                  <a:pt x="3094" y="1066"/>
                </a:lnTo>
                <a:lnTo>
                  <a:pt x="3094" y="1068"/>
                </a:lnTo>
                <a:lnTo>
                  <a:pt x="3092" y="1070"/>
                </a:lnTo>
                <a:lnTo>
                  <a:pt x="3091" y="1073"/>
                </a:lnTo>
                <a:lnTo>
                  <a:pt x="3090" y="1075"/>
                </a:lnTo>
                <a:lnTo>
                  <a:pt x="3088" y="1076"/>
                </a:lnTo>
                <a:lnTo>
                  <a:pt x="3086" y="1078"/>
                </a:lnTo>
                <a:lnTo>
                  <a:pt x="3084" y="1079"/>
                </a:lnTo>
                <a:lnTo>
                  <a:pt x="3082" y="1081"/>
                </a:lnTo>
                <a:lnTo>
                  <a:pt x="3079" y="1082"/>
                </a:lnTo>
                <a:lnTo>
                  <a:pt x="3077" y="1083"/>
                </a:lnTo>
                <a:lnTo>
                  <a:pt x="3074" y="1083"/>
                </a:lnTo>
                <a:lnTo>
                  <a:pt x="3072" y="1084"/>
                </a:lnTo>
                <a:lnTo>
                  <a:pt x="3069" y="1084"/>
                </a:lnTo>
                <a:lnTo>
                  <a:pt x="3067" y="1084"/>
                </a:lnTo>
                <a:lnTo>
                  <a:pt x="3064" y="1083"/>
                </a:lnTo>
                <a:lnTo>
                  <a:pt x="3061" y="1083"/>
                </a:lnTo>
                <a:lnTo>
                  <a:pt x="3059" y="1082"/>
                </a:lnTo>
                <a:lnTo>
                  <a:pt x="3056" y="1081"/>
                </a:lnTo>
                <a:lnTo>
                  <a:pt x="3054" y="1079"/>
                </a:lnTo>
                <a:lnTo>
                  <a:pt x="3052" y="1078"/>
                </a:lnTo>
                <a:lnTo>
                  <a:pt x="3050" y="1076"/>
                </a:lnTo>
                <a:lnTo>
                  <a:pt x="3049" y="1074"/>
                </a:lnTo>
                <a:lnTo>
                  <a:pt x="3047" y="1072"/>
                </a:lnTo>
                <a:lnTo>
                  <a:pt x="3046" y="1070"/>
                </a:lnTo>
                <a:lnTo>
                  <a:pt x="3045" y="1067"/>
                </a:lnTo>
                <a:lnTo>
                  <a:pt x="3044" y="1065"/>
                </a:lnTo>
                <a:lnTo>
                  <a:pt x="3044" y="1063"/>
                </a:lnTo>
                <a:lnTo>
                  <a:pt x="3043" y="1060"/>
                </a:lnTo>
                <a:lnTo>
                  <a:pt x="3043" y="1058"/>
                </a:lnTo>
                <a:lnTo>
                  <a:pt x="3043" y="1055"/>
                </a:lnTo>
                <a:lnTo>
                  <a:pt x="3044" y="1052"/>
                </a:lnTo>
                <a:lnTo>
                  <a:pt x="3044" y="1050"/>
                </a:lnTo>
                <a:lnTo>
                  <a:pt x="3061" y="1001"/>
                </a:lnTo>
                <a:lnTo>
                  <a:pt x="3080" y="952"/>
                </a:lnTo>
                <a:lnTo>
                  <a:pt x="3101" y="904"/>
                </a:lnTo>
                <a:lnTo>
                  <a:pt x="3123" y="857"/>
                </a:lnTo>
                <a:lnTo>
                  <a:pt x="3125" y="855"/>
                </a:lnTo>
                <a:lnTo>
                  <a:pt x="3126" y="852"/>
                </a:lnTo>
                <a:lnTo>
                  <a:pt x="3128" y="850"/>
                </a:lnTo>
                <a:lnTo>
                  <a:pt x="3130" y="849"/>
                </a:lnTo>
                <a:lnTo>
                  <a:pt x="3132" y="847"/>
                </a:lnTo>
                <a:lnTo>
                  <a:pt x="3134" y="846"/>
                </a:lnTo>
                <a:lnTo>
                  <a:pt x="3137" y="845"/>
                </a:lnTo>
                <a:lnTo>
                  <a:pt x="3139" y="844"/>
                </a:lnTo>
                <a:lnTo>
                  <a:pt x="3142" y="843"/>
                </a:lnTo>
                <a:lnTo>
                  <a:pt x="3144" y="843"/>
                </a:lnTo>
                <a:lnTo>
                  <a:pt x="3147" y="842"/>
                </a:lnTo>
                <a:lnTo>
                  <a:pt x="3149" y="842"/>
                </a:lnTo>
                <a:lnTo>
                  <a:pt x="3152" y="843"/>
                </a:lnTo>
                <a:lnTo>
                  <a:pt x="3154" y="843"/>
                </a:lnTo>
                <a:lnTo>
                  <a:pt x="3157" y="844"/>
                </a:lnTo>
                <a:lnTo>
                  <a:pt x="3159" y="845"/>
                </a:lnTo>
                <a:moveTo>
                  <a:pt x="3029" y="1230"/>
                </a:moveTo>
                <a:lnTo>
                  <a:pt x="3032" y="1230"/>
                </a:lnTo>
                <a:lnTo>
                  <a:pt x="3034" y="1231"/>
                </a:lnTo>
                <a:lnTo>
                  <a:pt x="3037" y="1232"/>
                </a:lnTo>
                <a:lnTo>
                  <a:pt x="3039" y="1233"/>
                </a:lnTo>
                <a:lnTo>
                  <a:pt x="3041" y="1235"/>
                </a:lnTo>
                <a:lnTo>
                  <a:pt x="3043" y="1236"/>
                </a:lnTo>
                <a:lnTo>
                  <a:pt x="3045" y="1238"/>
                </a:lnTo>
                <a:lnTo>
                  <a:pt x="3047" y="1240"/>
                </a:lnTo>
                <a:lnTo>
                  <a:pt x="3048" y="1242"/>
                </a:lnTo>
                <a:lnTo>
                  <a:pt x="3049" y="1244"/>
                </a:lnTo>
                <a:lnTo>
                  <a:pt x="3050" y="1247"/>
                </a:lnTo>
                <a:lnTo>
                  <a:pt x="3051" y="1249"/>
                </a:lnTo>
                <a:lnTo>
                  <a:pt x="3052" y="1252"/>
                </a:lnTo>
                <a:lnTo>
                  <a:pt x="3052" y="1254"/>
                </a:lnTo>
                <a:lnTo>
                  <a:pt x="3052" y="1257"/>
                </a:lnTo>
                <a:lnTo>
                  <a:pt x="3052" y="1260"/>
                </a:lnTo>
                <a:lnTo>
                  <a:pt x="3047" y="1309"/>
                </a:lnTo>
                <a:lnTo>
                  <a:pt x="3044" y="1359"/>
                </a:lnTo>
                <a:lnTo>
                  <a:pt x="3044" y="1409"/>
                </a:lnTo>
                <a:lnTo>
                  <a:pt x="3046" y="1459"/>
                </a:lnTo>
                <a:lnTo>
                  <a:pt x="3046" y="1461"/>
                </a:lnTo>
                <a:lnTo>
                  <a:pt x="3046" y="1464"/>
                </a:lnTo>
                <a:lnTo>
                  <a:pt x="3046" y="1466"/>
                </a:lnTo>
                <a:lnTo>
                  <a:pt x="3045" y="1469"/>
                </a:lnTo>
                <a:lnTo>
                  <a:pt x="3044" y="1471"/>
                </a:lnTo>
                <a:lnTo>
                  <a:pt x="3043" y="1474"/>
                </a:lnTo>
                <a:lnTo>
                  <a:pt x="3042" y="1476"/>
                </a:lnTo>
                <a:lnTo>
                  <a:pt x="3040" y="1478"/>
                </a:lnTo>
                <a:lnTo>
                  <a:pt x="3038" y="1480"/>
                </a:lnTo>
                <a:lnTo>
                  <a:pt x="3036" y="1481"/>
                </a:lnTo>
                <a:lnTo>
                  <a:pt x="3034" y="1483"/>
                </a:lnTo>
                <a:lnTo>
                  <a:pt x="3032" y="1484"/>
                </a:lnTo>
                <a:lnTo>
                  <a:pt x="3029" y="1485"/>
                </a:lnTo>
                <a:lnTo>
                  <a:pt x="3027" y="1486"/>
                </a:lnTo>
                <a:lnTo>
                  <a:pt x="3024" y="1486"/>
                </a:lnTo>
                <a:lnTo>
                  <a:pt x="3021" y="1487"/>
                </a:lnTo>
                <a:lnTo>
                  <a:pt x="3019" y="1487"/>
                </a:lnTo>
                <a:lnTo>
                  <a:pt x="3016" y="1487"/>
                </a:lnTo>
                <a:lnTo>
                  <a:pt x="3013" y="1486"/>
                </a:lnTo>
                <a:lnTo>
                  <a:pt x="3011" y="1485"/>
                </a:lnTo>
                <a:lnTo>
                  <a:pt x="3008" y="1484"/>
                </a:lnTo>
                <a:lnTo>
                  <a:pt x="3006" y="1483"/>
                </a:lnTo>
                <a:lnTo>
                  <a:pt x="3004" y="1482"/>
                </a:lnTo>
                <a:lnTo>
                  <a:pt x="3002" y="1480"/>
                </a:lnTo>
                <a:lnTo>
                  <a:pt x="3000" y="1479"/>
                </a:lnTo>
                <a:lnTo>
                  <a:pt x="2999" y="1477"/>
                </a:lnTo>
                <a:lnTo>
                  <a:pt x="2997" y="1474"/>
                </a:lnTo>
                <a:lnTo>
                  <a:pt x="2996" y="1472"/>
                </a:lnTo>
                <a:lnTo>
                  <a:pt x="2995" y="1470"/>
                </a:lnTo>
                <a:lnTo>
                  <a:pt x="2994" y="1467"/>
                </a:lnTo>
                <a:lnTo>
                  <a:pt x="2994" y="1465"/>
                </a:lnTo>
                <a:lnTo>
                  <a:pt x="2993" y="1462"/>
                </a:lnTo>
                <a:lnTo>
                  <a:pt x="2991" y="1410"/>
                </a:lnTo>
                <a:lnTo>
                  <a:pt x="2991" y="1358"/>
                </a:lnTo>
                <a:lnTo>
                  <a:pt x="2994" y="1305"/>
                </a:lnTo>
                <a:lnTo>
                  <a:pt x="2999" y="1253"/>
                </a:lnTo>
                <a:lnTo>
                  <a:pt x="3000" y="1250"/>
                </a:lnTo>
                <a:lnTo>
                  <a:pt x="3001" y="1248"/>
                </a:lnTo>
                <a:lnTo>
                  <a:pt x="3002" y="1245"/>
                </a:lnTo>
                <a:lnTo>
                  <a:pt x="3003" y="1243"/>
                </a:lnTo>
                <a:lnTo>
                  <a:pt x="3004" y="1241"/>
                </a:lnTo>
                <a:lnTo>
                  <a:pt x="3006" y="1239"/>
                </a:lnTo>
                <a:lnTo>
                  <a:pt x="3008" y="1237"/>
                </a:lnTo>
                <a:lnTo>
                  <a:pt x="3010" y="1236"/>
                </a:lnTo>
                <a:lnTo>
                  <a:pt x="3012" y="1234"/>
                </a:lnTo>
                <a:lnTo>
                  <a:pt x="3014" y="1233"/>
                </a:lnTo>
                <a:lnTo>
                  <a:pt x="3016" y="1232"/>
                </a:lnTo>
                <a:lnTo>
                  <a:pt x="3019" y="1231"/>
                </a:lnTo>
                <a:lnTo>
                  <a:pt x="3021" y="1230"/>
                </a:lnTo>
                <a:lnTo>
                  <a:pt x="3024" y="1230"/>
                </a:lnTo>
                <a:lnTo>
                  <a:pt x="3027" y="1230"/>
                </a:lnTo>
                <a:lnTo>
                  <a:pt x="3029" y="1230"/>
                </a:lnTo>
                <a:moveTo>
                  <a:pt x="3046" y="1636"/>
                </a:moveTo>
                <a:lnTo>
                  <a:pt x="3049" y="1635"/>
                </a:lnTo>
                <a:lnTo>
                  <a:pt x="3052" y="1635"/>
                </a:lnTo>
                <a:lnTo>
                  <a:pt x="3054" y="1635"/>
                </a:lnTo>
                <a:lnTo>
                  <a:pt x="3057" y="1635"/>
                </a:lnTo>
                <a:lnTo>
                  <a:pt x="3059" y="1635"/>
                </a:lnTo>
                <a:lnTo>
                  <a:pt x="3062" y="1636"/>
                </a:lnTo>
                <a:lnTo>
                  <a:pt x="3064" y="1637"/>
                </a:lnTo>
                <a:lnTo>
                  <a:pt x="3067" y="1638"/>
                </a:lnTo>
                <a:lnTo>
                  <a:pt x="3069" y="1639"/>
                </a:lnTo>
                <a:lnTo>
                  <a:pt x="3071" y="1641"/>
                </a:lnTo>
                <a:lnTo>
                  <a:pt x="3073" y="1643"/>
                </a:lnTo>
                <a:lnTo>
                  <a:pt x="3075" y="1644"/>
                </a:lnTo>
                <a:lnTo>
                  <a:pt x="3076" y="1647"/>
                </a:lnTo>
                <a:lnTo>
                  <a:pt x="3077" y="1649"/>
                </a:lnTo>
                <a:lnTo>
                  <a:pt x="3079" y="1651"/>
                </a:lnTo>
                <a:lnTo>
                  <a:pt x="3079" y="1654"/>
                </a:lnTo>
                <a:lnTo>
                  <a:pt x="3093" y="1701"/>
                </a:lnTo>
                <a:lnTo>
                  <a:pt x="3110" y="1748"/>
                </a:lnTo>
                <a:lnTo>
                  <a:pt x="3129" y="1794"/>
                </a:lnTo>
                <a:lnTo>
                  <a:pt x="3150" y="1840"/>
                </a:lnTo>
                <a:lnTo>
                  <a:pt x="3151" y="1842"/>
                </a:lnTo>
                <a:lnTo>
                  <a:pt x="3152" y="1845"/>
                </a:lnTo>
                <a:lnTo>
                  <a:pt x="3153" y="1847"/>
                </a:lnTo>
                <a:lnTo>
                  <a:pt x="3153" y="1850"/>
                </a:lnTo>
                <a:lnTo>
                  <a:pt x="3153" y="1852"/>
                </a:lnTo>
                <a:lnTo>
                  <a:pt x="3153" y="1855"/>
                </a:lnTo>
                <a:lnTo>
                  <a:pt x="3152" y="1857"/>
                </a:lnTo>
                <a:lnTo>
                  <a:pt x="3152" y="1860"/>
                </a:lnTo>
                <a:lnTo>
                  <a:pt x="3151" y="1862"/>
                </a:lnTo>
                <a:lnTo>
                  <a:pt x="3149" y="1864"/>
                </a:lnTo>
                <a:lnTo>
                  <a:pt x="3148" y="1867"/>
                </a:lnTo>
                <a:lnTo>
                  <a:pt x="3147" y="1869"/>
                </a:lnTo>
                <a:lnTo>
                  <a:pt x="3145" y="1870"/>
                </a:lnTo>
                <a:lnTo>
                  <a:pt x="3143" y="1872"/>
                </a:lnTo>
                <a:lnTo>
                  <a:pt x="3141" y="1874"/>
                </a:lnTo>
                <a:lnTo>
                  <a:pt x="3138" y="1875"/>
                </a:lnTo>
                <a:lnTo>
                  <a:pt x="3136" y="1876"/>
                </a:lnTo>
                <a:lnTo>
                  <a:pt x="3133" y="1877"/>
                </a:lnTo>
                <a:lnTo>
                  <a:pt x="3131" y="1877"/>
                </a:lnTo>
                <a:lnTo>
                  <a:pt x="3128" y="1878"/>
                </a:lnTo>
                <a:lnTo>
                  <a:pt x="3126" y="1878"/>
                </a:lnTo>
                <a:lnTo>
                  <a:pt x="3123" y="1878"/>
                </a:lnTo>
                <a:lnTo>
                  <a:pt x="3121" y="1877"/>
                </a:lnTo>
                <a:lnTo>
                  <a:pt x="3118" y="1877"/>
                </a:lnTo>
                <a:lnTo>
                  <a:pt x="3116" y="1876"/>
                </a:lnTo>
                <a:lnTo>
                  <a:pt x="3114" y="1875"/>
                </a:lnTo>
                <a:lnTo>
                  <a:pt x="3112" y="1873"/>
                </a:lnTo>
                <a:lnTo>
                  <a:pt x="3110" y="1872"/>
                </a:lnTo>
                <a:lnTo>
                  <a:pt x="3108" y="1870"/>
                </a:lnTo>
                <a:lnTo>
                  <a:pt x="3106" y="1868"/>
                </a:lnTo>
                <a:lnTo>
                  <a:pt x="3105" y="1865"/>
                </a:lnTo>
                <a:lnTo>
                  <a:pt x="3103" y="1863"/>
                </a:lnTo>
                <a:lnTo>
                  <a:pt x="3081" y="1815"/>
                </a:lnTo>
                <a:lnTo>
                  <a:pt x="3061" y="1767"/>
                </a:lnTo>
                <a:lnTo>
                  <a:pt x="3043" y="1718"/>
                </a:lnTo>
                <a:lnTo>
                  <a:pt x="3028" y="1668"/>
                </a:lnTo>
                <a:lnTo>
                  <a:pt x="3028" y="1665"/>
                </a:lnTo>
                <a:lnTo>
                  <a:pt x="3027" y="1663"/>
                </a:lnTo>
                <a:lnTo>
                  <a:pt x="3027" y="1660"/>
                </a:lnTo>
                <a:lnTo>
                  <a:pt x="3028" y="1657"/>
                </a:lnTo>
                <a:lnTo>
                  <a:pt x="3028" y="1655"/>
                </a:lnTo>
                <a:lnTo>
                  <a:pt x="3029" y="1653"/>
                </a:lnTo>
                <a:lnTo>
                  <a:pt x="3030" y="1650"/>
                </a:lnTo>
                <a:lnTo>
                  <a:pt x="3031" y="1648"/>
                </a:lnTo>
                <a:lnTo>
                  <a:pt x="3032" y="1646"/>
                </a:lnTo>
                <a:lnTo>
                  <a:pt x="3034" y="1644"/>
                </a:lnTo>
                <a:lnTo>
                  <a:pt x="3035" y="1642"/>
                </a:lnTo>
                <a:lnTo>
                  <a:pt x="3037" y="1640"/>
                </a:lnTo>
                <a:lnTo>
                  <a:pt x="3039" y="1639"/>
                </a:lnTo>
                <a:lnTo>
                  <a:pt x="3041" y="1638"/>
                </a:lnTo>
                <a:lnTo>
                  <a:pt x="3044" y="1637"/>
                </a:lnTo>
                <a:lnTo>
                  <a:pt x="3046" y="1636"/>
                </a:lnTo>
                <a:moveTo>
                  <a:pt x="3218" y="2003"/>
                </a:moveTo>
                <a:lnTo>
                  <a:pt x="3221" y="2001"/>
                </a:lnTo>
                <a:lnTo>
                  <a:pt x="3223" y="2000"/>
                </a:lnTo>
                <a:lnTo>
                  <a:pt x="3226" y="1999"/>
                </a:lnTo>
                <a:lnTo>
                  <a:pt x="3228" y="1999"/>
                </a:lnTo>
                <a:lnTo>
                  <a:pt x="3231" y="1998"/>
                </a:lnTo>
                <a:lnTo>
                  <a:pt x="3233" y="1998"/>
                </a:lnTo>
                <a:lnTo>
                  <a:pt x="3236" y="1998"/>
                </a:lnTo>
                <a:lnTo>
                  <a:pt x="3238" y="1998"/>
                </a:lnTo>
                <a:lnTo>
                  <a:pt x="3241" y="1999"/>
                </a:lnTo>
                <a:lnTo>
                  <a:pt x="3243" y="1999"/>
                </a:lnTo>
                <a:lnTo>
                  <a:pt x="3246" y="2000"/>
                </a:lnTo>
                <a:lnTo>
                  <a:pt x="3248" y="2001"/>
                </a:lnTo>
                <a:lnTo>
                  <a:pt x="3250" y="2002"/>
                </a:lnTo>
                <a:lnTo>
                  <a:pt x="3252" y="2004"/>
                </a:lnTo>
                <a:lnTo>
                  <a:pt x="3254" y="2006"/>
                </a:lnTo>
                <a:lnTo>
                  <a:pt x="3255" y="2008"/>
                </a:lnTo>
                <a:lnTo>
                  <a:pt x="3269" y="2026"/>
                </a:lnTo>
                <a:lnTo>
                  <a:pt x="3284" y="2044"/>
                </a:lnTo>
                <a:lnTo>
                  <a:pt x="3313" y="2079"/>
                </a:lnTo>
                <a:lnTo>
                  <a:pt x="3393" y="2096"/>
                </a:lnTo>
                <a:lnTo>
                  <a:pt x="3396" y="2096"/>
                </a:lnTo>
                <a:lnTo>
                  <a:pt x="3398" y="2097"/>
                </a:lnTo>
                <a:lnTo>
                  <a:pt x="3401" y="2098"/>
                </a:lnTo>
                <a:lnTo>
                  <a:pt x="3403" y="2100"/>
                </a:lnTo>
                <a:lnTo>
                  <a:pt x="3405" y="2101"/>
                </a:lnTo>
                <a:lnTo>
                  <a:pt x="3407" y="2103"/>
                </a:lnTo>
                <a:lnTo>
                  <a:pt x="3408" y="2105"/>
                </a:lnTo>
                <a:lnTo>
                  <a:pt x="3410" y="2107"/>
                </a:lnTo>
                <a:lnTo>
                  <a:pt x="3411" y="2109"/>
                </a:lnTo>
                <a:lnTo>
                  <a:pt x="3412" y="2112"/>
                </a:lnTo>
                <a:lnTo>
                  <a:pt x="3413" y="2114"/>
                </a:lnTo>
                <a:lnTo>
                  <a:pt x="3413" y="2116"/>
                </a:lnTo>
                <a:lnTo>
                  <a:pt x="3414" y="2119"/>
                </a:lnTo>
                <a:lnTo>
                  <a:pt x="3414" y="2121"/>
                </a:lnTo>
                <a:lnTo>
                  <a:pt x="3414" y="2124"/>
                </a:lnTo>
                <a:lnTo>
                  <a:pt x="3413" y="2127"/>
                </a:lnTo>
                <a:lnTo>
                  <a:pt x="3412" y="2129"/>
                </a:lnTo>
                <a:lnTo>
                  <a:pt x="3411" y="2132"/>
                </a:lnTo>
                <a:lnTo>
                  <a:pt x="3410" y="2134"/>
                </a:lnTo>
                <a:lnTo>
                  <a:pt x="3409" y="2137"/>
                </a:lnTo>
                <a:lnTo>
                  <a:pt x="3407" y="2139"/>
                </a:lnTo>
                <a:lnTo>
                  <a:pt x="3405" y="2140"/>
                </a:lnTo>
                <a:lnTo>
                  <a:pt x="3403" y="2142"/>
                </a:lnTo>
                <a:lnTo>
                  <a:pt x="3401" y="2143"/>
                </a:lnTo>
                <a:lnTo>
                  <a:pt x="3399" y="2145"/>
                </a:lnTo>
                <a:lnTo>
                  <a:pt x="3397" y="2146"/>
                </a:lnTo>
                <a:lnTo>
                  <a:pt x="3394" y="2146"/>
                </a:lnTo>
                <a:lnTo>
                  <a:pt x="3392" y="2147"/>
                </a:lnTo>
                <a:lnTo>
                  <a:pt x="3389" y="2147"/>
                </a:lnTo>
                <a:lnTo>
                  <a:pt x="3387" y="2147"/>
                </a:lnTo>
                <a:lnTo>
                  <a:pt x="3384" y="2147"/>
                </a:lnTo>
                <a:lnTo>
                  <a:pt x="3381" y="2147"/>
                </a:lnTo>
                <a:lnTo>
                  <a:pt x="3365" y="2143"/>
                </a:lnTo>
                <a:lnTo>
                  <a:pt x="3356" y="2141"/>
                </a:lnTo>
                <a:lnTo>
                  <a:pt x="3347" y="2140"/>
                </a:lnTo>
                <a:lnTo>
                  <a:pt x="3347" y="2141"/>
                </a:lnTo>
                <a:lnTo>
                  <a:pt x="3346" y="2142"/>
                </a:lnTo>
                <a:lnTo>
                  <a:pt x="3346" y="2143"/>
                </a:lnTo>
                <a:lnTo>
                  <a:pt x="3345" y="2144"/>
                </a:lnTo>
                <a:lnTo>
                  <a:pt x="3342" y="2148"/>
                </a:lnTo>
                <a:lnTo>
                  <a:pt x="3340" y="2149"/>
                </a:lnTo>
                <a:lnTo>
                  <a:pt x="3338" y="2151"/>
                </a:lnTo>
                <a:lnTo>
                  <a:pt x="3336" y="2152"/>
                </a:lnTo>
                <a:lnTo>
                  <a:pt x="3333" y="2153"/>
                </a:lnTo>
                <a:lnTo>
                  <a:pt x="3331" y="2154"/>
                </a:lnTo>
                <a:lnTo>
                  <a:pt x="3328" y="2154"/>
                </a:lnTo>
                <a:lnTo>
                  <a:pt x="3326" y="2155"/>
                </a:lnTo>
                <a:lnTo>
                  <a:pt x="3323" y="2155"/>
                </a:lnTo>
                <a:lnTo>
                  <a:pt x="3320" y="2154"/>
                </a:lnTo>
                <a:lnTo>
                  <a:pt x="3318" y="2154"/>
                </a:lnTo>
                <a:lnTo>
                  <a:pt x="3315" y="2153"/>
                </a:lnTo>
                <a:lnTo>
                  <a:pt x="3313" y="2152"/>
                </a:lnTo>
                <a:lnTo>
                  <a:pt x="3311" y="2151"/>
                </a:lnTo>
                <a:lnTo>
                  <a:pt x="3308" y="2150"/>
                </a:lnTo>
                <a:lnTo>
                  <a:pt x="3306" y="2148"/>
                </a:lnTo>
                <a:lnTo>
                  <a:pt x="3304" y="2147"/>
                </a:lnTo>
                <a:lnTo>
                  <a:pt x="3300" y="2142"/>
                </a:lnTo>
                <a:lnTo>
                  <a:pt x="3295" y="2137"/>
                </a:lnTo>
                <a:lnTo>
                  <a:pt x="3286" y="2128"/>
                </a:lnTo>
                <a:lnTo>
                  <a:pt x="3260" y="2123"/>
                </a:lnTo>
                <a:lnTo>
                  <a:pt x="3234" y="2118"/>
                </a:lnTo>
                <a:lnTo>
                  <a:pt x="3180" y="2111"/>
                </a:lnTo>
                <a:lnTo>
                  <a:pt x="3178" y="2110"/>
                </a:lnTo>
                <a:lnTo>
                  <a:pt x="3175" y="2110"/>
                </a:lnTo>
                <a:lnTo>
                  <a:pt x="3173" y="2109"/>
                </a:lnTo>
                <a:lnTo>
                  <a:pt x="3171" y="2108"/>
                </a:lnTo>
                <a:lnTo>
                  <a:pt x="3169" y="2106"/>
                </a:lnTo>
                <a:lnTo>
                  <a:pt x="3167" y="2105"/>
                </a:lnTo>
                <a:lnTo>
                  <a:pt x="3165" y="2103"/>
                </a:lnTo>
                <a:lnTo>
                  <a:pt x="3163" y="2101"/>
                </a:lnTo>
                <a:lnTo>
                  <a:pt x="3162" y="2099"/>
                </a:lnTo>
                <a:lnTo>
                  <a:pt x="3161" y="2097"/>
                </a:lnTo>
                <a:lnTo>
                  <a:pt x="3159" y="2094"/>
                </a:lnTo>
                <a:lnTo>
                  <a:pt x="3159" y="2092"/>
                </a:lnTo>
                <a:lnTo>
                  <a:pt x="3158" y="2090"/>
                </a:lnTo>
                <a:lnTo>
                  <a:pt x="3158" y="2087"/>
                </a:lnTo>
                <a:lnTo>
                  <a:pt x="3157" y="2084"/>
                </a:lnTo>
                <a:lnTo>
                  <a:pt x="3157" y="2082"/>
                </a:lnTo>
                <a:lnTo>
                  <a:pt x="3158" y="2079"/>
                </a:lnTo>
                <a:lnTo>
                  <a:pt x="3159" y="2076"/>
                </a:lnTo>
                <a:lnTo>
                  <a:pt x="3160" y="2074"/>
                </a:lnTo>
                <a:lnTo>
                  <a:pt x="3161" y="2072"/>
                </a:lnTo>
                <a:lnTo>
                  <a:pt x="3162" y="2069"/>
                </a:lnTo>
                <a:lnTo>
                  <a:pt x="3164" y="2067"/>
                </a:lnTo>
                <a:lnTo>
                  <a:pt x="3166" y="2065"/>
                </a:lnTo>
                <a:lnTo>
                  <a:pt x="3168" y="2064"/>
                </a:lnTo>
                <a:lnTo>
                  <a:pt x="3170" y="2062"/>
                </a:lnTo>
                <a:lnTo>
                  <a:pt x="3172" y="2061"/>
                </a:lnTo>
                <a:lnTo>
                  <a:pt x="3174" y="2060"/>
                </a:lnTo>
                <a:lnTo>
                  <a:pt x="3177" y="2059"/>
                </a:lnTo>
                <a:lnTo>
                  <a:pt x="3179" y="2059"/>
                </a:lnTo>
                <a:lnTo>
                  <a:pt x="3182" y="2059"/>
                </a:lnTo>
                <a:lnTo>
                  <a:pt x="3185" y="2058"/>
                </a:lnTo>
                <a:lnTo>
                  <a:pt x="3187" y="2059"/>
                </a:lnTo>
                <a:lnTo>
                  <a:pt x="3233" y="2065"/>
                </a:lnTo>
                <a:lnTo>
                  <a:pt x="3213" y="2041"/>
                </a:lnTo>
                <a:lnTo>
                  <a:pt x="3212" y="2038"/>
                </a:lnTo>
                <a:lnTo>
                  <a:pt x="3211" y="2036"/>
                </a:lnTo>
                <a:lnTo>
                  <a:pt x="3210" y="2034"/>
                </a:lnTo>
                <a:lnTo>
                  <a:pt x="3209" y="2031"/>
                </a:lnTo>
                <a:lnTo>
                  <a:pt x="3208" y="2028"/>
                </a:lnTo>
                <a:lnTo>
                  <a:pt x="3208" y="2026"/>
                </a:lnTo>
                <a:lnTo>
                  <a:pt x="3208" y="2023"/>
                </a:lnTo>
                <a:lnTo>
                  <a:pt x="3208" y="2021"/>
                </a:lnTo>
                <a:lnTo>
                  <a:pt x="3209" y="2018"/>
                </a:lnTo>
                <a:lnTo>
                  <a:pt x="3210" y="2016"/>
                </a:lnTo>
                <a:lnTo>
                  <a:pt x="3211" y="2013"/>
                </a:lnTo>
                <a:lnTo>
                  <a:pt x="3212" y="2011"/>
                </a:lnTo>
                <a:lnTo>
                  <a:pt x="3213" y="2009"/>
                </a:lnTo>
                <a:lnTo>
                  <a:pt x="3215" y="2006"/>
                </a:lnTo>
                <a:lnTo>
                  <a:pt x="3216" y="2005"/>
                </a:lnTo>
                <a:lnTo>
                  <a:pt x="3218" y="2003"/>
                </a:lnTo>
                <a:moveTo>
                  <a:pt x="2949" y="2095"/>
                </a:moveTo>
                <a:lnTo>
                  <a:pt x="2892" y="2095"/>
                </a:lnTo>
                <a:lnTo>
                  <a:pt x="2834" y="2096"/>
                </a:lnTo>
                <a:lnTo>
                  <a:pt x="2776" y="2099"/>
                </a:lnTo>
                <a:lnTo>
                  <a:pt x="2717" y="2103"/>
                </a:lnTo>
                <a:lnTo>
                  <a:pt x="2715" y="2103"/>
                </a:lnTo>
                <a:lnTo>
                  <a:pt x="2712" y="2103"/>
                </a:lnTo>
                <a:lnTo>
                  <a:pt x="2710" y="2103"/>
                </a:lnTo>
                <a:lnTo>
                  <a:pt x="2707" y="2102"/>
                </a:lnTo>
                <a:lnTo>
                  <a:pt x="2705" y="2101"/>
                </a:lnTo>
                <a:lnTo>
                  <a:pt x="2703" y="2100"/>
                </a:lnTo>
                <a:lnTo>
                  <a:pt x="2701" y="2099"/>
                </a:lnTo>
                <a:lnTo>
                  <a:pt x="2699" y="2097"/>
                </a:lnTo>
                <a:lnTo>
                  <a:pt x="2697" y="2095"/>
                </a:lnTo>
                <a:lnTo>
                  <a:pt x="2695" y="2093"/>
                </a:lnTo>
                <a:lnTo>
                  <a:pt x="2694" y="2091"/>
                </a:lnTo>
                <a:lnTo>
                  <a:pt x="2692" y="2089"/>
                </a:lnTo>
                <a:lnTo>
                  <a:pt x="2691" y="2087"/>
                </a:lnTo>
                <a:lnTo>
                  <a:pt x="2690" y="2084"/>
                </a:lnTo>
                <a:lnTo>
                  <a:pt x="2690" y="2081"/>
                </a:lnTo>
                <a:lnTo>
                  <a:pt x="2689" y="2079"/>
                </a:lnTo>
                <a:lnTo>
                  <a:pt x="2689" y="2076"/>
                </a:lnTo>
                <a:lnTo>
                  <a:pt x="2689" y="2074"/>
                </a:lnTo>
                <a:lnTo>
                  <a:pt x="2690" y="2071"/>
                </a:lnTo>
                <a:lnTo>
                  <a:pt x="2690" y="2069"/>
                </a:lnTo>
                <a:lnTo>
                  <a:pt x="2691" y="2066"/>
                </a:lnTo>
                <a:lnTo>
                  <a:pt x="2692" y="2064"/>
                </a:lnTo>
                <a:lnTo>
                  <a:pt x="2694" y="2062"/>
                </a:lnTo>
                <a:lnTo>
                  <a:pt x="2695" y="2060"/>
                </a:lnTo>
                <a:lnTo>
                  <a:pt x="2697" y="2058"/>
                </a:lnTo>
                <a:lnTo>
                  <a:pt x="2699" y="2056"/>
                </a:lnTo>
                <a:lnTo>
                  <a:pt x="2701" y="2055"/>
                </a:lnTo>
                <a:lnTo>
                  <a:pt x="2703" y="2054"/>
                </a:lnTo>
                <a:lnTo>
                  <a:pt x="2706" y="2052"/>
                </a:lnTo>
                <a:lnTo>
                  <a:pt x="2708" y="2052"/>
                </a:lnTo>
                <a:lnTo>
                  <a:pt x="2711" y="2051"/>
                </a:lnTo>
                <a:lnTo>
                  <a:pt x="2713" y="2051"/>
                </a:lnTo>
                <a:lnTo>
                  <a:pt x="2773" y="2046"/>
                </a:lnTo>
                <a:lnTo>
                  <a:pt x="2833" y="2043"/>
                </a:lnTo>
                <a:lnTo>
                  <a:pt x="2892" y="2042"/>
                </a:lnTo>
                <a:lnTo>
                  <a:pt x="2950" y="2042"/>
                </a:lnTo>
                <a:lnTo>
                  <a:pt x="2953" y="2042"/>
                </a:lnTo>
                <a:lnTo>
                  <a:pt x="2956" y="2043"/>
                </a:lnTo>
                <a:lnTo>
                  <a:pt x="2958" y="2043"/>
                </a:lnTo>
                <a:lnTo>
                  <a:pt x="2961" y="2044"/>
                </a:lnTo>
                <a:lnTo>
                  <a:pt x="2963" y="2046"/>
                </a:lnTo>
                <a:lnTo>
                  <a:pt x="2965" y="2047"/>
                </a:lnTo>
                <a:lnTo>
                  <a:pt x="2967" y="2048"/>
                </a:lnTo>
                <a:lnTo>
                  <a:pt x="2969" y="2050"/>
                </a:lnTo>
                <a:lnTo>
                  <a:pt x="2971" y="2052"/>
                </a:lnTo>
                <a:lnTo>
                  <a:pt x="2972" y="2054"/>
                </a:lnTo>
                <a:lnTo>
                  <a:pt x="2973" y="2056"/>
                </a:lnTo>
                <a:lnTo>
                  <a:pt x="2974" y="2059"/>
                </a:lnTo>
                <a:lnTo>
                  <a:pt x="2975" y="2061"/>
                </a:lnTo>
                <a:lnTo>
                  <a:pt x="2976" y="2063"/>
                </a:lnTo>
                <a:lnTo>
                  <a:pt x="2976" y="2066"/>
                </a:lnTo>
                <a:lnTo>
                  <a:pt x="2976" y="2069"/>
                </a:lnTo>
                <a:lnTo>
                  <a:pt x="2976" y="2071"/>
                </a:lnTo>
                <a:lnTo>
                  <a:pt x="2976" y="2074"/>
                </a:lnTo>
                <a:lnTo>
                  <a:pt x="2975" y="2077"/>
                </a:lnTo>
                <a:lnTo>
                  <a:pt x="2974" y="2079"/>
                </a:lnTo>
                <a:lnTo>
                  <a:pt x="2973" y="2081"/>
                </a:lnTo>
                <a:lnTo>
                  <a:pt x="2972" y="2084"/>
                </a:lnTo>
                <a:lnTo>
                  <a:pt x="2970" y="2086"/>
                </a:lnTo>
                <a:lnTo>
                  <a:pt x="2969" y="2088"/>
                </a:lnTo>
                <a:lnTo>
                  <a:pt x="2967" y="2089"/>
                </a:lnTo>
                <a:lnTo>
                  <a:pt x="2965" y="2091"/>
                </a:lnTo>
                <a:lnTo>
                  <a:pt x="2962" y="2092"/>
                </a:lnTo>
                <a:lnTo>
                  <a:pt x="2960" y="2093"/>
                </a:lnTo>
                <a:lnTo>
                  <a:pt x="2957" y="2094"/>
                </a:lnTo>
                <a:lnTo>
                  <a:pt x="2955" y="2094"/>
                </a:lnTo>
                <a:lnTo>
                  <a:pt x="2952" y="2095"/>
                </a:lnTo>
                <a:lnTo>
                  <a:pt x="2949" y="2095"/>
                </a:lnTo>
                <a:moveTo>
                  <a:pt x="2509" y="2104"/>
                </a:moveTo>
                <a:lnTo>
                  <a:pt x="2509" y="2106"/>
                </a:lnTo>
                <a:lnTo>
                  <a:pt x="2509" y="2109"/>
                </a:lnTo>
                <a:lnTo>
                  <a:pt x="2509" y="2112"/>
                </a:lnTo>
                <a:lnTo>
                  <a:pt x="2508" y="2114"/>
                </a:lnTo>
                <a:lnTo>
                  <a:pt x="2508" y="2117"/>
                </a:lnTo>
                <a:lnTo>
                  <a:pt x="2507" y="2119"/>
                </a:lnTo>
                <a:lnTo>
                  <a:pt x="2506" y="2121"/>
                </a:lnTo>
                <a:lnTo>
                  <a:pt x="2504" y="2123"/>
                </a:lnTo>
                <a:lnTo>
                  <a:pt x="2503" y="2125"/>
                </a:lnTo>
                <a:lnTo>
                  <a:pt x="2501" y="2127"/>
                </a:lnTo>
                <a:lnTo>
                  <a:pt x="2499" y="2129"/>
                </a:lnTo>
                <a:lnTo>
                  <a:pt x="2497" y="2131"/>
                </a:lnTo>
                <a:lnTo>
                  <a:pt x="2495" y="2132"/>
                </a:lnTo>
                <a:lnTo>
                  <a:pt x="2493" y="2133"/>
                </a:lnTo>
                <a:lnTo>
                  <a:pt x="2490" y="2134"/>
                </a:lnTo>
                <a:lnTo>
                  <a:pt x="2488" y="2135"/>
                </a:lnTo>
                <a:lnTo>
                  <a:pt x="2431" y="2146"/>
                </a:lnTo>
                <a:lnTo>
                  <a:pt x="2375" y="2158"/>
                </a:lnTo>
                <a:lnTo>
                  <a:pt x="2318" y="2172"/>
                </a:lnTo>
                <a:lnTo>
                  <a:pt x="2262" y="2188"/>
                </a:lnTo>
                <a:lnTo>
                  <a:pt x="2259" y="2188"/>
                </a:lnTo>
                <a:lnTo>
                  <a:pt x="2256" y="2189"/>
                </a:lnTo>
                <a:lnTo>
                  <a:pt x="2254" y="2189"/>
                </a:lnTo>
                <a:lnTo>
                  <a:pt x="2251" y="2189"/>
                </a:lnTo>
                <a:lnTo>
                  <a:pt x="2249" y="2189"/>
                </a:lnTo>
                <a:lnTo>
                  <a:pt x="2246" y="2188"/>
                </a:lnTo>
                <a:lnTo>
                  <a:pt x="2244" y="2187"/>
                </a:lnTo>
                <a:lnTo>
                  <a:pt x="2242" y="2186"/>
                </a:lnTo>
                <a:lnTo>
                  <a:pt x="2240" y="2184"/>
                </a:lnTo>
                <a:lnTo>
                  <a:pt x="2238" y="2183"/>
                </a:lnTo>
                <a:lnTo>
                  <a:pt x="2236" y="2181"/>
                </a:lnTo>
                <a:lnTo>
                  <a:pt x="2234" y="2179"/>
                </a:lnTo>
                <a:lnTo>
                  <a:pt x="2233" y="2177"/>
                </a:lnTo>
                <a:lnTo>
                  <a:pt x="2232" y="2175"/>
                </a:lnTo>
                <a:lnTo>
                  <a:pt x="2230" y="2172"/>
                </a:lnTo>
                <a:lnTo>
                  <a:pt x="2230" y="2170"/>
                </a:lnTo>
                <a:lnTo>
                  <a:pt x="2229" y="2167"/>
                </a:lnTo>
                <a:lnTo>
                  <a:pt x="2228" y="2164"/>
                </a:lnTo>
                <a:lnTo>
                  <a:pt x="2228" y="2162"/>
                </a:lnTo>
                <a:lnTo>
                  <a:pt x="2228" y="2159"/>
                </a:lnTo>
                <a:lnTo>
                  <a:pt x="2228" y="2157"/>
                </a:lnTo>
                <a:lnTo>
                  <a:pt x="2229" y="2154"/>
                </a:lnTo>
                <a:lnTo>
                  <a:pt x="2230" y="2152"/>
                </a:lnTo>
                <a:lnTo>
                  <a:pt x="2231" y="2150"/>
                </a:lnTo>
                <a:lnTo>
                  <a:pt x="2232" y="2148"/>
                </a:lnTo>
                <a:lnTo>
                  <a:pt x="2234" y="2146"/>
                </a:lnTo>
                <a:lnTo>
                  <a:pt x="2235" y="2144"/>
                </a:lnTo>
                <a:lnTo>
                  <a:pt x="2237" y="2142"/>
                </a:lnTo>
                <a:lnTo>
                  <a:pt x="2239" y="2141"/>
                </a:lnTo>
                <a:lnTo>
                  <a:pt x="2242" y="2140"/>
                </a:lnTo>
                <a:lnTo>
                  <a:pt x="2244" y="2139"/>
                </a:lnTo>
                <a:lnTo>
                  <a:pt x="2247" y="2138"/>
                </a:lnTo>
                <a:lnTo>
                  <a:pt x="2304" y="2121"/>
                </a:lnTo>
                <a:lnTo>
                  <a:pt x="2362" y="2107"/>
                </a:lnTo>
                <a:lnTo>
                  <a:pt x="2420" y="2094"/>
                </a:lnTo>
                <a:lnTo>
                  <a:pt x="2478" y="2082"/>
                </a:lnTo>
                <a:lnTo>
                  <a:pt x="2480" y="2081"/>
                </a:lnTo>
                <a:lnTo>
                  <a:pt x="2483" y="2081"/>
                </a:lnTo>
                <a:lnTo>
                  <a:pt x="2486" y="2082"/>
                </a:lnTo>
                <a:lnTo>
                  <a:pt x="2488" y="2082"/>
                </a:lnTo>
                <a:lnTo>
                  <a:pt x="2491" y="2083"/>
                </a:lnTo>
                <a:lnTo>
                  <a:pt x="2493" y="2084"/>
                </a:lnTo>
                <a:lnTo>
                  <a:pt x="2496" y="2085"/>
                </a:lnTo>
                <a:lnTo>
                  <a:pt x="2498" y="2086"/>
                </a:lnTo>
                <a:lnTo>
                  <a:pt x="2500" y="2088"/>
                </a:lnTo>
                <a:lnTo>
                  <a:pt x="2502" y="2090"/>
                </a:lnTo>
                <a:lnTo>
                  <a:pt x="2503" y="2092"/>
                </a:lnTo>
                <a:lnTo>
                  <a:pt x="2505" y="2094"/>
                </a:lnTo>
                <a:lnTo>
                  <a:pt x="2506" y="2096"/>
                </a:lnTo>
                <a:lnTo>
                  <a:pt x="2507" y="2098"/>
                </a:lnTo>
                <a:lnTo>
                  <a:pt x="2508" y="2101"/>
                </a:lnTo>
                <a:lnTo>
                  <a:pt x="2509" y="2104"/>
                </a:lnTo>
                <a:moveTo>
                  <a:pt x="3533" y="2162"/>
                </a:moveTo>
                <a:lnTo>
                  <a:pt x="3534" y="2159"/>
                </a:lnTo>
                <a:lnTo>
                  <a:pt x="3536" y="2157"/>
                </a:lnTo>
                <a:lnTo>
                  <a:pt x="3537" y="2155"/>
                </a:lnTo>
                <a:lnTo>
                  <a:pt x="3539" y="2153"/>
                </a:lnTo>
                <a:lnTo>
                  <a:pt x="3541" y="2151"/>
                </a:lnTo>
                <a:lnTo>
                  <a:pt x="3543" y="2150"/>
                </a:lnTo>
                <a:lnTo>
                  <a:pt x="3545" y="2148"/>
                </a:lnTo>
                <a:lnTo>
                  <a:pt x="3547" y="2147"/>
                </a:lnTo>
                <a:lnTo>
                  <a:pt x="3549" y="2146"/>
                </a:lnTo>
                <a:lnTo>
                  <a:pt x="3552" y="2145"/>
                </a:lnTo>
                <a:lnTo>
                  <a:pt x="3554" y="2145"/>
                </a:lnTo>
                <a:lnTo>
                  <a:pt x="3557" y="2144"/>
                </a:lnTo>
                <a:lnTo>
                  <a:pt x="3559" y="2144"/>
                </a:lnTo>
                <a:lnTo>
                  <a:pt x="3562" y="2144"/>
                </a:lnTo>
                <a:lnTo>
                  <a:pt x="3565" y="2145"/>
                </a:lnTo>
                <a:lnTo>
                  <a:pt x="3567" y="2146"/>
                </a:lnTo>
                <a:lnTo>
                  <a:pt x="3611" y="2162"/>
                </a:lnTo>
                <a:lnTo>
                  <a:pt x="3653" y="2179"/>
                </a:lnTo>
                <a:lnTo>
                  <a:pt x="3695" y="2197"/>
                </a:lnTo>
                <a:lnTo>
                  <a:pt x="3734" y="2217"/>
                </a:lnTo>
                <a:lnTo>
                  <a:pt x="3737" y="2218"/>
                </a:lnTo>
                <a:lnTo>
                  <a:pt x="3739" y="2219"/>
                </a:lnTo>
                <a:lnTo>
                  <a:pt x="3741" y="2221"/>
                </a:lnTo>
                <a:lnTo>
                  <a:pt x="3743" y="2223"/>
                </a:lnTo>
                <a:lnTo>
                  <a:pt x="3744" y="2225"/>
                </a:lnTo>
                <a:lnTo>
                  <a:pt x="3746" y="2227"/>
                </a:lnTo>
                <a:lnTo>
                  <a:pt x="3747" y="2229"/>
                </a:lnTo>
                <a:lnTo>
                  <a:pt x="3748" y="2232"/>
                </a:lnTo>
                <a:lnTo>
                  <a:pt x="3749" y="2234"/>
                </a:lnTo>
                <a:lnTo>
                  <a:pt x="3749" y="2236"/>
                </a:lnTo>
                <a:lnTo>
                  <a:pt x="3749" y="2239"/>
                </a:lnTo>
                <a:lnTo>
                  <a:pt x="3749" y="2242"/>
                </a:lnTo>
                <a:lnTo>
                  <a:pt x="3749" y="2244"/>
                </a:lnTo>
                <a:lnTo>
                  <a:pt x="3748" y="2247"/>
                </a:lnTo>
                <a:lnTo>
                  <a:pt x="3747" y="2249"/>
                </a:lnTo>
                <a:lnTo>
                  <a:pt x="3746" y="2252"/>
                </a:lnTo>
                <a:lnTo>
                  <a:pt x="3745" y="2254"/>
                </a:lnTo>
                <a:lnTo>
                  <a:pt x="3743" y="2256"/>
                </a:lnTo>
                <a:lnTo>
                  <a:pt x="3742" y="2258"/>
                </a:lnTo>
                <a:lnTo>
                  <a:pt x="3740" y="2260"/>
                </a:lnTo>
                <a:lnTo>
                  <a:pt x="3738" y="2262"/>
                </a:lnTo>
                <a:lnTo>
                  <a:pt x="3736" y="2263"/>
                </a:lnTo>
                <a:lnTo>
                  <a:pt x="3733" y="2264"/>
                </a:lnTo>
                <a:lnTo>
                  <a:pt x="3731" y="2265"/>
                </a:lnTo>
                <a:lnTo>
                  <a:pt x="3728" y="2266"/>
                </a:lnTo>
                <a:lnTo>
                  <a:pt x="3726" y="2266"/>
                </a:lnTo>
                <a:lnTo>
                  <a:pt x="3723" y="2267"/>
                </a:lnTo>
                <a:lnTo>
                  <a:pt x="3721" y="2267"/>
                </a:lnTo>
                <a:lnTo>
                  <a:pt x="3718" y="2266"/>
                </a:lnTo>
                <a:lnTo>
                  <a:pt x="3716" y="2266"/>
                </a:lnTo>
                <a:lnTo>
                  <a:pt x="3713" y="2265"/>
                </a:lnTo>
                <a:lnTo>
                  <a:pt x="3710" y="2264"/>
                </a:lnTo>
                <a:lnTo>
                  <a:pt x="3672" y="2245"/>
                </a:lnTo>
                <a:lnTo>
                  <a:pt x="3632" y="2228"/>
                </a:lnTo>
                <a:lnTo>
                  <a:pt x="3591" y="2211"/>
                </a:lnTo>
                <a:lnTo>
                  <a:pt x="3549" y="2196"/>
                </a:lnTo>
                <a:lnTo>
                  <a:pt x="3547" y="2195"/>
                </a:lnTo>
                <a:lnTo>
                  <a:pt x="3545" y="2193"/>
                </a:lnTo>
                <a:lnTo>
                  <a:pt x="3543" y="2192"/>
                </a:lnTo>
                <a:lnTo>
                  <a:pt x="3541" y="2190"/>
                </a:lnTo>
                <a:lnTo>
                  <a:pt x="3539" y="2188"/>
                </a:lnTo>
                <a:lnTo>
                  <a:pt x="3537" y="2186"/>
                </a:lnTo>
                <a:lnTo>
                  <a:pt x="3536" y="2184"/>
                </a:lnTo>
                <a:lnTo>
                  <a:pt x="3535" y="2182"/>
                </a:lnTo>
                <a:lnTo>
                  <a:pt x="3534" y="2180"/>
                </a:lnTo>
                <a:lnTo>
                  <a:pt x="3533" y="2177"/>
                </a:lnTo>
                <a:lnTo>
                  <a:pt x="3532" y="2175"/>
                </a:lnTo>
                <a:lnTo>
                  <a:pt x="3532" y="2172"/>
                </a:lnTo>
                <a:lnTo>
                  <a:pt x="3532" y="2170"/>
                </a:lnTo>
                <a:lnTo>
                  <a:pt x="3532" y="2167"/>
                </a:lnTo>
                <a:lnTo>
                  <a:pt x="3533" y="2164"/>
                </a:lnTo>
                <a:lnTo>
                  <a:pt x="3533" y="2162"/>
                </a:lnTo>
                <a:moveTo>
                  <a:pt x="3353" y="2159"/>
                </a:moveTo>
                <a:lnTo>
                  <a:pt x="3355" y="2157"/>
                </a:lnTo>
                <a:lnTo>
                  <a:pt x="3357" y="2155"/>
                </a:lnTo>
                <a:lnTo>
                  <a:pt x="3360" y="2154"/>
                </a:lnTo>
                <a:lnTo>
                  <a:pt x="3362" y="2153"/>
                </a:lnTo>
                <a:lnTo>
                  <a:pt x="3364" y="2152"/>
                </a:lnTo>
                <a:lnTo>
                  <a:pt x="3367" y="2151"/>
                </a:lnTo>
                <a:lnTo>
                  <a:pt x="3369" y="2151"/>
                </a:lnTo>
                <a:lnTo>
                  <a:pt x="3372" y="2151"/>
                </a:lnTo>
                <a:lnTo>
                  <a:pt x="3375" y="2151"/>
                </a:lnTo>
                <a:lnTo>
                  <a:pt x="3377" y="2151"/>
                </a:lnTo>
                <a:lnTo>
                  <a:pt x="3380" y="2151"/>
                </a:lnTo>
                <a:lnTo>
                  <a:pt x="3382" y="2152"/>
                </a:lnTo>
                <a:lnTo>
                  <a:pt x="3385" y="2153"/>
                </a:lnTo>
                <a:lnTo>
                  <a:pt x="3387" y="2154"/>
                </a:lnTo>
                <a:lnTo>
                  <a:pt x="3389" y="2156"/>
                </a:lnTo>
                <a:lnTo>
                  <a:pt x="3391" y="2158"/>
                </a:lnTo>
                <a:lnTo>
                  <a:pt x="3403" y="2170"/>
                </a:lnTo>
                <a:lnTo>
                  <a:pt x="3410" y="2175"/>
                </a:lnTo>
                <a:lnTo>
                  <a:pt x="3416" y="2181"/>
                </a:lnTo>
                <a:lnTo>
                  <a:pt x="3490" y="2247"/>
                </a:lnTo>
                <a:lnTo>
                  <a:pt x="3492" y="2248"/>
                </a:lnTo>
                <a:lnTo>
                  <a:pt x="3494" y="2250"/>
                </a:lnTo>
                <a:lnTo>
                  <a:pt x="3495" y="2253"/>
                </a:lnTo>
                <a:lnTo>
                  <a:pt x="3497" y="2255"/>
                </a:lnTo>
                <a:lnTo>
                  <a:pt x="3498" y="2257"/>
                </a:lnTo>
                <a:lnTo>
                  <a:pt x="3498" y="2259"/>
                </a:lnTo>
                <a:lnTo>
                  <a:pt x="3499" y="2262"/>
                </a:lnTo>
                <a:lnTo>
                  <a:pt x="3499" y="2264"/>
                </a:lnTo>
                <a:lnTo>
                  <a:pt x="3499" y="2267"/>
                </a:lnTo>
                <a:lnTo>
                  <a:pt x="3499" y="2270"/>
                </a:lnTo>
                <a:lnTo>
                  <a:pt x="3499" y="2272"/>
                </a:lnTo>
                <a:lnTo>
                  <a:pt x="3498" y="2275"/>
                </a:lnTo>
                <a:lnTo>
                  <a:pt x="3497" y="2277"/>
                </a:lnTo>
                <a:lnTo>
                  <a:pt x="3496" y="2279"/>
                </a:lnTo>
                <a:lnTo>
                  <a:pt x="3495" y="2282"/>
                </a:lnTo>
                <a:lnTo>
                  <a:pt x="3493" y="2284"/>
                </a:lnTo>
                <a:lnTo>
                  <a:pt x="3491" y="2286"/>
                </a:lnTo>
                <a:lnTo>
                  <a:pt x="3489" y="2287"/>
                </a:lnTo>
                <a:lnTo>
                  <a:pt x="3487" y="2289"/>
                </a:lnTo>
                <a:lnTo>
                  <a:pt x="3485" y="2290"/>
                </a:lnTo>
                <a:lnTo>
                  <a:pt x="3482" y="2291"/>
                </a:lnTo>
                <a:lnTo>
                  <a:pt x="3480" y="2292"/>
                </a:lnTo>
                <a:lnTo>
                  <a:pt x="3477" y="2292"/>
                </a:lnTo>
                <a:lnTo>
                  <a:pt x="3475" y="2293"/>
                </a:lnTo>
                <a:lnTo>
                  <a:pt x="3472" y="2293"/>
                </a:lnTo>
                <a:lnTo>
                  <a:pt x="3470" y="2293"/>
                </a:lnTo>
                <a:lnTo>
                  <a:pt x="3467" y="2292"/>
                </a:lnTo>
                <a:lnTo>
                  <a:pt x="3465" y="2292"/>
                </a:lnTo>
                <a:lnTo>
                  <a:pt x="3462" y="2291"/>
                </a:lnTo>
                <a:lnTo>
                  <a:pt x="3460" y="2290"/>
                </a:lnTo>
                <a:lnTo>
                  <a:pt x="3457" y="2288"/>
                </a:lnTo>
                <a:lnTo>
                  <a:pt x="3455" y="2287"/>
                </a:lnTo>
                <a:lnTo>
                  <a:pt x="3381" y="2221"/>
                </a:lnTo>
                <a:lnTo>
                  <a:pt x="3354" y="2197"/>
                </a:lnTo>
                <a:lnTo>
                  <a:pt x="3353" y="2195"/>
                </a:lnTo>
                <a:lnTo>
                  <a:pt x="3351" y="2193"/>
                </a:lnTo>
                <a:lnTo>
                  <a:pt x="3350" y="2190"/>
                </a:lnTo>
                <a:lnTo>
                  <a:pt x="3349" y="2188"/>
                </a:lnTo>
                <a:lnTo>
                  <a:pt x="3348" y="2186"/>
                </a:lnTo>
                <a:lnTo>
                  <a:pt x="3347" y="2183"/>
                </a:lnTo>
                <a:lnTo>
                  <a:pt x="3347" y="2181"/>
                </a:lnTo>
                <a:lnTo>
                  <a:pt x="3346" y="2178"/>
                </a:lnTo>
                <a:lnTo>
                  <a:pt x="3346" y="2175"/>
                </a:lnTo>
                <a:lnTo>
                  <a:pt x="3347" y="2173"/>
                </a:lnTo>
                <a:lnTo>
                  <a:pt x="3347" y="2170"/>
                </a:lnTo>
                <a:lnTo>
                  <a:pt x="3348" y="2168"/>
                </a:lnTo>
                <a:lnTo>
                  <a:pt x="3349" y="2165"/>
                </a:lnTo>
                <a:lnTo>
                  <a:pt x="3350" y="2163"/>
                </a:lnTo>
                <a:lnTo>
                  <a:pt x="3352" y="2161"/>
                </a:lnTo>
                <a:lnTo>
                  <a:pt x="3353" y="2159"/>
                </a:lnTo>
                <a:moveTo>
                  <a:pt x="2058" y="2231"/>
                </a:moveTo>
                <a:lnTo>
                  <a:pt x="2058" y="2233"/>
                </a:lnTo>
                <a:lnTo>
                  <a:pt x="2059" y="2236"/>
                </a:lnTo>
                <a:lnTo>
                  <a:pt x="2059" y="2238"/>
                </a:lnTo>
                <a:lnTo>
                  <a:pt x="2059" y="2241"/>
                </a:lnTo>
                <a:lnTo>
                  <a:pt x="2059" y="2243"/>
                </a:lnTo>
                <a:lnTo>
                  <a:pt x="2059" y="2246"/>
                </a:lnTo>
                <a:lnTo>
                  <a:pt x="2058" y="2248"/>
                </a:lnTo>
                <a:lnTo>
                  <a:pt x="2057" y="2251"/>
                </a:lnTo>
                <a:lnTo>
                  <a:pt x="2056" y="2253"/>
                </a:lnTo>
                <a:lnTo>
                  <a:pt x="2055" y="2255"/>
                </a:lnTo>
                <a:lnTo>
                  <a:pt x="2053" y="2257"/>
                </a:lnTo>
                <a:lnTo>
                  <a:pt x="2052" y="2259"/>
                </a:lnTo>
                <a:lnTo>
                  <a:pt x="2050" y="2261"/>
                </a:lnTo>
                <a:lnTo>
                  <a:pt x="2047" y="2262"/>
                </a:lnTo>
                <a:lnTo>
                  <a:pt x="2045" y="2264"/>
                </a:lnTo>
                <a:lnTo>
                  <a:pt x="2043" y="2265"/>
                </a:lnTo>
                <a:lnTo>
                  <a:pt x="1990" y="2288"/>
                </a:lnTo>
                <a:lnTo>
                  <a:pt x="1937" y="2312"/>
                </a:lnTo>
                <a:lnTo>
                  <a:pt x="1885" y="2338"/>
                </a:lnTo>
                <a:lnTo>
                  <a:pt x="1834" y="2365"/>
                </a:lnTo>
                <a:lnTo>
                  <a:pt x="1831" y="2366"/>
                </a:lnTo>
                <a:lnTo>
                  <a:pt x="1829" y="2367"/>
                </a:lnTo>
                <a:lnTo>
                  <a:pt x="1827" y="2367"/>
                </a:lnTo>
                <a:lnTo>
                  <a:pt x="1824" y="2368"/>
                </a:lnTo>
                <a:lnTo>
                  <a:pt x="1822" y="2368"/>
                </a:lnTo>
                <a:lnTo>
                  <a:pt x="1819" y="2368"/>
                </a:lnTo>
                <a:lnTo>
                  <a:pt x="1817" y="2368"/>
                </a:lnTo>
                <a:lnTo>
                  <a:pt x="1814" y="2367"/>
                </a:lnTo>
                <a:lnTo>
                  <a:pt x="1812" y="2366"/>
                </a:lnTo>
                <a:lnTo>
                  <a:pt x="1809" y="2365"/>
                </a:lnTo>
                <a:lnTo>
                  <a:pt x="1807" y="2364"/>
                </a:lnTo>
                <a:lnTo>
                  <a:pt x="1805" y="2363"/>
                </a:lnTo>
                <a:lnTo>
                  <a:pt x="1803" y="2361"/>
                </a:lnTo>
                <a:lnTo>
                  <a:pt x="1801" y="2359"/>
                </a:lnTo>
                <a:lnTo>
                  <a:pt x="1799" y="2357"/>
                </a:lnTo>
                <a:lnTo>
                  <a:pt x="1798" y="2355"/>
                </a:lnTo>
                <a:lnTo>
                  <a:pt x="1796" y="2352"/>
                </a:lnTo>
                <a:lnTo>
                  <a:pt x="1796" y="2350"/>
                </a:lnTo>
                <a:lnTo>
                  <a:pt x="1795" y="2347"/>
                </a:lnTo>
                <a:lnTo>
                  <a:pt x="1795" y="2345"/>
                </a:lnTo>
                <a:lnTo>
                  <a:pt x="1794" y="2342"/>
                </a:lnTo>
                <a:lnTo>
                  <a:pt x="1795" y="2339"/>
                </a:lnTo>
                <a:lnTo>
                  <a:pt x="1795" y="2337"/>
                </a:lnTo>
                <a:lnTo>
                  <a:pt x="1796" y="2334"/>
                </a:lnTo>
                <a:lnTo>
                  <a:pt x="1797" y="2332"/>
                </a:lnTo>
                <a:lnTo>
                  <a:pt x="1798" y="2330"/>
                </a:lnTo>
                <a:lnTo>
                  <a:pt x="1799" y="2328"/>
                </a:lnTo>
                <a:lnTo>
                  <a:pt x="1800" y="2325"/>
                </a:lnTo>
                <a:lnTo>
                  <a:pt x="1802" y="2323"/>
                </a:lnTo>
                <a:lnTo>
                  <a:pt x="1804" y="2322"/>
                </a:lnTo>
                <a:lnTo>
                  <a:pt x="1806" y="2320"/>
                </a:lnTo>
                <a:lnTo>
                  <a:pt x="1809" y="2319"/>
                </a:lnTo>
                <a:lnTo>
                  <a:pt x="1861" y="2291"/>
                </a:lnTo>
                <a:lnTo>
                  <a:pt x="1915" y="2264"/>
                </a:lnTo>
                <a:lnTo>
                  <a:pt x="1968" y="2239"/>
                </a:lnTo>
                <a:lnTo>
                  <a:pt x="2023" y="2216"/>
                </a:lnTo>
                <a:lnTo>
                  <a:pt x="2025" y="2215"/>
                </a:lnTo>
                <a:lnTo>
                  <a:pt x="2028" y="2214"/>
                </a:lnTo>
                <a:lnTo>
                  <a:pt x="2031" y="2214"/>
                </a:lnTo>
                <a:lnTo>
                  <a:pt x="2033" y="2214"/>
                </a:lnTo>
                <a:lnTo>
                  <a:pt x="2036" y="2214"/>
                </a:lnTo>
                <a:lnTo>
                  <a:pt x="2038" y="2215"/>
                </a:lnTo>
                <a:lnTo>
                  <a:pt x="2041" y="2215"/>
                </a:lnTo>
                <a:lnTo>
                  <a:pt x="2043" y="2216"/>
                </a:lnTo>
                <a:lnTo>
                  <a:pt x="2045" y="2217"/>
                </a:lnTo>
                <a:lnTo>
                  <a:pt x="2048" y="2218"/>
                </a:lnTo>
                <a:lnTo>
                  <a:pt x="2050" y="2220"/>
                </a:lnTo>
                <a:lnTo>
                  <a:pt x="2052" y="2222"/>
                </a:lnTo>
                <a:lnTo>
                  <a:pt x="2053" y="2224"/>
                </a:lnTo>
                <a:lnTo>
                  <a:pt x="2055" y="2226"/>
                </a:lnTo>
                <a:lnTo>
                  <a:pt x="2056" y="2228"/>
                </a:lnTo>
                <a:lnTo>
                  <a:pt x="2058" y="2231"/>
                </a:lnTo>
                <a:moveTo>
                  <a:pt x="3853" y="2317"/>
                </a:moveTo>
                <a:lnTo>
                  <a:pt x="3855" y="2315"/>
                </a:lnTo>
                <a:lnTo>
                  <a:pt x="3857" y="2313"/>
                </a:lnTo>
                <a:lnTo>
                  <a:pt x="3859" y="2311"/>
                </a:lnTo>
                <a:lnTo>
                  <a:pt x="3861" y="2310"/>
                </a:lnTo>
                <a:lnTo>
                  <a:pt x="3864" y="2308"/>
                </a:lnTo>
                <a:lnTo>
                  <a:pt x="3866" y="2307"/>
                </a:lnTo>
                <a:lnTo>
                  <a:pt x="3868" y="2307"/>
                </a:lnTo>
                <a:lnTo>
                  <a:pt x="3871" y="2306"/>
                </a:lnTo>
                <a:lnTo>
                  <a:pt x="3874" y="2306"/>
                </a:lnTo>
                <a:lnTo>
                  <a:pt x="3876" y="2306"/>
                </a:lnTo>
                <a:lnTo>
                  <a:pt x="3879" y="2306"/>
                </a:lnTo>
                <a:lnTo>
                  <a:pt x="3881" y="2307"/>
                </a:lnTo>
                <a:lnTo>
                  <a:pt x="3884" y="2307"/>
                </a:lnTo>
                <a:lnTo>
                  <a:pt x="3886" y="2308"/>
                </a:lnTo>
                <a:lnTo>
                  <a:pt x="3888" y="2309"/>
                </a:lnTo>
                <a:lnTo>
                  <a:pt x="3890" y="2311"/>
                </a:lnTo>
                <a:lnTo>
                  <a:pt x="3909" y="2325"/>
                </a:lnTo>
                <a:lnTo>
                  <a:pt x="3927" y="2339"/>
                </a:lnTo>
                <a:lnTo>
                  <a:pt x="3962" y="2369"/>
                </a:lnTo>
                <a:lnTo>
                  <a:pt x="3981" y="2386"/>
                </a:lnTo>
                <a:lnTo>
                  <a:pt x="4000" y="2404"/>
                </a:lnTo>
                <a:lnTo>
                  <a:pt x="4017" y="2423"/>
                </a:lnTo>
                <a:lnTo>
                  <a:pt x="4034" y="2442"/>
                </a:lnTo>
                <a:lnTo>
                  <a:pt x="4036" y="2444"/>
                </a:lnTo>
                <a:lnTo>
                  <a:pt x="4037" y="2446"/>
                </a:lnTo>
                <a:lnTo>
                  <a:pt x="4038" y="2448"/>
                </a:lnTo>
                <a:lnTo>
                  <a:pt x="4039" y="2451"/>
                </a:lnTo>
                <a:lnTo>
                  <a:pt x="4040" y="2453"/>
                </a:lnTo>
                <a:lnTo>
                  <a:pt x="4040" y="2456"/>
                </a:lnTo>
                <a:lnTo>
                  <a:pt x="4040" y="2458"/>
                </a:lnTo>
                <a:lnTo>
                  <a:pt x="4040" y="2461"/>
                </a:lnTo>
                <a:lnTo>
                  <a:pt x="4040" y="2463"/>
                </a:lnTo>
                <a:lnTo>
                  <a:pt x="4039" y="2466"/>
                </a:lnTo>
                <a:lnTo>
                  <a:pt x="4039" y="2468"/>
                </a:lnTo>
                <a:lnTo>
                  <a:pt x="4038" y="2471"/>
                </a:lnTo>
                <a:lnTo>
                  <a:pt x="4036" y="2473"/>
                </a:lnTo>
                <a:lnTo>
                  <a:pt x="4035" y="2475"/>
                </a:lnTo>
                <a:lnTo>
                  <a:pt x="4033" y="2477"/>
                </a:lnTo>
                <a:lnTo>
                  <a:pt x="4031" y="2479"/>
                </a:lnTo>
                <a:lnTo>
                  <a:pt x="4029" y="2480"/>
                </a:lnTo>
                <a:lnTo>
                  <a:pt x="4027" y="2482"/>
                </a:lnTo>
                <a:lnTo>
                  <a:pt x="4024" y="2483"/>
                </a:lnTo>
                <a:lnTo>
                  <a:pt x="4022" y="2484"/>
                </a:lnTo>
                <a:lnTo>
                  <a:pt x="4020" y="2485"/>
                </a:lnTo>
                <a:lnTo>
                  <a:pt x="4017" y="2485"/>
                </a:lnTo>
                <a:lnTo>
                  <a:pt x="4015" y="2485"/>
                </a:lnTo>
                <a:lnTo>
                  <a:pt x="4012" y="2485"/>
                </a:lnTo>
                <a:lnTo>
                  <a:pt x="4009" y="2485"/>
                </a:lnTo>
                <a:lnTo>
                  <a:pt x="4007" y="2484"/>
                </a:lnTo>
                <a:lnTo>
                  <a:pt x="4005" y="2483"/>
                </a:lnTo>
                <a:lnTo>
                  <a:pt x="4002" y="2482"/>
                </a:lnTo>
                <a:lnTo>
                  <a:pt x="4000" y="2481"/>
                </a:lnTo>
                <a:lnTo>
                  <a:pt x="3998" y="2479"/>
                </a:lnTo>
                <a:lnTo>
                  <a:pt x="3996" y="2478"/>
                </a:lnTo>
                <a:lnTo>
                  <a:pt x="3994" y="2476"/>
                </a:lnTo>
                <a:lnTo>
                  <a:pt x="3979" y="2458"/>
                </a:lnTo>
                <a:lnTo>
                  <a:pt x="3962" y="2441"/>
                </a:lnTo>
                <a:lnTo>
                  <a:pt x="3945" y="2424"/>
                </a:lnTo>
                <a:lnTo>
                  <a:pt x="3927" y="2408"/>
                </a:lnTo>
                <a:lnTo>
                  <a:pt x="3911" y="2394"/>
                </a:lnTo>
                <a:lnTo>
                  <a:pt x="3894" y="2380"/>
                </a:lnTo>
                <a:lnTo>
                  <a:pt x="3877" y="2367"/>
                </a:lnTo>
                <a:lnTo>
                  <a:pt x="3859" y="2354"/>
                </a:lnTo>
                <a:lnTo>
                  <a:pt x="3857" y="2352"/>
                </a:lnTo>
                <a:lnTo>
                  <a:pt x="3855" y="2350"/>
                </a:lnTo>
                <a:lnTo>
                  <a:pt x="3854" y="2348"/>
                </a:lnTo>
                <a:lnTo>
                  <a:pt x="3852" y="2346"/>
                </a:lnTo>
                <a:lnTo>
                  <a:pt x="3851" y="2344"/>
                </a:lnTo>
                <a:lnTo>
                  <a:pt x="3850" y="2341"/>
                </a:lnTo>
                <a:lnTo>
                  <a:pt x="3849" y="2339"/>
                </a:lnTo>
                <a:lnTo>
                  <a:pt x="3849" y="2336"/>
                </a:lnTo>
                <a:lnTo>
                  <a:pt x="3849" y="2334"/>
                </a:lnTo>
                <a:lnTo>
                  <a:pt x="3848" y="2331"/>
                </a:lnTo>
                <a:lnTo>
                  <a:pt x="3849" y="2329"/>
                </a:lnTo>
                <a:lnTo>
                  <a:pt x="3849" y="2326"/>
                </a:lnTo>
                <a:lnTo>
                  <a:pt x="3850" y="2324"/>
                </a:lnTo>
                <a:lnTo>
                  <a:pt x="3851" y="2321"/>
                </a:lnTo>
                <a:lnTo>
                  <a:pt x="3852" y="2319"/>
                </a:lnTo>
                <a:lnTo>
                  <a:pt x="3853" y="2317"/>
                </a:lnTo>
                <a:moveTo>
                  <a:pt x="3604" y="2378"/>
                </a:moveTo>
                <a:lnTo>
                  <a:pt x="3606" y="2376"/>
                </a:lnTo>
                <a:lnTo>
                  <a:pt x="3608" y="2374"/>
                </a:lnTo>
                <a:lnTo>
                  <a:pt x="3610" y="2372"/>
                </a:lnTo>
                <a:lnTo>
                  <a:pt x="3612" y="2371"/>
                </a:lnTo>
                <a:lnTo>
                  <a:pt x="3615" y="2370"/>
                </a:lnTo>
                <a:lnTo>
                  <a:pt x="3617" y="2369"/>
                </a:lnTo>
                <a:lnTo>
                  <a:pt x="3620" y="2369"/>
                </a:lnTo>
                <a:lnTo>
                  <a:pt x="3622" y="2368"/>
                </a:lnTo>
                <a:lnTo>
                  <a:pt x="3625" y="2368"/>
                </a:lnTo>
                <a:lnTo>
                  <a:pt x="3627" y="2368"/>
                </a:lnTo>
                <a:lnTo>
                  <a:pt x="3630" y="2368"/>
                </a:lnTo>
                <a:lnTo>
                  <a:pt x="3632" y="2369"/>
                </a:lnTo>
                <a:lnTo>
                  <a:pt x="3635" y="2370"/>
                </a:lnTo>
                <a:lnTo>
                  <a:pt x="3637" y="2371"/>
                </a:lnTo>
                <a:lnTo>
                  <a:pt x="3639" y="2372"/>
                </a:lnTo>
                <a:lnTo>
                  <a:pt x="3641" y="2374"/>
                </a:lnTo>
                <a:lnTo>
                  <a:pt x="3723" y="2440"/>
                </a:lnTo>
                <a:lnTo>
                  <a:pt x="3761" y="2469"/>
                </a:lnTo>
                <a:lnTo>
                  <a:pt x="3796" y="2495"/>
                </a:lnTo>
                <a:lnTo>
                  <a:pt x="3798" y="2496"/>
                </a:lnTo>
                <a:lnTo>
                  <a:pt x="3800" y="2498"/>
                </a:lnTo>
                <a:lnTo>
                  <a:pt x="3802" y="2500"/>
                </a:lnTo>
                <a:lnTo>
                  <a:pt x="3804" y="2503"/>
                </a:lnTo>
                <a:lnTo>
                  <a:pt x="3805" y="2505"/>
                </a:lnTo>
                <a:lnTo>
                  <a:pt x="3806" y="2507"/>
                </a:lnTo>
                <a:lnTo>
                  <a:pt x="3807" y="2510"/>
                </a:lnTo>
                <a:lnTo>
                  <a:pt x="3807" y="2512"/>
                </a:lnTo>
                <a:lnTo>
                  <a:pt x="3807" y="2515"/>
                </a:lnTo>
                <a:lnTo>
                  <a:pt x="3807" y="2517"/>
                </a:lnTo>
                <a:lnTo>
                  <a:pt x="3807" y="2520"/>
                </a:lnTo>
                <a:lnTo>
                  <a:pt x="3807" y="2522"/>
                </a:lnTo>
                <a:lnTo>
                  <a:pt x="3806" y="2525"/>
                </a:lnTo>
                <a:lnTo>
                  <a:pt x="3805" y="2527"/>
                </a:lnTo>
                <a:lnTo>
                  <a:pt x="3804" y="2529"/>
                </a:lnTo>
                <a:lnTo>
                  <a:pt x="3802" y="2532"/>
                </a:lnTo>
                <a:lnTo>
                  <a:pt x="3801" y="2534"/>
                </a:lnTo>
                <a:lnTo>
                  <a:pt x="3799" y="2536"/>
                </a:lnTo>
                <a:lnTo>
                  <a:pt x="3797" y="2537"/>
                </a:lnTo>
                <a:lnTo>
                  <a:pt x="3795" y="2539"/>
                </a:lnTo>
                <a:lnTo>
                  <a:pt x="3793" y="2540"/>
                </a:lnTo>
                <a:lnTo>
                  <a:pt x="3790" y="2541"/>
                </a:lnTo>
                <a:lnTo>
                  <a:pt x="3788" y="2542"/>
                </a:lnTo>
                <a:lnTo>
                  <a:pt x="3785" y="2542"/>
                </a:lnTo>
                <a:lnTo>
                  <a:pt x="3783" y="2542"/>
                </a:lnTo>
                <a:lnTo>
                  <a:pt x="3780" y="2542"/>
                </a:lnTo>
                <a:lnTo>
                  <a:pt x="3778" y="2542"/>
                </a:lnTo>
                <a:lnTo>
                  <a:pt x="3775" y="2542"/>
                </a:lnTo>
                <a:lnTo>
                  <a:pt x="3772" y="2541"/>
                </a:lnTo>
                <a:lnTo>
                  <a:pt x="3770" y="2540"/>
                </a:lnTo>
                <a:lnTo>
                  <a:pt x="3768" y="2539"/>
                </a:lnTo>
                <a:lnTo>
                  <a:pt x="3765" y="2538"/>
                </a:lnTo>
                <a:lnTo>
                  <a:pt x="3607" y="2415"/>
                </a:lnTo>
                <a:lnTo>
                  <a:pt x="3605" y="2413"/>
                </a:lnTo>
                <a:lnTo>
                  <a:pt x="3604" y="2411"/>
                </a:lnTo>
                <a:lnTo>
                  <a:pt x="3602" y="2409"/>
                </a:lnTo>
                <a:lnTo>
                  <a:pt x="3601" y="2407"/>
                </a:lnTo>
                <a:lnTo>
                  <a:pt x="3600" y="2404"/>
                </a:lnTo>
                <a:lnTo>
                  <a:pt x="3599" y="2402"/>
                </a:lnTo>
                <a:lnTo>
                  <a:pt x="3598" y="2399"/>
                </a:lnTo>
                <a:lnTo>
                  <a:pt x="3598" y="2397"/>
                </a:lnTo>
                <a:lnTo>
                  <a:pt x="3598" y="2394"/>
                </a:lnTo>
                <a:lnTo>
                  <a:pt x="3598" y="2392"/>
                </a:lnTo>
                <a:lnTo>
                  <a:pt x="3598" y="2389"/>
                </a:lnTo>
                <a:lnTo>
                  <a:pt x="3599" y="2387"/>
                </a:lnTo>
                <a:lnTo>
                  <a:pt x="3600" y="2384"/>
                </a:lnTo>
                <a:lnTo>
                  <a:pt x="3601" y="2382"/>
                </a:lnTo>
                <a:lnTo>
                  <a:pt x="3603" y="2380"/>
                </a:lnTo>
                <a:lnTo>
                  <a:pt x="3604" y="2378"/>
                </a:lnTo>
                <a:moveTo>
                  <a:pt x="1645" y="2452"/>
                </a:moveTo>
                <a:lnTo>
                  <a:pt x="1646" y="2454"/>
                </a:lnTo>
                <a:lnTo>
                  <a:pt x="1647" y="2456"/>
                </a:lnTo>
                <a:lnTo>
                  <a:pt x="1648" y="2459"/>
                </a:lnTo>
                <a:lnTo>
                  <a:pt x="1649" y="2461"/>
                </a:lnTo>
                <a:lnTo>
                  <a:pt x="1649" y="2464"/>
                </a:lnTo>
                <a:lnTo>
                  <a:pt x="1649" y="2466"/>
                </a:lnTo>
                <a:lnTo>
                  <a:pt x="1649" y="2469"/>
                </a:lnTo>
                <a:lnTo>
                  <a:pt x="1649" y="2471"/>
                </a:lnTo>
                <a:lnTo>
                  <a:pt x="1648" y="2474"/>
                </a:lnTo>
                <a:lnTo>
                  <a:pt x="1647" y="2476"/>
                </a:lnTo>
                <a:lnTo>
                  <a:pt x="1646" y="2479"/>
                </a:lnTo>
                <a:lnTo>
                  <a:pt x="1645" y="2481"/>
                </a:lnTo>
                <a:lnTo>
                  <a:pt x="1643" y="2483"/>
                </a:lnTo>
                <a:lnTo>
                  <a:pt x="1642" y="2485"/>
                </a:lnTo>
                <a:lnTo>
                  <a:pt x="1640" y="2487"/>
                </a:lnTo>
                <a:lnTo>
                  <a:pt x="1638" y="2489"/>
                </a:lnTo>
                <a:lnTo>
                  <a:pt x="1591" y="2523"/>
                </a:lnTo>
                <a:lnTo>
                  <a:pt x="1568" y="2540"/>
                </a:lnTo>
                <a:lnTo>
                  <a:pt x="1546" y="2559"/>
                </a:lnTo>
                <a:lnTo>
                  <a:pt x="1466" y="2628"/>
                </a:lnTo>
                <a:lnTo>
                  <a:pt x="1464" y="2629"/>
                </a:lnTo>
                <a:lnTo>
                  <a:pt x="1462" y="2631"/>
                </a:lnTo>
                <a:lnTo>
                  <a:pt x="1459" y="2632"/>
                </a:lnTo>
                <a:lnTo>
                  <a:pt x="1457" y="2633"/>
                </a:lnTo>
                <a:lnTo>
                  <a:pt x="1455" y="2634"/>
                </a:lnTo>
                <a:lnTo>
                  <a:pt x="1452" y="2634"/>
                </a:lnTo>
                <a:lnTo>
                  <a:pt x="1450" y="2635"/>
                </a:lnTo>
                <a:lnTo>
                  <a:pt x="1447" y="2635"/>
                </a:lnTo>
                <a:lnTo>
                  <a:pt x="1445" y="2634"/>
                </a:lnTo>
                <a:lnTo>
                  <a:pt x="1442" y="2634"/>
                </a:lnTo>
                <a:lnTo>
                  <a:pt x="1440" y="2633"/>
                </a:lnTo>
                <a:lnTo>
                  <a:pt x="1437" y="2632"/>
                </a:lnTo>
                <a:lnTo>
                  <a:pt x="1435" y="2631"/>
                </a:lnTo>
                <a:lnTo>
                  <a:pt x="1433" y="2630"/>
                </a:lnTo>
                <a:lnTo>
                  <a:pt x="1431" y="2628"/>
                </a:lnTo>
                <a:lnTo>
                  <a:pt x="1429" y="2627"/>
                </a:lnTo>
                <a:lnTo>
                  <a:pt x="1427" y="2625"/>
                </a:lnTo>
                <a:lnTo>
                  <a:pt x="1425" y="2622"/>
                </a:lnTo>
                <a:lnTo>
                  <a:pt x="1424" y="2620"/>
                </a:lnTo>
                <a:lnTo>
                  <a:pt x="1423" y="2617"/>
                </a:lnTo>
                <a:lnTo>
                  <a:pt x="1423" y="2615"/>
                </a:lnTo>
                <a:lnTo>
                  <a:pt x="1422" y="2612"/>
                </a:lnTo>
                <a:lnTo>
                  <a:pt x="1422" y="2610"/>
                </a:lnTo>
                <a:lnTo>
                  <a:pt x="1422" y="2607"/>
                </a:lnTo>
                <a:lnTo>
                  <a:pt x="1422" y="2605"/>
                </a:lnTo>
                <a:lnTo>
                  <a:pt x="1423" y="2602"/>
                </a:lnTo>
                <a:lnTo>
                  <a:pt x="1423" y="2600"/>
                </a:lnTo>
                <a:lnTo>
                  <a:pt x="1424" y="2597"/>
                </a:lnTo>
                <a:lnTo>
                  <a:pt x="1426" y="2595"/>
                </a:lnTo>
                <a:lnTo>
                  <a:pt x="1427" y="2593"/>
                </a:lnTo>
                <a:lnTo>
                  <a:pt x="1429" y="2591"/>
                </a:lnTo>
                <a:lnTo>
                  <a:pt x="1431" y="2589"/>
                </a:lnTo>
                <a:lnTo>
                  <a:pt x="1513" y="2518"/>
                </a:lnTo>
                <a:lnTo>
                  <a:pt x="1559" y="2481"/>
                </a:lnTo>
                <a:lnTo>
                  <a:pt x="1583" y="2463"/>
                </a:lnTo>
                <a:lnTo>
                  <a:pt x="1608" y="2446"/>
                </a:lnTo>
                <a:lnTo>
                  <a:pt x="1610" y="2444"/>
                </a:lnTo>
                <a:lnTo>
                  <a:pt x="1612" y="2443"/>
                </a:lnTo>
                <a:lnTo>
                  <a:pt x="1614" y="2442"/>
                </a:lnTo>
                <a:lnTo>
                  <a:pt x="1617" y="2441"/>
                </a:lnTo>
                <a:lnTo>
                  <a:pt x="1619" y="2441"/>
                </a:lnTo>
                <a:lnTo>
                  <a:pt x="1622" y="2440"/>
                </a:lnTo>
                <a:lnTo>
                  <a:pt x="1624" y="2440"/>
                </a:lnTo>
                <a:lnTo>
                  <a:pt x="1627" y="2441"/>
                </a:lnTo>
                <a:lnTo>
                  <a:pt x="1629" y="2441"/>
                </a:lnTo>
                <a:lnTo>
                  <a:pt x="1632" y="2442"/>
                </a:lnTo>
                <a:lnTo>
                  <a:pt x="1634" y="2443"/>
                </a:lnTo>
                <a:lnTo>
                  <a:pt x="1637" y="2444"/>
                </a:lnTo>
                <a:lnTo>
                  <a:pt x="1639" y="2446"/>
                </a:lnTo>
                <a:lnTo>
                  <a:pt x="1641" y="2448"/>
                </a:lnTo>
                <a:lnTo>
                  <a:pt x="1643" y="2450"/>
                </a:lnTo>
                <a:lnTo>
                  <a:pt x="1645" y="2452"/>
                </a:lnTo>
                <a:moveTo>
                  <a:pt x="3924" y="2612"/>
                </a:moveTo>
                <a:lnTo>
                  <a:pt x="3926" y="2609"/>
                </a:lnTo>
                <a:lnTo>
                  <a:pt x="3927" y="2607"/>
                </a:lnTo>
                <a:lnTo>
                  <a:pt x="3929" y="2605"/>
                </a:lnTo>
                <a:lnTo>
                  <a:pt x="3931" y="2604"/>
                </a:lnTo>
                <a:lnTo>
                  <a:pt x="3933" y="2602"/>
                </a:lnTo>
                <a:lnTo>
                  <a:pt x="3935" y="2601"/>
                </a:lnTo>
                <a:lnTo>
                  <a:pt x="3938" y="2600"/>
                </a:lnTo>
                <a:lnTo>
                  <a:pt x="3940" y="2599"/>
                </a:lnTo>
                <a:lnTo>
                  <a:pt x="3942" y="2599"/>
                </a:lnTo>
                <a:lnTo>
                  <a:pt x="3945" y="2598"/>
                </a:lnTo>
                <a:lnTo>
                  <a:pt x="3948" y="2598"/>
                </a:lnTo>
                <a:lnTo>
                  <a:pt x="3950" y="2598"/>
                </a:lnTo>
                <a:lnTo>
                  <a:pt x="3953" y="2599"/>
                </a:lnTo>
                <a:lnTo>
                  <a:pt x="3955" y="2600"/>
                </a:lnTo>
                <a:lnTo>
                  <a:pt x="3958" y="2600"/>
                </a:lnTo>
                <a:lnTo>
                  <a:pt x="3960" y="2602"/>
                </a:lnTo>
                <a:lnTo>
                  <a:pt x="3981" y="2613"/>
                </a:lnTo>
                <a:lnTo>
                  <a:pt x="4000" y="2622"/>
                </a:lnTo>
                <a:lnTo>
                  <a:pt x="4017" y="2629"/>
                </a:lnTo>
                <a:lnTo>
                  <a:pt x="4032" y="2635"/>
                </a:lnTo>
                <a:lnTo>
                  <a:pt x="4045" y="2639"/>
                </a:lnTo>
                <a:lnTo>
                  <a:pt x="4056" y="2642"/>
                </a:lnTo>
                <a:lnTo>
                  <a:pt x="4066" y="2643"/>
                </a:lnTo>
                <a:lnTo>
                  <a:pt x="4070" y="2644"/>
                </a:lnTo>
                <a:lnTo>
                  <a:pt x="4073" y="2644"/>
                </a:lnTo>
                <a:lnTo>
                  <a:pt x="4075" y="2644"/>
                </a:lnTo>
                <a:lnTo>
                  <a:pt x="4076" y="2643"/>
                </a:lnTo>
                <a:lnTo>
                  <a:pt x="4077" y="2643"/>
                </a:lnTo>
                <a:lnTo>
                  <a:pt x="4078" y="2643"/>
                </a:lnTo>
                <a:lnTo>
                  <a:pt x="4079" y="2643"/>
                </a:lnTo>
                <a:lnTo>
                  <a:pt x="4080" y="2642"/>
                </a:lnTo>
                <a:lnTo>
                  <a:pt x="4081" y="2642"/>
                </a:lnTo>
                <a:lnTo>
                  <a:pt x="4082" y="2642"/>
                </a:lnTo>
                <a:lnTo>
                  <a:pt x="4082" y="2642"/>
                </a:lnTo>
                <a:lnTo>
                  <a:pt x="4082" y="2642"/>
                </a:lnTo>
                <a:lnTo>
                  <a:pt x="4082" y="2641"/>
                </a:lnTo>
                <a:lnTo>
                  <a:pt x="4082" y="2640"/>
                </a:lnTo>
                <a:lnTo>
                  <a:pt x="4082" y="2639"/>
                </a:lnTo>
                <a:lnTo>
                  <a:pt x="4083" y="2639"/>
                </a:lnTo>
                <a:lnTo>
                  <a:pt x="4083" y="2638"/>
                </a:lnTo>
                <a:lnTo>
                  <a:pt x="4083" y="2638"/>
                </a:lnTo>
                <a:lnTo>
                  <a:pt x="4083" y="2637"/>
                </a:lnTo>
                <a:lnTo>
                  <a:pt x="4083" y="2636"/>
                </a:lnTo>
                <a:lnTo>
                  <a:pt x="4083" y="2635"/>
                </a:lnTo>
                <a:lnTo>
                  <a:pt x="4083" y="2634"/>
                </a:lnTo>
                <a:lnTo>
                  <a:pt x="4083" y="2632"/>
                </a:lnTo>
                <a:lnTo>
                  <a:pt x="4083" y="2629"/>
                </a:lnTo>
                <a:lnTo>
                  <a:pt x="4083" y="2626"/>
                </a:lnTo>
                <a:lnTo>
                  <a:pt x="4084" y="2623"/>
                </a:lnTo>
                <a:lnTo>
                  <a:pt x="4085" y="2621"/>
                </a:lnTo>
                <a:lnTo>
                  <a:pt x="4086" y="2619"/>
                </a:lnTo>
                <a:lnTo>
                  <a:pt x="4087" y="2616"/>
                </a:lnTo>
                <a:lnTo>
                  <a:pt x="4088" y="2614"/>
                </a:lnTo>
                <a:lnTo>
                  <a:pt x="4090" y="2612"/>
                </a:lnTo>
                <a:lnTo>
                  <a:pt x="4091" y="2610"/>
                </a:lnTo>
                <a:lnTo>
                  <a:pt x="4093" y="2609"/>
                </a:lnTo>
                <a:lnTo>
                  <a:pt x="4096" y="2607"/>
                </a:lnTo>
                <a:lnTo>
                  <a:pt x="4098" y="2606"/>
                </a:lnTo>
                <a:lnTo>
                  <a:pt x="4100" y="2605"/>
                </a:lnTo>
                <a:lnTo>
                  <a:pt x="4103" y="2604"/>
                </a:lnTo>
                <a:lnTo>
                  <a:pt x="4105" y="2604"/>
                </a:lnTo>
                <a:lnTo>
                  <a:pt x="4108" y="2604"/>
                </a:lnTo>
                <a:lnTo>
                  <a:pt x="4111" y="2604"/>
                </a:lnTo>
                <a:lnTo>
                  <a:pt x="4113" y="2604"/>
                </a:lnTo>
                <a:lnTo>
                  <a:pt x="4116" y="2604"/>
                </a:lnTo>
                <a:lnTo>
                  <a:pt x="4118" y="2605"/>
                </a:lnTo>
                <a:lnTo>
                  <a:pt x="4121" y="2606"/>
                </a:lnTo>
                <a:lnTo>
                  <a:pt x="4123" y="2607"/>
                </a:lnTo>
                <a:lnTo>
                  <a:pt x="4125" y="2608"/>
                </a:lnTo>
                <a:lnTo>
                  <a:pt x="4127" y="2610"/>
                </a:lnTo>
                <a:lnTo>
                  <a:pt x="4129" y="2612"/>
                </a:lnTo>
                <a:lnTo>
                  <a:pt x="4131" y="2614"/>
                </a:lnTo>
                <a:lnTo>
                  <a:pt x="4132" y="2616"/>
                </a:lnTo>
                <a:lnTo>
                  <a:pt x="4133" y="2618"/>
                </a:lnTo>
                <a:lnTo>
                  <a:pt x="4134" y="2620"/>
                </a:lnTo>
                <a:lnTo>
                  <a:pt x="4135" y="2623"/>
                </a:lnTo>
                <a:lnTo>
                  <a:pt x="4136" y="2625"/>
                </a:lnTo>
                <a:lnTo>
                  <a:pt x="4136" y="2628"/>
                </a:lnTo>
                <a:lnTo>
                  <a:pt x="4136" y="2634"/>
                </a:lnTo>
                <a:lnTo>
                  <a:pt x="4136" y="2640"/>
                </a:lnTo>
                <a:lnTo>
                  <a:pt x="4135" y="2646"/>
                </a:lnTo>
                <a:lnTo>
                  <a:pt x="4134" y="2652"/>
                </a:lnTo>
                <a:lnTo>
                  <a:pt x="4133" y="2655"/>
                </a:lnTo>
                <a:lnTo>
                  <a:pt x="4132" y="2659"/>
                </a:lnTo>
                <a:lnTo>
                  <a:pt x="4131" y="2662"/>
                </a:lnTo>
                <a:lnTo>
                  <a:pt x="4130" y="2664"/>
                </a:lnTo>
                <a:lnTo>
                  <a:pt x="4128" y="2667"/>
                </a:lnTo>
                <a:lnTo>
                  <a:pt x="4126" y="2670"/>
                </a:lnTo>
                <a:lnTo>
                  <a:pt x="4124" y="2673"/>
                </a:lnTo>
                <a:lnTo>
                  <a:pt x="4122" y="2676"/>
                </a:lnTo>
                <a:lnTo>
                  <a:pt x="4120" y="2678"/>
                </a:lnTo>
                <a:lnTo>
                  <a:pt x="4117" y="2681"/>
                </a:lnTo>
                <a:lnTo>
                  <a:pt x="4115" y="2683"/>
                </a:lnTo>
                <a:lnTo>
                  <a:pt x="4112" y="2685"/>
                </a:lnTo>
                <a:lnTo>
                  <a:pt x="4110" y="2687"/>
                </a:lnTo>
                <a:lnTo>
                  <a:pt x="4107" y="2688"/>
                </a:lnTo>
                <a:lnTo>
                  <a:pt x="4104" y="2690"/>
                </a:lnTo>
                <a:lnTo>
                  <a:pt x="4101" y="2691"/>
                </a:lnTo>
                <a:lnTo>
                  <a:pt x="4095" y="2693"/>
                </a:lnTo>
                <a:lnTo>
                  <a:pt x="4088" y="2695"/>
                </a:lnTo>
                <a:lnTo>
                  <a:pt x="4082" y="2696"/>
                </a:lnTo>
                <a:lnTo>
                  <a:pt x="4075" y="2697"/>
                </a:lnTo>
                <a:lnTo>
                  <a:pt x="4069" y="2697"/>
                </a:lnTo>
                <a:lnTo>
                  <a:pt x="4062" y="2696"/>
                </a:lnTo>
                <a:lnTo>
                  <a:pt x="4047" y="2694"/>
                </a:lnTo>
                <a:lnTo>
                  <a:pt x="4031" y="2690"/>
                </a:lnTo>
                <a:lnTo>
                  <a:pt x="4014" y="2685"/>
                </a:lnTo>
                <a:lnTo>
                  <a:pt x="3996" y="2678"/>
                </a:lnTo>
                <a:lnTo>
                  <a:pt x="3977" y="2669"/>
                </a:lnTo>
                <a:lnTo>
                  <a:pt x="3956" y="2659"/>
                </a:lnTo>
                <a:lnTo>
                  <a:pt x="3934" y="2648"/>
                </a:lnTo>
                <a:lnTo>
                  <a:pt x="3932" y="2646"/>
                </a:lnTo>
                <a:lnTo>
                  <a:pt x="3930" y="2645"/>
                </a:lnTo>
                <a:lnTo>
                  <a:pt x="3928" y="2643"/>
                </a:lnTo>
                <a:lnTo>
                  <a:pt x="3926" y="2641"/>
                </a:lnTo>
                <a:lnTo>
                  <a:pt x="3925" y="2639"/>
                </a:lnTo>
                <a:lnTo>
                  <a:pt x="3924" y="2637"/>
                </a:lnTo>
                <a:lnTo>
                  <a:pt x="3923" y="2634"/>
                </a:lnTo>
                <a:lnTo>
                  <a:pt x="3922" y="2632"/>
                </a:lnTo>
                <a:lnTo>
                  <a:pt x="3921" y="2629"/>
                </a:lnTo>
                <a:lnTo>
                  <a:pt x="3921" y="2627"/>
                </a:lnTo>
                <a:lnTo>
                  <a:pt x="3921" y="2624"/>
                </a:lnTo>
                <a:lnTo>
                  <a:pt x="3921" y="2622"/>
                </a:lnTo>
                <a:lnTo>
                  <a:pt x="3921" y="2619"/>
                </a:lnTo>
                <a:lnTo>
                  <a:pt x="3922" y="2617"/>
                </a:lnTo>
                <a:lnTo>
                  <a:pt x="3923" y="2614"/>
                </a:lnTo>
                <a:lnTo>
                  <a:pt x="3924" y="2612"/>
                </a:lnTo>
                <a:moveTo>
                  <a:pt x="1318" y="2743"/>
                </a:moveTo>
                <a:lnTo>
                  <a:pt x="1320" y="2744"/>
                </a:lnTo>
                <a:lnTo>
                  <a:pt x="1321" y="2746"/>
                </a:lnTo>
                <a:lnTo>
                  <a:pt x="1323" y="2748"/>
                </a:lnTo>
                <a:lnTo>
                  <a:pt x="1324" y="2751"/>
                </a:lnTo>
                <a:lnTo>
                  <a:pt x="1325" y="2753"/>
                </a:lnTo>
                <a:lnTo>
                  <a:pt x="1326" y="2755"/>
                </a:lnTo>
                <a:lnTo>
                  <a:pt x="1327" y="2758"/>
                </a:lnTo>
                <a:lnTo>
                  <a:pt x="1327" y="2760"/>
                </a:lnTo>
                <a:lnTo>
                  <a:pt x="1327" y="2763"/>
                </a:lnTo>
                <a:lnTo>
                  <a:pt x="1327" y="2765"/>
                </a:lnTo>
                <a:lnTo>
                  <a:pt x="1327" y="2768"/>
                </a:lnTo>
                <a:lnTo>
                  <a:pt x="1326" y="2770"/>
                </a:lnTo>
                <a:lnTo>
                  <a:pt x="1326" y="2773"/>
                </a:lnTo>
                <a:lnTo>
                  <a:pt x="1325" y="2775"/>
                </a:lnTo>
                <a:lnTo>
                  <a:pt x="1323" y="2777"/>
                </a:lnTo>
                <a:lnTo>
                  <a:pt x="1322" y="2780"/>
                </a:lnTo>
                <a:lnTo>
                  <a:pt x="1288" y="2823"/>
                </a:lnTo>
                <a:lnTo>
                  <a:pt x="1257" y="2866"/>
                </a:lnTo>
                <a:lnTo>
                  <a:pt x="1230" y="2910"/>
                </a:lnTo>
                <a:lnTo>
                  <a:pt x="1205" y="2953"/>
                </a:lnTo>
                <a:lnTo>
                  <a:pt x="1203" y="2955"/>
                </a:lnTo>
                <a:lnTo>
                  <a:pt x="1202" y="2957"/>
                </a:lnTo>
                <a:lnTo>
                  <a:pt x="1200" y="2959"/>
                </a:lnTo>
                <a:lnTo>
                  <a:pt x="1198" y="2961"/>
                </a:lnTo>
                <a:lnTo>
                  <a:pt x="1196" y="2962"/>
                </a:lnTo>
                <a:lnTo>
                  <a:pt x="1194" y="2964"/>
                </a:lnTo>
                <a:lnTo>
                  <a:pt x="1191" y="2965"/>
                </a:lnTo>
                <a:lnTo>
                  <a:pt x="1189" y="2966"/>
                </a:lnTo>
                <a:lnTo>
                  <a:pt x="1187" y="2966"/>
                </a:lnTo>
                <a:lnTo>
                  <a:pt x="1184" y="2967"/>
                </a:lnTo>
                <a:lnTo>
                  <a:pt x="1181" y="2967"/>
                </a:lnTo>
                <a:lnTo>
                  <a:pt x="1179" y="2967"/>
                </a:lnTo>
                <a:lnTo>
                  <a:pt x="1176" y="2966"/>
                </a:lnTo>
                <a:lnTo>
                  <a:pt x="1174" y="2966"/>
                </a:lnTo>
                <a:lnTo>
                  <a:pt x="1171" y="2965"/>
                </a:lnTo>
                <a:lnTo>
                  <a:pt x="1169" y="2964"/>
                </a:lnTo>
                <a:lnTo>
                  <a:pt x="1166" y="2962"/>
                </a:lnTo>
                <a:lnTo>
                  <a:pt x="1164" y="2961"/>
                </a:lnTo>
                <a:lnTo>
                  <a:pt x="1162" y="2959"/>
                </a:lnTo>
                <a:lnTo>
                  <a:pt x="1161" y="2957"/>
                </a:lnTo>
                <a:lnTo>
                  <a:pt x="1159" y="2955"/>
                </a:lnTo>
                <a:lnTo>
                  <a:pt x="1158" y="2953"/>
                </a:lnTo>
                <a:lnTo>
                  <a:pt x="1157" y="2950"/>
                </a:lnTo>
                <a:lnTo>
                  <a:pt x="1156" y="2948"/>
                </a:lnTo>
                <a:lnTo>
                  <a:pt x="1155" y="2945"/>
                </a:lnTo>
                <a:lnTo>
                  <a:pt x="1155" y="2943"/>
                </a:lnTo>
                <a:lnTo>
                  <a:pt x="1155" y="2940"/>
                </a:lnTo>
                <a:lnTo>
                  <a:pt x="1155" y="2938"/>
                </a:lnTo>
                <a:lnTo>
                  <a:pt x="1155" y="2935"/>
                </a:lnTo>
                <a:lnTo>
                  <a:pt x="1156" y="2933"/>
                </a:lnTo>
                <a:lnTo>
                  <a:pt x="1157" y="2930"/>
                </a:lnTo>
                <a:lnTo>
                  <a:pt x="1158" y="2928"/>
                </a:lnTo>
                <a:lnTo>
                  <a:pt x="1184" y="2882"/>
                </a:lnTo>
                <a:lnTo>
                  <a:pt x="1213" y="2837"/>
                </a:lnTo>
                <a:lnTo>
                  <a:pt x="1246" y="2792"/>
                </a:lnTo>
                <a:lnTo>
                  <a:pt x="1281" y="2747"/>
                </a:lnTo>
                <a:lnTo>
                  <a:pt x="1283" y="2745"/>
                </a:lnTo>
                <a:lnTo>
                  <a:pt x="1284" y="2743"/>
                </a:lnTo>
                <a:lnTo>
                  <a:pt x="1287" y="2741"/>
                </a:lnTo>
                <a:lnTo>
                  <a:pt x="1289" y="2740"/>
                </a:lnTo>
                <a:lnTo>
                  <a:pt x="1291" y="2739"/>
                </a:lnTo>
                <a:lnTo>
                  <a:pt x="1294" y="2738"/>
                </a:lnTo>
                <a:lnTo>
                  <a:pt x="1296" y="2737"/>
                </a:lnTo>
                <a:lnTo>
                  <a:pt x="1299" y="2737"/>
                </a:lnTo>
                <a:lnTo>
                  <a:pt x="1301" y="2737"/>
                </a:lnTo>
                <a:lnTo>
                  <a:pt x="1304" y="2737"/>
                </a:lnTo>
                <a:lnTo>
                  <a:pt x="1306" y="2737"/>
                </a:lnTo>
                <a:lnTo>
                  <a:pt x="1309" y="2738"/>
                </a:lnTo>
                <a:lnTo>
                  <a:pt x="1311" y="2739"/>
                </a:lnTo>
                <a:lnTo>
                  <a:pt x="1313" y="2740"/>
                </a:lnTo>
                <a:lnTo>
                  <a:pt x="1316" y="2741"/>
                </a:lnTo>
                <a:lnTo>
                  <a:pt x="1318" y="2743"/>
                </a:lnTo>
                <a:moveTo>
                  <a:pt x="1108" y="3113"/>
                </a:moveTo>
                <a:lnTo>
                  <a:pt x="1110" y="3113"/>
                </a:lnTo>
                <a:lnTo>
                  <a:pt x="1113" y="3114"/>
                </a:lnTo>
                <a:lnTo>
                  <a:pt x="1115" y="3115"/>
                </a:lnTo>
                <a:lnTo>
                  <a:pt x="1117" y="3117"/>
                </a:lnTo>
                <a:lnTo>
                  <a:pt x="1119" y="3119"/>
                </a:lnTo>
                <a:lnTo>
                  <a:pt x="1121" y="3120"/>
                </a:lnTo>
                <a:lnTo>
                  <a:pt x="1123" y="3122"/>
                </a:lnTo>
                <a:lnTo>
                  <a:pt x="1124" y="3124"/>
                </a:lnTo>
                <a:lnTo>
                  <a:pt x="1125" y="3127"/>
                </a:lnTo>
                <a:lnTo>
                  <a:pt x="1126" y="3129"/>
                </a:lnTo>
                <a:lnTo>
                  <a:pt x="1127" y="3132"/>
                </a:lnTo>
                <a:lnTo>
                  <a:pt x="1127" y="3134"/>
                </a:lnTo>
                <a:lnTo>
                  <a:pt x="1128" y="3137"/>
                </a:lnTo>
                <a:lnTo>
                  <a:pt x="1128" y="3139"/>
                </a:lnTo>
                <a:lnTo>
                  <a:pt x="1127" y="3142"/>
                </a:lnTo>
                <a:lnTo>
                  <a:pt x="1127" y="3145"/>
                </a:lnTo>
                <a:lnTo>
                  <a:pt x="1120" y="3170"/>
                </a:lnTo>
                <a:lnTo>
                  <a:pt x="1114" y="3196"/>
                </a:lnTo>
                <a:lnTo>
                  <a:pt x="1110" y="3222"/>
                </a:lnTo>
                <a:lnTo>
                  <a:pt x="1106" y="3247"/>
                </a:lnTo>
                <a:lnTo>
                  <a:pt x="1102" y="3273"/>
                </a:lnTo>
                <a:lnTo>
                  <a:pt x="1100" y="3299"/>
                </a:lnTo>
                <a:lnTo>
                  <a:pt x="1098" y="3350"/>
                </a:lnTo>
                <a:lnTo>
                  <a:pt x="1098" y="3352"/>
                </a:lnTo>
                <a:lnTo>
                  <a:pt x="1097" y="3355"/>
                </a:lnTo>
                <a:lnTo>
                  <a:pt x="1097" y="3357"/>
                </a:lnTo>
                <a:lnTo>
                  <a:pt x="1096" y="3360"/>
                </a:lnTo>
                <a:lnTo>
                  <a:pt x="1095" y="3362"/>
                </a:lnTo>
                <a:lnTo>
                  <a:pt x="1093" y="3364"/>
                </a:lnTo>
                <a:lnTo>
                  <a:pt x="1092" y="3366"/>
                </a:lnTo>
                <a:lnTo>
                  <a:pt x="1090" y="3368"/>
                </a:lnTo>
                <a:lnTo>
                  <a:pt x="1088" y="3369"/>
                </a:lnTo>
                <a:lnTo>
                  <a:pt x="1086" y="3371"/>
                </a:lnTo>
                <a:lnTo>
                  <a:pt x="1084" y="3372"/>
                </a:lnTo>
                <a:lnTo>
                  <a:pt x="1081" y="3373"/>
                </a:lnTo>
                <a:lnTo>
                  <a:pt x="1079" y="3374"/>
                </a:lnTo>
                <a:lnTo>
                  <a:pt x="1076" y="3375"/>
                </a:lnTo>
                <a:lnTo>
                  <a:pt x="1074" y="3375"/>
                </a:lnTo>
                <a:lnTo>
                  <a:pt x="1071" y="3376"/>
                </a:lnTo>
                <a:lnTo>
                  <a:pt x="1068" y="3375"/>
                </a:lnTo>
                <a:lnTo>
                  <a:pt x="1065" y="3375"/>
                </a:lnTo>
                <a:lnTo>
                  <a:pt x="1063" y="3374"/>
                </a:lnTo>
                <a:lnTo>
                  <a:pt x="1060" y="3373"/>
                </a:lnTo>
                <a:lnTo>
                  <a:pt x="1058" y="3372"/>
                </a:lnTo>
                <a:lnTo>
                  <a:pt x="1056" y="3371"/>
                </a:lnTo>
                <a:lnTo>
                  <a:pt x="1054" y="3369"/>
                </a:lnTo>
                <a:lnTo>
                  <a:pt x="1052" y="3368"/>
                </a:lnTo>
                <a:lnTo>
                  <a:pt x="1051" y="3366"/>
                </a:lnTo>
                <a:lnTo>
                  <a:pt x="1049" y="3364"/>
                </a:lnTo>
                <a:lnTo>
                  <a:pt x="1048" y="3361"/>
                </a:lnTo>
                <a:lnTo>
                  <a:pt x="1047" y="3359"/>
                </a:lnTo>
                <a:lnTo>
                  <a:pt x="1046" y="3357"/>
                </a:lnTo>
                <a:lnTo>
                  <a:pt x="1045" y="3354"/>
                </a:lnTo>
                <a:lnTo>
                  <a:pt x="1045" y="3351"/>
                </a:lnTo>
                <a:lnTo>
                  <a:pt x="1045" y="3349"/>
                </a:lnTo>
                <a:lnTo>
                  <a:pt x="1047" y="3294"/>
                </a:lnTo>
                <a:lnTo>
                  <a:pt x="1050" y="3267"/>
                </a:lnTo>
                <a:lnTo>
                  <a:pt x="1053" y="3240"/>
                </a:lnTo>
                <a:lnTo>
                  <a:pt x="1057" y="3213"/>
                </a:lnTo>
                <a:lnTo>
                  <a:pt x="1063" y="3185"/>
                </a:lnTo>
                <a:lnTo>
                  <a:pt x="1069" y="3158"/>
                </a:lnTo>
                <a:lnTo>
                  <a:pt x="1076" y="3131"/>
                </a:lnTo>
                <a:lnTo>
                  <a:pt x="1077" y="3128"/>
                </a:lnTo>
                <a:lnTo>
                  <a:pt x="1078" y="3126"/>
                </a:lnTo>
                <a:lnTo>
                  <a:pt x="1079" y="3123"/>
                </a:lnTo>
                <a:lnTo>
                  <a:pt x="1081" y="3121"/>
                </a:lnTo>
                <a:lnTo>
                  <a:pt x="1082" y="3119"/>
                </a:lnTo>
                <a:lnTo>
                  <a:pt x="1084" y="3118"/>
                </a:lnTo>
                <a:lnTo>
                  <a:pt x="1086" y="3116"/>
                </a:lnTo>
                <a:lnTo>
                  <a:pt x="1088" y="3115"/>
                </a:lnTo>
                <a:lnTo>
                  <a:pt x="1090" y="3114"/>
                </a:lnTo>
                <a:lnTo>
                  <a:pt x="1093" y="3113"/>
                </a:lnTo>
                <a:lnTo>
                  <a:pt x="1095" y="3112"/>
                </a:lnTo>
                <a:lnTo>
                  <a:pt x="1097" y="3112"/>
                </a:lnTo>
                <a:lnTo>
                  <a:pt x="1100" y="3112"/>
                </a:lnTo>
                <a:lnTo>
                  <a:pt x="1103" y="3112"/>
                </a:lnTo>
                <a:lnTo>
                  <a:pt x="1105" y="3112"/>
                </a:lnTo>
                <a:lnTo>
                  <a:pt x="1108" y="3113"/>
                </a:lnTo>
                <a:moveTo>
                  <a:pt x="1088" y="3536"/>
                </a:moveTo>
                <a:lnTo>
                  <a:pt x="1090" y="3535"/>
                </a:lnTo>
                <a:lnTo>
                  <a:pt x="1093" y="3535"/>
                </a:lnTo>
                <a:lnTo>
                  <a:pt x="1096" y="3535"/>
                </a:lnTo>
                <a:lnTo>
                  <a:pt x="1098" y="3535"/>
                </a:lnTo>
                <a:lnTo>
                  <a:pt x="1101" y="3536"/>
                </a:lnTo>
                <a:lnTo>
                  <a:pt x="1103" y="3537"/>
                </a:lnTo>
                <a:lnTo>
                  <a:pt x="1105" y="3538"/>
                </a:lnTo>
                <a:lnTo>
                  <a:pt x="1108" y="3539"/>
                </a:lnTo>
                <a:lnTo>
                  <a:pt x="1110" y="3541"/>
                </a:lnTo>
                <a:lnTo>
                  <a:pt x="1112" y="3542"/>
                </a:lnTo>
                <a:lnTo>
                  <a:pt x="1113" y="3544"/>
                </a:lnTo>
                <a:lnTo>
                  <a:pt x="1115" y="3546"/>
                </a:lnTo>
                <a:lnTo>
                  <a:pt x="1117" y="3548"/>
                </a:lnTo>
                <a:lnTo>
                  <a:pt x="1118" y="3551"/>
                </a:lnTo>
                <a:lnTo>
                  <a:pt x="1119" y="3553"/>
                </a:lnTo>
                <a:lnTo>
                  <a:pt x="1120" y="3556"/>
                </a:lnTo>
                <a:lnTo>
                  <a:pt x="1132" y="3606"/>
                </a:lnTo>
                <a:lnTo>
                  <a:pt x="1147" y="3656"/>
                </a:lnTo>
                <a:lnTo>
                  <a:pt x="1165" y="3705"/>
                </a:lnTo>
                <a:lnTo>
                  <a:pt x="1185" y="3753"/>
                </a:lnTo>
                <a:lnTo>
                  <a:pt x="1186" y="3756"/>
                </a:lnTo>
                <a:lnTo>
                  <a:pt x="1186" y="3758"/>
                </a:lnTo>
                <a:lnTo>
                  <a:pt x="1187" y="3761"/>
                </a:lnTo>
                <a:lnTo>
                  <a:pt x="1187" y="3764"/>
                </a:lnTo>
                <a:lnTo>
                  <a:pt x="1187" y="3766"/>
                </a:lnTo>
                <a:lnTo>
                  <a:pt x="1187" y="3769"/>
                </a:lnTo>
                <a:lnTo>
                  <a:pt x="1186" y="3771"/>
                </a:lnTo>
                <a:lnTo>
                  <a:pt x="1185" y="3774"/>
                </a:lnTo>
                <a:lnTo>
                  <a:pt x="1184" y="3776"/>
                </a:lnTo>
                <a:lnTo>
                  <a:pt x="1183" y="3778"/>
                </a:lnTo>
                <a:lnTo>
                  <a:pt x="1181" y="3780"/>
                </a:lnTo>
                <a:lnTo>
                  <a:pt x="1180" y="3782"/>
                </a:lnTo>
                <a:lnTo>
                  <a:pt x="1178" y="3784"/>
                </a:lnTo>
                <a:lnTo>
                  <a:pt x="1176" y="3786"/>
                </a:lnTo>
                <a:lnTo>
                  <a:pt x="1173" y="3787"/>
                </a:lnTo>
                <a:lnTo>
                  <a:pt x="1171" y="3788"/>
                </a:lnTo>
                <a:lnTo>
                  <a:pt x="1168" y="3789"/>
                </a:lnTo>
                <a:lnTo>
                  <a:pt x="1166" y="3790"/>
                </a:lnTo>
                <a:lnTo>
                  <a:pt x="1163" y="3791"/>
                </a:lnTo>
                <a:lnTo>
                  <a:pt x="1161" y="3791"/>
                </a:lnTo>
                <a:lnTo>
                  <a:pt x="1158" y="3791"/>
                </a:lnTo>
                <a:lnTo>
                  <a:pt x="1156" y="3790"/>
                </a:lnTo>
                <a:lnTo>
                  <a:pt x="1153" y="3790"/>
                </a:lnTo>
                <a:lnTo>
                  <a:pt x="1151" y="3789"/>
                </a:lnTo>
                <a:lnTo>
                  <a:pt x="1148" y="3788"/>
                </a:lnTo>
                <a:lnTo>
                  <a:pt x="1146" y="3787"/>
                </a:lnTo>
                <a:lnTo>
                  <a:pt x="1144" y="3785"/>
                </a:lnTo>
                <a:lnTo>
                  <a:pt x="1142" y="3783"/>
                </a:lnTo>
                <a:lnTo>
                  <a:pt x="1140" y="3781"/>
                </a:lnTo>
                <a:lnTo>
                  <a:pt x="1138" y="3779"/>
                </a:lnTo>
                <a:lnTo>
                  <a:pt x="1137" y="3777"/>
                </a:lnTo>
                <a:lnTo>
                  <a:pt x="1136" y="3774"/>
                </a:lnTo>
                <a:lnTo>
                  <a:pt x="1115" y="3724"/>
                </a:lnTo>
                <a:lnTo>
                  <a:pt x="1097" y="3672"/>
                </a:lnTo>
                <a:lnTo>
                  <a:pt x="1081" y="3620"/>
                </a:lnTo>
                <a:lnTo>
                  <a:pt x="1068" y="3567"/>
                </a:lnTo>
                <a:lnTo>
                  <a:pt x="1067" y="3564"/>
                </a:lnTo>
                <a:lnTo>
                  <a:pt x="1067" y="3561"/>
                </a:lnTo>
                <a:lnTo>
                  <a:pt x="1067" y="3559"/>
                </a:lnTo>
                <a:lnTo>
                  <a:pt x="1068" y="3556"/>
                </a:lnTo>
                <a:lnTo>
                  <a:pt x="1068" y="3554"/>
                </a:lnTo>
                <a:lnTo>
                  <a:pt x="1069" y="3551"/>
                </a:lnTo>
                <a:lnTo>
                  <a:pt x="1070" y="3549"/>
                </a:lnTo>
                <a:lnTo>
                  <a:pt x="1071" y="3547"/>
                </a:lnTo>
                <a:lnTo>
                  <a:pt x="1073" y="3545"/>
                </a:lnTo>
                <a:lnTo>
                  <a:pt x="1075" y="3543"/>
                </a:lnTo>
                <a:lnTo>
                  <a:pt x="1076" y="3541"/>
                </a:lnTo>
                <a:lnTo>
                  <a:pt x="1078" y="3540"/>
                </a:lnTo>
                <a:lnTo>
                  <a:pt x="1080" y="3538"/>
                </a:lnTo>
                <a:lnTo>
                  <a:pt x="1083" y="3537"/>
                </a:lnTo>
                <a:lnTo>
                  <a:pt x="1085" y="3536"/>
                </a:lnTo>
                <a:lnTo>
                  <a:pt x="1088" y="3536"/>
                </a:lnTo>
                <a:moveTo>
                  <a:pt x="1247" y="3930"/>
                </a:moveTo>
                <a:lnTo>
                  <a:pt x="1249" y="3929"/>
                </a:lnTo>
                <a:lnTo>
                  <a:pt x="1251" y="3928"/>
                </a:lnTo>
                <a:lnTo>
                  <a:pt x="1254" y="3927"/>
                </a:lnTo>
                <a:lnTo>
                  <a:pt x="1256" y="3927"/>
                </a:lnTo>
                <a:lnTo>
                  <a:pt x="1259" y="3926"/>
                </a:lnTo>
                <a:lnTo>
                  <a:pt x="1262" y="3926"/>
                </a:lnTo>
                <a:lnTo>
                  <a:pt x="1264" y="3927"/>
                </a:lnTo>
                <a:lnTo>
                  <a:pt x="1267" y="3927"/>
                </a:lnTo>
                <a:lnTo>
                  <a:pt x="1269" y="3928"/>
                </a:lnTo>
                <a:lnTo>
                  <a:pt x="1271" y="3929"/>
                </a:lnTo>
                <a:lnTo>
                  <a:pt x="1274" y="3930"/>
                </a:lnTo>
                <a:lnTo>
                  <a:pt x="1276" y="3931"/>
                </a:lnTo>
                <a:lnTo>
                  <a:pt x="1278" y="3933"/>
                </a:lnTo>
                <a:lnTo>
                  <a:pt x="1280" y="3934"/>
                </a:lnTo>
                <a:lnTo>
                  <a:pt x="1281" y="3936"/>
                </a:lnTo>
                <a:lnTo>
                  <a:pt x="1283" y="3938"/>
                </a:lnTo>
                <a:lnTo>
                  <a:pt x="1335" y="4016"/>
                </a:lnTo>
                <a:lnTo>
                  <a:pt x="1355" y="4018"/>
                </a:lnTo>
                <a:lnTo>
                  <a:pt x="1376" y="4021"/>
                </a:lnTo>
                <a:lnTo>
                  <a:pt x="1396" y="4024"/>
                </a:lnTo>
                <a:lnTo>
                  <a:pt x="1417" y="4028"/>
                </a:lnTo>
                <a:lnTo>
                  <a:pt x="1419" y="4029"/>
                </a:lnTo>
                <a:lnTo>
                  <a:pt x="1422" y="4030"/>
                </a:lnTo>
                <a:lnTo>
                  <a:pt x="1424" y="4031"/>
                </a:lnTo>
                <a:lnTo>
                  <a:pt x="1426" y="4033"/>
                </a:lnTo>
                <a:lnTo>
                  <a:pt x="1428" y="4034"/>
                </a:lnTo>
                <a:lnTo>
                  <a:pt x="1430" y="4036"/>
                </a:lnTo>
                <a:lnTo>
                  <a:pt x="1432" y="4038"/>
                </a:lnTo>
                <a:lnTo>
                  <a:pt x="1434" y="4040"/>
                </a:lnTo>
                <a:lnTo>
                  <a:pt x="1435" y="4042"/>
                </a:lnTo>
                <a:lnTo>
                  <a:pt x="1436" y="4044"/>
                </a:lnTo>
                <a:lnTo>
                  <a:pt x="1437" y="4047"/>
                </a:lnTo>
                <a:lnTo>
                  <a:pt x="1438" y="4049"/>
                </a:lnTo>
                <a:lnTo>
                  <a:pt x="1438" y="4052"/>
                </a:lnTo>
                <a:lnTo>
                  <a:pt x="1438" y="4054"/>
                </a:lnTo>
                <a:lnTo>
                  <a:pt x="1438" y="4057"/>
                </a:lnTo>
                <a:lnTo>
                  <a:pt x="1438" y="4059"/>
                </a:lnTo>
                <a:lnTo>
                  <a:pt x="1437" y="4062"/>
                </a:lnTo>
                <a:lnTo>
                  <a:pt x="1436" y="4064"/>
                </a:lnTo>
                <a:lnTo>
                  <a:pt x="1435" y="4067"/>
                </a:lnTo>
                <a:lnTo>
                  <a:pt x="1434" y="4069"/>
                </a:lnTo>
                <a:lnTo>
                  <a:pt x="1432" y="4071"/>
                </a:lnTo>
                <a:lnTo>
                  <a:pt x="1430" y="4073"/>
                </a:lnTo>
                <a:lnTo>
                  <a:pt x="1428" y="4075"/>
                </a:lnTo>
                <a:lnTo>
                  <a:pt x="1426" y="4076"/>
                </a:lnTo>
                <a:lnTo>
                  <a:pt x="1424" y="4078"/>
                </a:lnTo>
                <a:lnTo>
                  <a:pt x="1422" y="4079"/>
                </a:lnTo>
                <a:lnTo>
                  <a:pt x="1420" y="4080"/>
                </a:lnTo>
                <a:lnTo>
                  <a:pt x="1417" y="4080"/>
                </a:lnTo>
                <a:lnTo>
                  <a:pt x="1415" y="4081"/>
                </a:lnTo>
                <a:lnTo>
                  <a:pt x="1412" y="4081"/>
                </a:lnTo>
                <a:lnTo>
                  <a:pt x="1409" y="4081"/>
                </a:lnTo>
                <a:lnTo>
                  <a:pt x="1407" y="4080"/>
                </a:lnTo>
                <a:lnTo>
                  <a:pt x="1393" y="4078"/>
                </a:lnTo>
                <a:lnTo>
                  <a:pt x="1386" y="4076"/>
                </a:lnTo>
                <a:lnTo>
                  <a:pt x="1380" y="4075"/>
                </a:lnTo>
                <a:lnTo>
                  <a:pt x="1404" y="4106"/>
                </a:lnTo>
                <a:lnTo>
                  <a:pt x="1405" y="4109"/>
                </a:lnTo>
                <a:lnTo>
                  <a:pt x="1407" y="4111"/>
                </a:lnTo>
                <a:lnTo>
                  <a:pt x="1408" y="4114"/>
                </a:lnTo>
                <a:lnTo>
                  <a:pt x="1409" y="4116"/>
                </a:lnTo>
                <a:lnTo>
                  <a:pt x="1410" y="4119"/>
                </a:lnTo>
                <a:lnTo>
                  <a:pt x="1410" y="4121"/>
                </a:lnTo>
                <a:lnTo>
                  <a:pt x="1410" y="4124"/>
                </a:lnTo>
                <a:lnTo>
                  <a:pt x="1410" y="4126"/>
                </a:lnTo>
                <a:lnTo>
                  <a:pt x="1410" y="4129"/>
                </a:lnTo>
                <a:lnTo>
                  <a:pt x="1409" y="4131"/>
                </a:lnTo>
                <a:lnTo>
                  <a:pt x="1408" y="4133"/>
                </a:lnTo>
                <a:lnTo>
                  <a:pt x="1407" y="4136"/>
                </a:lnTo>
                <a:lnTo>
                  <a:pt x="1406" y="4138"/>
                </a:lnTo>
                <a:lnTo>
                  <a:pt x="1404" y="4140"/>
                </a:lnTo>
                <a:lnTo>
                  <a:pt x="1403" y="4142"/>
                </a:lnTo>
                <a:lnTo>
                  <a:pt x="1401" y="4143"/>
                </a:lnTo>
                <a:lnTo>
                  <a:pt x="1398" y="4145"/>
                </a:lnTo>
                <a:lnTo>
                  <a:pt x="1396" y="4147"/>
                </a:lnTo>
                <a:lnTo>
                  <a:pt x="1394" y="4148"/>
                </a:lnTo>
                <a:lnTo>
                  <a:pt x="1391" y="4149"/>
                </a:lnTo>
                <a:lnTo>
                  <a:pt x="1389" y="4149"/>
                </a:lnTo>
                <a:lnTo>
                  <a:pt x="1386" y="4150"/>
                </a:lnTo>
                <a:lnTo>
                  <a:pt x="1384" y="4150"/>
                </a:lnTo>
                <a:lnTo>
                  <a:pt x="1381" y="4150"/>
                </a:lnTo>
                <a:lnTo>
                  <a:pt x="1378" y="4149"/>
                </a:lnTo>
                <a:lnTo>
                  <a:pt x="1376" y="4149"/>
                </a:lnTo>
                <a:lnTo>
                  <a:pt x="1374" y="4148"/>
                </a:lnTo>
                <a:lnTo>
                  <a:pt x="1371" y="4147"/>
                </a:lnTo>
                <a:lnTo>
                  <a:pt x="1369" y="4146"/>
                </a:lnTo>
                <a:lnTo>
                  <a:pt x="1367" y="4144"/>
                </a:lnTo>
                <a:lnTo>
                  <a:pt x="1365" y="4142"/>
                </a:lnTo>
                <a:lnTo>
                  <a:pt x="1363" y="4140"/>
                </a:lnTo>
                <a:lnTo>
                  <a:pt x="1307" y="4066"/>
                </a:lnTo>
                <a:lnTo>
                  <a:pt x="1285" y="4065"/>
                </a:lnTo>
                <a:lnTo>
                  <a:pt x="1264" y="4065"/>
                </a:lnTo>
                <a:lnTo>
                  <a:pt x="1221" y="4064"/>
                </a:lnTo>
                <a:lnTo>
                  <a:pt x="1218" y="4064"/>
                </a:lnTo>
                <a:lnTo>
                  <a:pt x="1216" y="4064"/>
                </a:lnTo>
                <a:lnTo>
                  <a:pt x="1213" y="4064"/>
                </a:lnTo>
                <a:lnTo>
                  <a:pt x="1211" y="4063"/>
                </a:lnTo>
                <a:lnTo>
                  <a:pt x="1209" y="4062"/>
                </a:lnTo>
                <a:lnTo>
                  <a:pt x="1206" y="4061"/>
                </a:lnTo>
                <a:lnTo>
                  <a:pt x="1204" y="4059"/>
                </a:lnTo>
                <a:lnTo>
                  <a:pt x="1202" y="4058"/>
                </a:lnTo>
                <a:lnTo>
                  <a:pt x="1201" y="4056"/>
                </a:lnTo>
                <a:lnTo>
                  <a:pt x="1199" y="4054"/>
                </a:lnTo>
                <a:lnTo>
                  <a:pt x="1198" y="4052"/>
                </a:lnTo>
                <a:lnTo>
                  <a:pt x="1196" y="4049"/>
                </a:lnTo>
                <a:lnTo>
                  <a:pt x="1195" y="4047"/>
                </a:lnTo>
                <a:lnTo>
                  <a:pt x="1195" y="4045"/>
                </a:lnTo>
                <a:lnTo>
                  <a:pt x="1194" y="4042"/>
                </a:lnTo>
                <a:lnTo>
                  <a:pt x="1194" y="4039"/>
                </a:lnTo>
                <a:lnTo>
                  <a:pt x="1194" y="4037"/>
                </a:lnTo>
                <a:lnTo>
                  <a:pt x="1194" y="4034"/>
                </a:lnTo>
                <a:lnTo>
                  <a:pt x="1195" y="4031"/>
                </a:lnTo>
                <a:lnTo>
                  <a:pt x="1196" y="4029"/>
                </a:lnTo>
                <a:lnTo>
                  <a:pt x="1197" y="4027"/>
                </a:lnTo>
                <a:lnTo>
                  <a:pt x="1198" y="4024"/>
                </a:lnTo>
                <a:lnTo>
                  <a:pt x="1200" y="4022"/>
                </a:lnTo>
                <a:lnTo>
                  <a:pt x="1201" y="4020"/>
                </a:lnTo>
                <a:lnTo>
                  <a:pt x="1203" y="4019"/>
                </a:lnTo>
                <a:lnTo>
                  <a:pt x="1205" y="4017"/>
                </a:lnTo>
                <a:lnTo>
                  <a:pt x="1207" y="4016"/>
                </a:lnTo>
                <a:lnTo>
                  <a:pt x="1209" y="4015"/>
                </a:lnTo>
                <a:lnTo>
                  <a:pt x="1212" y="4014"/>
                </a:lnTo>
                <a:lnTo>
                  <a:pt x="1214" y="4013"/>
                </a:lnTo>
                <a:lnTo>
                  <a:pt x="1217" y="4013"/>
                </a:lnTo>
                <a:lnTo>
                  <a:pt x="1220" y="4012"/>
                </a:lnTo>
                <a:lnTo>
                  <a:pt x="1232" y="4012"/>
                </a:lnTo>
                <a:lnTo>
                  <a:pt x="1244" y="4012"/>
                </a:lnTo>
                <a:lnTo>
                  <a:pt x="1268" y="4011"/>
                </a:lnTo>
                <a:lnTo>
                  <a:pt x="1260" y="4001"/>
                </a:lnTo>
                <a:lnTo>
                  <a:pt x="1253" y="3989"/>
                </a:lnTo>
                <a:lnTo>
                  <a:pt x="1239" y="3966"/>
                </a:lnTo>
                <a:lnTo>
                  <a:pt x="1237" y="3964"/>
                </a:lnTo>
                <a:lnTo>
                  <a:pt x="1236" y="3962"/>
                </a:lnTo>
                <a:lnTo>
                  <a:pt x="1236" y="3959"/>
                </a:lnTo>
                <a:lnTo>
                  <a:pt x="1235" y="3957"/>
                </a:lnTo>
                <a:lnTo>
                  <a:pt x="1235" y="3954"/>
                </a:lnTo>
                <a:lnTo>
                  <a:pt x="1235" y="3952"/>
                </a:lnTo>
                <a:lnTo>
                  <a:pt x="1235" y="3949"/>
                </a:lnTo>
                <a:lnTo>
                  <a:pt x="1235" y="3947"/>
                </a:lnTo>
                <a:lnTo>
                  <a:pt x="1236" y="3945"/>
                </a:lnTo>
                <a:lnTo>
                  <a:pt x="1237" y="3942"/>
                </a:lnTo>
                <a:lnTo>
                  <a:pt x="1238" y="3940"/>
                </a:lnTo>
                <a:lnTo>
                  <a:pt x="1239" y="3938"/>
                </a:lnTo>
                <a:lnTo>
                  <a:pt x="1241" y="3936"/>
                </a:lnTo>
                <a:lnTo>
                  <a:pt x="1243" y="3934"/>
                </a:lnTo>
                <a:lnTo>
                  <a:pt x="1245" y="3932"/>
                </a:lnTo>
                <a:lnTo>
                  <a:pt x="1247" y="3930"/>
                </a:lnTo>
                <a:moveTo>
                  <a:pt x="1048" y="4061"/>
                </a:moveTo>
                <a:lnTo>
                  <a:pt x="1048" y="4064"/>
                </a:lnTo>
                <a:lnTo>
                  <a:pt x="1049" y="4067"/>
                </a:lnTo>
                <a:lnTo>
                  <a:pt x="1049" y="4069"/>
                </a:lnTo>
                <a:lnTo>
                  <a:pt x="1049" y="4072"/>
                </a:lnTo>
                <a:lnTo>
                  <a:pt x="1048" y="4074"/>
                </a:lnTo>
                <a:lnTo>
                  <a:pt x="1048" y="4077"/>
                </a:lnTo>
                <a:lnTo>
                  <a:pt x="1047" y="4079"/>
                </a:lnTo>
                <a:lnTo>
                  <a:pt x="1046" y="4082"/>
                </a:lnTo>
                <a:lnTo>
                  <a:pt x="1044" y="4084"/>
                </a:lnTo>
                <a:lnTo>
                  <a:pt x="1043" y="4086"/>
                </a:lnTo>
                <a:lnTo>
                  <a:pt x="1041" y="4088"/>
                </a:lnTo>
                <a:lnTo>
                  <a:pt x="1039" y="4089"/>
                </a:lnTo>
                <a:lnTo>
                  <a:pt x="1037" y="4091"/>
                </a:lnTo>
                <a:lnTo>
                  <a:pt x="1035" y="4092"/>
                </a:lnTo>
                <a:lnTo>
                  <a:pt x="1032" y="4093"/>
                </a:lnTo>
                <a:lnTo>
                  <a:pt x="1030" y="4093"/>
                </a:lnTo>
                <a:lnTo>
                  <a:pt x="983" y="4107"/>
                </a:lnTo>
                <a:lnTo>
                  <a:pt x="937" y="4124"/>
                </a:lnTo>
                <a:lnTo>
                  <a:pt x="892" y="4143"/>
                </a:lnTo>
                <a:lnTo>
                  <a:pt x="848" y="4164"/>
                </a:lnTo>
                <a:lnTo>
                  <a:pt x="845" y="4165"/>
                </a:lnTo>
                <a:lnTo>
                  <a:pt x="843" y="4166"/>
                </a:lnTo>
                <a:lnTo>
                  <a:pt x="840" y="4167"/>
                </a:lnTo>
                <a:lnTo>
                  <a:pt x="838" y="4167"/>
                </a:lnTo>
                <a:lnTo>
                  <a:pt x="835" y="4167"/>
                </a:lnTo>
                <a:lnTo>
                  <a:pt x="833" y="4167"/>
                </a:lnTo>
                <a:lnTo>
                  <a:pt x="830" y="4166"/>
                </a:lnTo>
                <a:lnTo>
                  <a:pt x="828" y="4166"/>
                </a:lnTo>
                <a:lnTo>
                  <a:pt x="825" y="4165"/>
                </a:lnTo>
                <a:lnTo>
                  <a:pt x="823" y="4164"/>
                </a:lnTo>
                <a:lnTo>
                  <a:pt x="821" y="4162"/>
                </a:lnTo>
                <a:lnTo>
                  <a:pt x="819" y="4161"/>
                </a:lnTo>
                <a:lnTo>
                  <a:pt x="817" y="4159"/>
                </a:lnTo>
                <a:lnTo>
                  <a:pt x="815" y="4157"/>
                </a:lnTo>
                <a:lnTo>
                  <a:pt x="813" y="4155"/>
                </a:lnTo>
                <a:lnTo>
                  <a:pt x="812" y="4152"/>
                </a:lnTo>
                <a:lnTo>
                  <a:pt x="811" y="4150"/>
                </a:lnTo>
                <a:lnTo>
                  <a:pt x="810" y="4147"/>
                </a:lnTo>
                <a:lnTo>
                  <a:pt x="810" y="4145"/>
                </a:lnTo>
                <a:lnTo>
                  <a:pt x="809" y="4142"/>
                </a:lnTo>
                <a:lnTo>
                  <a:pt x="809" y="4140"/>
                </a:lnTo>
                <a:lnTo>
                  <a:pt x="810" y="4137"/>
                </a:lnTo>
                <a:lnTo>
                  <a:pt x="810" y="4135"/>
                </a:lnTo>
                <a:lnTo>
                  <a:pt x="811" y="4132"/>
                </a:lnTo>
                <a:lnTo>
                  <a:pt x="812" y="4130"/>
                </a:lnTo>
                <a:lnTo>
                  <a:pt x="813" y="4127"/>
                </a:lnTo>
                <a:lnTo>
                  <a:pt x="814" y="4125"/>
                </a:lnTo>
                <a:lnTo>
                  <a:pt x="816" y="4123"/>
                </a:lnTo>
                <a:lnTo>
                  <a:pt x="817" y="4121"/>
                </a:lnTo>
                <a:lnTo>
                  <a:pt x="819" y="4119"/>
                </a:lnTo>
                <a:lnTo>
                  <a:pt x="821" y="4118"/>
                </a:lnTo>
                <a:lnTo>
                  <a:pt x="824" y="4116"/>
                </a:lnTo>
                <a:lnTo>
                  <a:pt x="870" y="4095"/>
                </a:lnTo>
                <a:lnTo>
                  <a:pt x="918" y="4075"/>
                </a:lnTo>
                <a:lnTo>
                  <a:pt x="966" y="4057"/>
                </a:lnTo>
                <a:lnTo>
                  <a:pt x="1016" y="4042"/>
                </a:lnTo>
                <a:lnTo>
                  <a:pt x="1018" y="4042"/>
                </a:lnTo>
                <a:lnTo>
                  <a:pt x="1021" y="4042"/>
                </a:lnTo>
                <a:lnTo>
                  <a:pt x="1024" y="4042"/>
                </a:lnTo>
                <a:lnTo>
                  <a:pt x="1026" y="4042"/>
                </a:lnTo>
                <a:lnTo>
                  <a:pt x="1029" y="4043"/>
                </a:lnTo>
                <a:lnTo>
                  <a:pt x="1031" y="4043"/>
                </a:lnTo>
                <a:lnTo>
                  <a:pt x="1034" y="4044"/>
                </a:lnTo>
                <a:lnTo>
                  <a:pt x="1036" y="4046"/>
                </a:lnTo>
                <a:lnTo>
                  <a:pt x="1038" y="4047"/>
                </a:lnTo>
                <a:lnTo>
                  <a:pt x="1040" y="4048"/>
                </a:lnTo>
                <a:lnTo>
                  <a:pt x="1042" y="4050"/>
                </a:lnTo>
                <a:lnTo>
                  <a:pt x="1044" y="4052"/>
                </a:lnTo>
                <a:lnTo>
                  <a:pt x="1045" y="4054"/>
                </a:lnTo>
                <a:lnTo>
                  <a:pt x="1046" y="4056"/>
                </a:lnTo>
                <a:lnTo>
                  <a:pt x="1047" y="4059"/>
                </a:lnTo>
                <a:lnTo>
                  <a:pt x="1048" y="4061"/>
                </a:lnTo>
                <a:moveTo>
                  <a:pt x="1563" y="4097"/>
                </a:moveTo>
                <a:lnTo>
                  <a:pt x="1564" y="4095"/>
                </a:lnTo>
                <a:lnTo>
                  <a:pt x="1565" y="4093"/>
                </a:lnTo>
                <a:lnTo>
                  <a:pt x="1567" y="4091"/>
                </a:lnTo>
                <a:lnTo>
                  <a:pt x="1568" y="4089"/>
                </a:lnTo>
                <a:lnTo>
                  <a:pt x="1570" y="4087"/>
                </a:lnTo>
                <a:lnTo>
                  <a:pt x="1572" y="4086"/>
                </a:lnTo>
                <a:lnTo>
                  <a:pt x="1574" y="4084"/>
                </a:lnTo>
                <a:lnTo>
                  <a:pt x="1577" y="4083"/>
                </a:lnTo>
                <a:lnTo>
                  <a:pt x="1579" y="4082"/>
                </a:lnTo>
                <a:lnTo>
                  <a:pt x="1582" y="4082"/>
                </a:lnTo>
                <a:lnTo>
                  <a:pt x="1584" y="4081"/>
                </a:lnTo>
                <a:lnTo>
                  <a:pt x="1587" y="4081"/>
                </a:lnTo>
                <a:lnTo>
                  <a:pt x="1589" y="4081"/>
                </a:lnTo>
                <a:lnTo>
                  <a:pt x="1592" y="4082"/>
                </a:lnTo>
                <a:lnTo>
                  <a:pt x="1594" y="4082"/>
                </a:lnTo>
                <a:lnTo>
                  <a:pt x="1597" y="4083"/>
                </a:lnTo>
                <a:lnTo>
                  <a:pt x="1638" y="4101"/>
                </a:lnTo>
                <a:lnTo>
                  <a:pt x="1680" y="4121"/>
                </a:lnTo>
                <a:lnTo>
                  <a:pt x="1722" y="4144"/>
                </a:lnTo>
                <a:lnTo>
                  <a:pt x="1765" y="4168"/>
                </a:lnTo>
                <a:lnTo>
                  <a:pt x="1767" y="4170"/>
                </a:lnTo>
                <a:lnTo>
                  <a:pt x="1769" y="4172"/>
                </a:lnTo>
                <a:lnTo>
                  <a:pt x="1771" y="4174"/>
                </a:lnTo>
                <a:lnTo>
                  <a:pt x="1772" y="4176"/>
                </a:lnTo>
                <a:lnTo>
                  <a:pt x="1773" y="4178"/>
                </a:lnTo>
                <a:lnTo>
                  <a:pt x="1775" y="4180"/>
                </a:lnTo>
                <a:lnTo>
                  <a:pt x="1775" y="4183"/>
                </a:lnTo>
                <a:lnTo>
                  <a:pt x="1776" y="4185"/>
                </a:lnTo>
                <a:lnTo>
                  <a:pt x="1777" y="4188"/>
                </a:lnTo>
                <a:lnTo>
                  <a:pt x="1777" y="4190"/>
                </a:lnTo>
                <a:lnTo>
                  <a:pt x="1777" y="4193"/>
                </a:lnTo>
                <a:lnTo>
                  <a:pt x="1776" y="4195"/>
                </a:lnTo>
                <a:lnTo>
                  <a:pt x="1776" y="4198"/>
                </a:lnTo>
                <a:lnTo>
                  <a:pt x="1775" y="4200"/>
                </a:lnTo>
                <a:lnTo>
                  <a:pt x="1774" y="4203"/>
                </a:lnTo>
                <a:lnTo>
                  <a:pt x="1773" y="4205"/>
                </a:lnTo>
                <a:lnTo>
                  <a:pt x="1771" y="4208"/>
                </a:lnTo>
                <a:lnTo>
                  <a:pt x="1770" y="4210"/>
                </a:lnTo>
                <a:lnTo>
                  <a:pt x="1768" y="4211"/>
                </a:lnTo>
                <a:lnTo>
                  <a:pt x="1766" y="4213"/>
                </a:lnTo>
                <a:lnTo>
                  <a:pt x="1764" y="4214"/>
                </a:lnTo>
                <a:lnTo>
                  <a:pt x="1761" y="4215"/>
                </a:lnTo>
                <a:lnTo>
                  <a:pt x="1759" y="4216"/>
                </a:lnTo>
                <a:lnTo>
                  <a:pt x="1757" y="4217"/>
                </a:lnTo>
                <a:lnTo>
                  <a:pt x="1754" y="4217"/>
                </a:lnTo>
                <a:lnTo>
                  <a:pt x="1751" y="4218"/>
                </a:lnTo>
                <a:lnTo>
                  <a:pt x="1749" y="4218"/>
                </a:lnTo>
                <a:lnTo>
                  <a:pt x="1746" y="4217"/>
                </a:lnTo>
                <a:lnTo>
                  <a:pt x="1744" y="4217"/>
                </a:lnTo>
                <a:lnTo>
                  <a:pt x="1741" y="4216"/>
                </a:lnTo>
                <a:lnTo>
                  <a:pt x="1739" y="4215"/>
                </a:lnTo>
                <a:lnTo>
                  <a:pt x="1737" y="4213"/>
                </a:lnTo>
                <a:lnTo>
                  <a:pt x="1696" y="4190"/>
                </a:lnTo>
                <a:lnTo>
                  <a:pt x="1656" y="4168"/>
                </a:lnTo>
                <a:lnTo>
                  <a:pt x="1616" y="4149"/>
                </a:lnTo>
                <a:lnTo>
                  <a:pt x="1577" y="4132"/>
                </a:lnTo>
                <a:lnTo>
                  <a:pt x="1574" y="4131"/>
                </a:lnTo>
                <a:lnTo>
                  <a:pt x="1572" y="4130"/>
                </a:lnTo>
                <a:lnTo>
                  <a:pt x="1570" y="4128"/>
                </a:lnTo>
                <a:lnTo>
                  <a:pt x="1568" y="4126"/>
                </a:lnTo>
                <a:lnTo>
                  <a:pt x="1566" y="4124"/>
                </a:lnTo>
                <a:lnTo>
                  <a:pt x="1565" y="4122"/>
                </a:lnTo>
                <a:lnTo>
                  <a:pt x="1564" y="4120"/>
                </a:lnTo>
                <a:lnTo>
                  <a:pt x="1563" y="4118"/>
                </a:lnTo>
                <a:lnTo>
                  <a:pt x="1562" y="4116"/>
                </a:lnTo>
                <a:lnTo>
                  <a:pt x="1561" y="4113"/>
                </a:lnTo>
                <a:lnTo>
                  <a:pt x="1561" y="4111"/>
                </a:lnTo>
                <a:lnTo>
                  <a:pt x="1561" y="4108"/>
                </a:lnTo>
                <a:lnTo>
                  <a:pt x="1561" y="4105"/>
                </a:lnTo>
                <a:lnTo>
                  <a:pt x="1561" y="4103"/>
                </a:lnTo>
                <a:lnTo>
                  <a:pt x="1562" y="4100"/>
                </a:lnTo>
                <a:lnTo>
                  <a:pt x="1563" y="4097"/>
                </a:lnTo>
                <a:moveTo>
                  <a:pt x="686" y="4229"/>
                </a:moveTo>
                <a:lnTo>
                  <a:pt x="687" y="4232"/>
                </a:lnTo>
                <a:lnTo>
                  <a:pt x="689" y="4234"/>
                </a:lnTo>
                <a:lnTo>
                  <a:pt x="690" y="4237"/>
                </a:lnTo>
                <a:lnTo>
                  <a:pt x="690" y="4239"/>
                </a:lnTo>
                <a:lnTo>
                  <a:pt x="691" y="4242"/>
                </a:lnTo>
                <a:lnTo>
                  <a:pt x="691" y="4244"/>
                </a:lnTo>
                <a:lnTo>
                  <a:pt x="691" y="4247"/>
                </a:lnTo>
                <a:lnTo>
                  <a:pt x="691" y="4249"/>
                </a:lnTo>
                <a:lnTo>
                  <a:pt x="690" y="4252"/>
                </a:lnTo>
                <a:lnTo>
                  <a:pt x="689" y="4254"/>
                </a:lnTo>
                <a:lnTo>
                  <a:pt x="688" y="4256"/>
                </a:lnTo>
                <a:lnTo>
                  <a:pt x="687" y="4259"/>
                </a:lnTo>
                <a:lnTo>
                  <a:pt x="686" y="4261"/>
                </a:lnTo>
                <a:lnTo>
                  <a:pt x="684" y="4263"/>
                </a:lnTo>
                <a:lnTo>
                  <a:pt x="682" y="4265"/>
                </a:lnTo>
                <a:lnTo>
                  <a:pt x="680" y="4266"/>
                </a:lnTo>
                <a:lnTo>
                  <a:pt x="641" y="4296"/>
                </a:lnTo>
                <a:lnTo>
                  <a:pt x="602" y="4327"/>
                </a:lnTo>
                <a:lnTo>
                  <a:pt x="565" y="4359"/>
                </a:lnTo>
                <a:lnTo>
                  <a:pt x="529" y="4392"/>
                </a:lnTo>
                <a:lnTo>
                  <a:pt x="527" y="4394"/>
                </a:lnTo>
                <a:lnTo>
                  <a:pt x="525" y="4396"/>
                </a:lnTo>
                <a:lnTo>
                  <a:pt x="522" y="4397"/>
                </a:lnTo>
                <a:lnTo>
                  <a:pt x="520" y="4398"/>
                </a:lnTo>
                <a:lnTo>
                  <a:pt x="517" y="4399"/>
                </a:lnTo>
                <a:lnTo>
                  <a:pt x="515" y="4399"/>
                </a:lnTo>
                <a:lnTo>
                  <a:pt x="512" y="4399"/>
                </a:lnTo>
                <a:lnTo>
                  <a:pt x="510" y="4399"/>
                </a:lnTo>
                <a:lnTo>
                  <a:pt x="507" y="4399"/>
                </a:lnTo>
                <a:lnTo>
                  <a:pt x="504" y="4399"/>
                </a:lnTo>
                <a:lnTo>
                  <a:pt x="502" y="4398"/>
                </a:lnTo>
                <a:lnTo>
                  <a:pt x="500" y="4397"/>
                </a:lnTo>
                <a:lnTo>
                  <a:pt x="497" y="4396"/>
                </a:lnTo>
                <a:lnTo>
                  <a:pt x="495" y="4395"/>
                </a:lnTo>
                <a:lnTo>
                  <a:pt x="493" y="4393"/>
                </a:lnTo>
                <a:lnTo>
                  <a:pt x="491" y="4391"/>
                </a:lnTo>
                <a:lnTo>
                  <a:pt x="489" y="4389"/>
                </a:lnTo>
                <a:lnTo>
                  <a:pt x="488" y="4387"/>
                </a:lnTo>
                <a:lnTo>
                  <a:pt x="486" y="4385"/>
                </a:lnTo>
                <a:lnTo>
                  <a:pt x="485" y="4382"/>
                </a:lnTo>
                <a:lnTo>
                  <a:pt x="485" y="4380"/>
                </a:lnTo>
                <a:lnTo>
                  <a:pt x="484" y="4377"/>
                </a:lnTo>
                <a:lnTo>
                  <a:pt x="484" y="4375"/>
                </a:lnTo>
                <a:lnTo>
                  <a:pt x="484" y="4372"/>
                </a:lnTo>
                <a:lnTo>
                  <a:pt x="484" y="4369"/>
                </a:lnTo>
                <a:lnTo>
                  <a:pt x="485" y="4367"/>
                </a:lnTo>
                <a:lnTo>
                  <a:pt x="486" y="4364"/>
                </a:lnTo>
                <a:lnTo>
                  <a:pt x="487" y="4362"/>
                </a:lnTo>
                <a:lnTo>
                  <a:pt x="488" y="4360"/>
                </a:lnTo>
                <a:lnTo>
                  <a:pt x="489" y="4357"/>
                </a:lnTo>
                <a:lnTo>
                  <a:pt x="491" y="4355"/>
                </a:lnTo>
                <a:lnTo>
                  <a:pt x="493" y="4353"/>
                </a:lnTo>
                <a:lnTo>
                  <a:pt x="530" y="4320"/>
                </a:lnTo>
                <a:lnTo>
                  <a:pt x="568" y="4287"/>
                </a:lnTo>
                <a:lnTo>
                  <a:pt x="608" y="4254"/>
                </a:lnTo>
                <a:lnTo>
                  <a:pt x="649" y="4223"/>
                </a:lnTo>
                <a:lnTo>
                  <a:pt x="651" y="4222"/>
                </a:lnTo>
                <a:lnTo>
                  <a:pt x="654" y="4221"/>
                </a:lnTo>
                <a:lnTo>
                  <a:pt x="656" y="4220"/>
                </a:lnTo>
                <a:lnTo>
                  <a:pt x="659" y="4219"/>
                </a:lnTo>
                <a:lnTo>
                  <a:pt x="661" y="4218"/>
                </a:lnTo>
                <a:lnTo>
                  <a:pt x="664" y="4218"/>
                </a:lnTo>
                <a:lnTo>
                  <a:pt x="666" y="4218"/>
                </a:lnTo>
                <a:lnTo>
                  <a:pt x="669" y="4219"/>
                </a:lnTo>
                <a:lnTo>
                  <a:pt x="671" y="4219"/>
                </a:lnTo>
                <a:lnTo>
                  <a:pt x="674" y="4220"/>
                </a:lnTo>
                <a:lnTo>
                  <a:pt x="676" y="4221"/>
                </a:lnTo>
                <a:lnTo>
                  <a:pt x="678" y="4222"/>
                </a:lnTo>
                <a:lnTo>
                  <a:pt x="681" y="4224"/>
                </a:lnTo>
                <a:lnTo>
                  <a:pt x="682" y="4225"/>
                </a:lnTo>
                <a:lnTo>
                  <a:pt x="684" y="4227"/>
                </a:lnTo>
                <a:lnTo>
                  <a:pt x="686" y="4229"/>
                </a:lnTo>
                <a:moveTo>
                  <a:pt x="1503" y="4258"/>
                </a:moveTo>
                <a:lnTo>
                  <a:pt x="1505" y="4257"/>
                </a:lnTo>
                <a:lnTo>
                  <a:pt x="1507" y="4255"/>
                </a:lnTo>
                <a:lnTo>
                  <a:pt x="1509" y="4254"/>
                </a:lnTo>
                <a:lnTo>
                  <a:pt x="1512" y="4253"/>
                </a:lnTo>
                <a:lnTo>
                  <a:pt x="1514" y="4252"/>
                </a:lnTo>
                <a:lnTo>
                  <a:pt x="1517" y="4251"/>
                </a:lnTo>
                <a:lnTo>
                  <a:pt x="1520" y="4251"/>
                </a:lnTo>
                <a:lnTo>
                  <a:pt x="1522" y="4251"/>
                </a:lnTo>
                <a:lnTo>
                  <a:pt x="1525" y="4251"/>
                </a:lnTo>
                <a:lnTo>
                  <a:pt x="1527" y="4251"/>
                </a:lnTo>
                <a:lnTo>
                  <a:pt x="1530" y="4252"/>
                </a:lnTo>
                <a:lnTo>
                  <a:pt x="1532" y="4253"/>
                </a:lnTo>
                <a:lnTo>
                  <a:pt x="1534" y="4254"/>
                </a:lnTo>
                <a:lnTo>
                  <a:pt x="1537" y="4255"/>
                </a:lnTo>
                <a:lnTo>
                  <a:pt x="1539" y="4257"/>
                </a:lnTo>
                <a:lnTo>
                  <a:pt x="1541" y="4258"/>
                </a:lnTo>
                <a:lnTo>
                  <a:pt x="1578" y="4295"/>
                </a:lnTo>
                <a:lnTo>
                  <a:pt x="1615" y="4331"/>
                </a:lnTo>
                <a:lnTo>
                  <a:pt x="1653" y="4365"/>
                </a:lnTo>
                <a:lnTo>
                  <a:pt x="1691" y="4397"/>
                </a:lnTo>
                <a:lnTo>
                  <a:pt x="1693" y="4399"/>
                </a:lnTo>
                <a:lnTo>
                  <a:pt x="1694" y="4401"/>
                </a:lnTo>
                <a:lnTo>
                  <a:pt x="1696" y="4403"/>
                </a:lnTo>
                <a:lnTo>
                  <a:pt x="1697" y="4405"/>
                </a:lnTo>
                <a:lnTo>
                  <a:pt x="1698" y="4408"/>
                </a:lnTo>
                <a:lnTo>
                  <a:pt x="1699" y="4410"/>
                </a:lnTo>
                <a:lnTo>
                  <a:pt x="1699" y="4413"/>
                </a:lnTo>
                <a:lnTo>
                  <a:pt x="1700" y="4415"/>
                </a:lnTo>
                <a:lnTo>
                  <a:pt x="1700" y="4418"/>
                </a:lnTo>
                <a:lnTo>
                  <a:pt x="1700" y="4420"/>
                </a:lnTo>
                <a:lnTo>
                  <a:pt x="1699" y="4423"/>
                </a:lnTo>
                <a:lnTo>
                  <a:pt x="1699" y="4425"/>
                </a:lnTo>
                <a:lnTo>
                  <a:pt x="1698" y="4428"/>
                </a:lnTo>
                <a:lnTo>
                  <a:pt x="1697" y="4430"/>
                </a:lnTo>
                <a:lnTo>
                  <a:pt x="1695" y="4432"/>
                </a:lnTo>
                <a:lnTo>
                  <a:pt x="1694" y="4434"/>
                </a:lnTo>
                <a:lnTo>
                  <a:pt x="1692" y="4436"/>
                </a:lnTo>
                <a:lnTo>
                  <a:pt x="1690" y="4438"/>
                </a:lnTo>
                <a:lnTo>
                  <a:pt x="1687" y="4440"/>
                </a:lnTo>
                <a:lnTo>
                  <a:pt x="1685" y="4441"/>
                </a:lnTo>
                <a:lnTo>
                  <a:pt x="1683" y="4442"/>
                </a:lnTo>
                <a:lnTo>
                  <a:pt x="1680" y="4443"/>
                </a:lnTo>
                <a:lnTo>
                  <a:pt x="1678" y="4443"/>
                </a:lnTo>
                <a:lnTo>
                  <a:pt x="1676" y="4444"/>
                </a:lnTo>
                <a:lnTo>
                  <a:pt x="1673" y="4444"/>
                </a:lnTo>
                <a:lnTo>
                  <a:pt x="1671" y="4444"/>
                </a:lnTo>
                <a:lnTo>
                  <a:pt x="1668" y="4443"/>
                </a:lnTo>
                <a:lnTo>
                  <a:pt x="1666" y="4443"/>
                </a:lnTo>
                <a:lnTo>
                  <a:pt x="1663" y="4442"/>
                </a:lnTo>
                <a:lnTo>
                  <a:pt x="1661" y="4441"/>
                </a:lnTo>
                <a:lnTo>
                  <a:pt x="1659" y="4439"/>
                </a:lnTo>
                <a:lnTo>
                  <a:pt x="1657" y="4437"/>
                </a:lnTo>
                <a:lnTo>
                  <a:pt x="1618" y="4404"/>
                </a:lnTo>
                <a:lnTo>
                  <a:pt x="1579" y="4369"/>
                </a:lnTo>
                <a:lnTo>
                  <a:pt x="1541" y="4333"/>
                </a:lnTo>
                <a:lnTo>
                  <a:pt x="1503" y="4295"/>
                </a:lnTo>
                <a:lnTo>
                  <a:pt x="1501" y="4293"/>
                </a:lnTo>
                <a:lnTo>
                  <a:pt x="1499" y="4291"/>
                </a:lnTo>
                <a:lnTo>
                  <a:pt x="1498" y="4289"/>
                </a:lnTo>
                <a:lnTo>
                  <a:pt x="1497" y="4287"/>
                </a:lnTo>
                <a:lnTo>
                  <a:pt x="1496" y="4284"/>
                </a:lnTo>
                <a:lnTo>
                  <a:pt x="1496" y="4282"/>
                </a:lnTo>
                <a:lnTo>
                  <a:pt x="1495" y="4279"/>
                </a:lnTo>
                <a:lnTo>
                  <a:pt x="1495" y="4277"/>
                </a:lnTo>
                <a:lnTo>
                  <a:pt x="1495" y="4274"/>
                </a:lnTo>
                <a:lnTo>
                  <a:pt x="1496" y="4272"/>
                </a:lnTo>
                <a:lnTo>
                  <a:pt x="1496" y="4269"/>
                </a:lnTo>
                <a:lnTo>
                  <a:pt x="1497" y="4267"/>
                </a:lnTo>
                <a:lnTo>
                  <a:pt x="1498" y="4265"/>
                </a:lnTo>
                <a:lnTo>
                  <a:pt x="1499" y="4262"/>
                </a:lnTo>
                <a:lnTo>
                  <a:pt x="1501" y="4260"/>
                </a:lnTo>
                <a:lnTo>
                  <a:pt x="1503" y="4258"/>
                </a:lnTo>
                <a:moveTo>
                  <a:pt x="1880" y="4280"/>
                </a:moveTo>
                <a:lnTo>
                  <a:pt x="1881" y="4278"/>
                </a:lnTo>
                <a:lnTo>
                  <a:pt x="1883" y="4277"/>
                </a:lnTo>
                <a:lnTo>
                  <a:pt x="1885" y="4275"/>
                </a:lnTo>
                <a:lnTo>
                  <a:pt x="1888" y="4274"/>
                </a:lnTo>
                <a:lnTo>
                  <a:pt x="1890" y="4273"/>
                </a:lnTo>
                <a:lnTo>
                  <a:pt x="1892" y="4272"/>
                </a:lnTo>
                <a:lnTo>
                  <a:pt x="1895" y="4271"/>
                </a:lnTo>
                <a:lnTo>
                  <a:pt x="1897" y="4271"/>
                </a:lnTo>
                <a:lnTo>
                  <a:pt x="1900" y="4271"/>
                </a:lnTo>
                <a:lnTo>
                  <a:pt x="1902" y="4271"/>
                </a:lnTo>
                <a:lnTo>
                  <a:pt x="1905" y="4271"/>
                </a:lnTo>
                <a:lnTo>
                  <a:pt x="1907" y="4272"/>
                </a:lnTo>
                <a:lnTo>
                  <a:pt x="1910" y="4273"/>
                </a:lnTo>
                <a:lnTo>
                  <a:pt x="1912" y="4274"/>
                </a:lnTo>
                <a:lnTo>
                  <a:pt x="1915" y="4275"/>
                </a:lnTo>
                <a:lnTo>
                  <a:pt x="1917" y="4276"/>
                </a:lnTo>
                <a:lnTo>
                  <a:pt x="1953" y="4306"/>
                </a:lnTo>
                <a:lnTo>
                  <a:pt x="1970" y="4321"/>
                </a:lnTo>
                <a:lnTo>
                  <a:pt x="1988" y="4337"/>
                </a:lnTo>
                <a:lnTo>
                  <a:pt x="2066" y="4408"/>
                </a:lnTo>
                <a:lnTo>
                  <a:pt x="2067" y="4410"/>
                </a:lnTo>
                <a:lnTo>
                  <a:pt x="2069" y="4412"/>
                </a:lnTo>
                <a:lnTo>
                  <a:pt x="2070" y="4415"/>
                </a:lnTo>
                <a:lnTo>
                  <a:pt x="2071" y="4417"/>
                </a:lnTo>
                <a:lnTo>
                  <a:pt x="2072" y="4419"/>
                </a:lnTo>
                <a:lnTo>
                  <a:pt x="2073" y="4422"/>
                </a:lnTo>
                <a:lnTo>
                  <a:pt x="2073" y="4424"/>
                </a:lnTo>
                <a:lnTo>
                  <a:pt x="2074" y="4427"/>
                </a:lnTo>
                <a:lnTo>
                  <a:pt x="2074" y="4429"/>
                </a:lnTo>
                <a:lnTo>
                  <a:pt x="2073" y="4432"/>
                </a:lnTo>
                <a:lnTo>
                  <a:pt x="2073" y="4434"/>
                </a:lnTo>
                <a:lnTo>
                  <a:pt x="2072" y="4437"/>
                </a:lnTo>
                <a:lnTo>
                  <a:pt x="2071" y="4439"/>
                </a:lnTo>
                <a:lnTo>
                  <a:pt x="2070" y="4441"/>
                </a:lnTo>
                <a:lnTo>
                  <a:pt x="2068" y="4443"/>
                </a:lnTo>
                <a:lnTo>
                  <a:pt x="2067" y="4445"/>
                </a:lnTo>
                <a:lnTo>
                  <a:pt x="2065" y="4447"/>
                </a:lnTo>
                <a:lnTo>
                  <a:pt x="2063" y="4449"/>
                </a:lnTo>
                <a:lnTo>
                  <a:pt x="2060" y="4450"/>
                </a:lnTo>
                <a:lnTo>
                  <a:pt x="2058" y="4452"/>
                </a:lnTo>
                <a:lnTo>
                  <a:pt x="2056" y="4453"/>
                </a:lnTo>
                <a:lnTo>
                  <a:pt x="2053" y="4453"/>
                </a:lnTo>
                <a:lnTo>
                  <a:pt x="2051" y="4454"/>
                </a:lnTo>
                <a:lnTo>
                  <a:pt x="2048" y="4454"/>
                </a:lnTo>
                <a:lnTo>
                  <a:pt x="2045" y="4454"/>
                </a:lnTo>
                <a:lnTo>
                  <a:pt x="2043" y="4453"/>
                </a:lnTo>
                <a:lnTo>
                  <a:pt x="2040" y="4453"/>
                </a:lnTo>
                <a:lnTo>
                  <a:pt x="2038" y="4452"/>
                </a:lnTo>
                <a:lnTo>
                  <a:pt x="2035" y="4451"/>
                </a:lnTo>
                <a:lnTo>
                  <a:pt x="2033" y="4450"/>
                </a:lnTo>
                <a:lnTo>
                  <a:pt x="2031" y="4448"/>
                </a:lnTo>
                <a:lnTo>
                  <a:pt x="2029" y="4446"/>
                </a:lnTo>
                <a:lnTo>
                  <a:pt x="1953" y="4376"/>
                </a:lnTo>
                <a:lnTo>
                  <a:pt x="1935" y="4361"/>
                </a:lnTo>
                <a:lnTo>
                  <a:pt x="1918" y="4346"/>
                </a:lnTo>
                <a:lnTo>
                  <a:pt x="1884" y="4318"/>
                </a:lnTo>
                <a:lnTo>
                  <a:pt x="1882" y="4316"/>
                </a:lnTo>
                <a:lnTo>
                  <a:pt x="1880" y="4314"/>
                </a:lnTo>
                <a:lnTo>
                  <a:pt x="1878" y="4312"/>
                </a:lnTo>
                <a:lnTo>
                  <a:pt x="1877" y="4310"/>
                </a:lnTo>
                <a:lnTo>
                  <a:pt x="1876" y="4308"/>
                </a:lnTo>
                <a:lnTo>
                  <a:pt x="1875" y="4305"/>
                </a:lnTo>
                <a:lnTo>
                  <a:pt x="1875" y="4303"/>
                </a:lnTo>
                <a:lnTo>
                  <a:pt x="1874" y="4300"/>
                </a:lnTo>
                <a:lnTo>
                  <a:pt x="1874" y="4298"/>
                </a:lnTo>
                <a:lnTo>
                  <a:pt x="1874" y="4295"/>
                </a:lnTo>
                <a:lnTo>
                  <a:pt x="1874" y="4293"/>
                </a:lnTo>
                <a:lnTo>
                  <a:pt x="1875" y="4290"/>
                </a:lnTo>
                <a:lnTo>
                  <a:pt x="1876" y="4288"/>
                </a:lnTo>
                <a:lnTo>
                  <a:pt x="1877" y="4285"/>
                </a:lnTo>
                <a:lnTo>
                  <a:pt x="1878" y="4283"/>
                </a:lnTo>
                <a:lnTo>
                  <a:pt x="1880" y="4280"/>
                </a:lnTo>
                <a:moveTo>
                  <a:pt x="390" y="4498"/>
                </a:moveTo>
                <a:lnTo>
                  <a:pt x="392" y="4500"/>
                </a:lnTo>
                <a:lnTo>
                  <a:pt x="394" y="4502"/>
                </a:lnTo>
                <a:lnTo>
                  <a:pt x="395" y="4504"/>
                </a:lnTo>
                <a:lnTo>
                  <a:pt x="396" y="4506"/>
                </a:lnTo>
                <a:lnTo>
                  <a:pt x="397" y="4509"/>
                </a:lnTo>
                <a:lnTo>
                  <a:pt x="398" y="4511"/>
                </a:lnTo>
                <a:lnTo>
                  <a:pt x="399" y="4514"/>
                </a:lnTo>
                <a:lnTo>
                  <a:pt x="399" y="4516"/>
                </a:lnTo>
                <a:lnTo>
                  <a:pt x="399" y="4519"/>
                </a:lnTo>
                <a:lnTo>
                  <a:pt x="399" y="4521"/>
                </a:lnTo>
                <a:lnTo>
                  <a:pt x="398" y="4524"/>
                </a:lnTo>
                <a:lnTo>
                  <a:pt x="398" y="4526"/>
                </a:lnTo>
                <a:lnTo>
                  <a:pt x="397" y="4529"/>
                </a:lnTo>
                <a:lnTo>
                  <a:pt x="396" y="4531"/>
                </a:lnTo>
                <a:lnTo>
                  <a:pt x="394" y="4533"/>
                </a:lnTo>
                <a:lnTo>
                  <a:pt x="393" y="4535"/>
                </a:lnTo>
                <a:lnTo>
                  <a:pt x="360" y="4576"/>
                </a:lnTo>
                <a:lnTo>
                  <a:pt x="328" y="4615"/>
                </a:lnTo>
                <a:lnTo>
                  <a:pt x="299" y="4654"/>
                </a:lnTo>
                <a:lnTo>
                  <a:pt x="272" y="4692"/>
                </a:lnTo>
                <a:lnTo>
                  <a:pt x="270" y="4695"/>
                </a:lnTo>
                <a:lnTo>
                  <a:pt x="268" y="4696"/>
                </a:lnTo>
                <a:lnTo>
                  <a:pt x="266" y="4698"/>
                </a:lnTo>
                <a:lnTo>
                  <a:pt x="264" y="4700"/>
                </a:lnTo>
                <a:lnTo>
                  <a:pt x="262" y="4701"/>
                </a:lnTo>
                <a:lnTo>
                  <a:pt x="259" y="4702"/>
                </a:lnTo>
                <a:lnTo>
                  <a:pt x="257" y="4703"/>
                </a:lnTo>
                <a:lnTo>
                  <a:pt x="255" y="4703"/>
                </a:lnTo>
                <a:lnTo>
                  <a:pt x="252" y="4704"/>
                </a:lnTo>
                <a:lnTo>
                  <a:pt x="250" y="4704"/>
                </a:lnTo>
                <a:lnTo>
                  <a:pt x="247" y="4704"/>
                </a:lnTo>
                <a:lnTo>
                  <a:pt x="245" y="4703"/>
                </a:lnTo>
                <a:lnTo>
                  <a:pt x="242" y="4703"/>
                </a:lnTo>
                <a:lnTo>
                  <a:pt x="240" y="4702"/>
                </a:lnTo>
                <a:lnTo>
                  <a:pt x="237" y="4701"/>
                </a:lnTo>
                <a:lnTo>
                  <a:pt x="235" y="4699"/>
                </a:lnTo>
                <a:lnTo>
                  <a:pt x="233" y="4698"/>
                </a:lnTo>
                <a:lnTo>
                  <a:pt x="231" y="4696"/>
                </a:lnTo>
                <a:lnTo>
                  <a:pt x="229" y="4694"/>
                </a:lnTo>
                <a:lnTo>
                  <a:pt x="228" y="4691"/>
                </a:lnTo>
                <a:lnTo>
                  <a:pt x="226" y="4689"/>
                </a:lnTo>
                <a:lnTo>
                  <a:pt x="225" y="4687"/>
                </a:lnTo>
                <a:lnTo>
                  <a:pt x="225" y="4684"/>
                </a:lnTo>
                <a:lnTo>
                  <a:pt x="224" y="4682"/>
                </a:lnTo>
                <a:lnTo>
                  <a:pt x="224" y="4679"/>
                </a:lnTo>
                <a:lnTo>
                  <a:pt x="223" y="4677"/>
                </a:lnTo>
                <a:lnTo>
                  <a:pt x="224" y="4674"/>
                </a:lnTo>
                <a:lnTo>
                  <a:pt x="224" y="4672"/>
                </a:lnTo>
                <a:lnTo>
                  <a:pt x="225" y="4669"/>
                </a:lnTo>
                <a:lnTo>
                  <a:pt x="225" y="4667"/>
                </a:lnTo>
                <a:lnTo>
                  <a:pt x="227" y="4665"/>
                </a:lnTo>
                <a:lnTo>
                  <a:pt x="228" y="4662"/>
                </a:lnTo>
                <a:lnTo>
                  <a:pt x="256" y="4623"/>
                </a:lnTo>
                <a:lnTo>
                  <a:pt x="286" y="4583"/>
                </a:lnTo>
                <a:lnTo>
                  <a:pt x="352" y="4501"/>
                </a:lnTo>
                <a:lnTo>
                  <a:pt x="354" y="4499"/>
                </a:lnTo>
                <a:lnTo>
                  <a:pt x="356" y="4498"/>
                </a:lnTo>
                <a:lnTo>
                  <a:pt x="358" y="4496"/>
                </a:lnTo>
                <a:lnTo>
                  <a:pt x="361" y="4495"/>
                </a:lnTo>
                <a:lnTo>
                  <a:pt x="363" y="4494"/>
                </a:lnTo>
                <a:lnTo>
                  <a:pt x="365" y="4493"/>
                </a:lnTo>
                <a:lnTo>
                  <a:pt x="368" y="4492"/>
                </a:lnTo>
                <a:lnTo>
                  <a:pt x="371" y="4492"/>
                </a:lnTo>
                <a:lnTo>
                  <a:pt x="373" y="4492"/>
                </a:lnTo>
                <a:lnTo>
                  <a:pt x="376" y="4492"/>
                </a:lnTo>
                <a:lnTo>
                  <a:pt x="378" y="4492"/>
                </a:lnTo>
                <a:lnTo>
                  <a:pt x="381" y="4493"/>
                </a:lnTo>
                <a:lnTo>
                  <a:pt x="383" y="4494"/>
                </a:lnTo>
                <a:lnTo>
                  <a:pt x="386" y="4495"/>
                </a:lnTo>
                <a:lnTo>
                  <a:pt x="388" y="4497"/>
                </a:lnTo>
                <a:lnTo>
                  <a:pt x="390" y="4498"/>
                </a:lnTo>
                <a:moveTo>
                  <a:pt x="1816" y="4528"/>
                </a:moveTo>
                <a:lnTo>
                  <a:pt x="1817" y="4526"/>
                </a:lnTo>
                <a:lnTo>
                  <a:pt x="1819" y="4524"/>
                </a:lnTo>
                <a:lnTo>
                  <a:pt x="1821" y="4523"/>
                </a:lnTo>
                <a:lnTo>
                  <a:pt x="1823" y="4521"/>
                </a:lnTo>
                <a:lnTo>
                  <a:pt x="1825" y="4520"/>
                </a:lnTo>
                <a:lnTo>
                  <a:pt x="1828" y="4519"/>
                </a:lnTo>
                <a:lnTo>
                  <a:pt x="1830" y="4518"/>
                </a:lnTo>
                <a:lnTo>
                  <a:pt x="1833" y="4518"/>
                </a:lnTo>
                <a:lnTo>
                  <a:pt x="1835" y="4517"/>
                </a:lnTo>
                <a:lnTo>
                  <a:pt x="1838" y="4517"/>
                </a:lnTo>
                <a:lnTo>
                  <a:pt x="1840" y="4517"/>
                </a:lnTo>
                <a:lnTo>
                  <a:pt x="1843" y="4518"/>
                </a:lnTo>
                <a:lnTo>
                  <a:pt x="1845" y="4519"/>
                </a:lnTo>
                <a:lnTo>
                  <a:pt x="1847" y="4520"/>
                </a:lnTo>
                <a:lnTo>
                  <a:pt x="1850" y="4521"/>
                </a:lnTo>
                <a:lnTo>
                  <a:pt x="1852" y="4522"/>
                </a:lnTo>
                <a:lnTo>
                  <a:pt x="1898" y="4553"/>
                </a:lnTo>
                <a:lnTo>
                  <a:pt x="1942" y="4582"/>
                </a:lnTo>
                <a:lnTo>
                  <a:pt x="1984" y="4607"/>
                </a:lnTo>
                <a:lnTo>
                  <a:pt x="2025" y="4630"/>
                </a:lnTo>
                <a:lnTo>
                  <a:pt x="2027" y="4632"/>
                </a:lnTo>
                <a:lnTo>
                  <a:pt x="2029" y="4633"/>
                </a:lnTo>
                <a:lnTo>
                  <a:pt x="2031" y="4635"/>
                </a:lnTo>
                <a:lnTo>
                  <a:pt x="2033" y="4637"/>
                </a:lnTo>
                <a:lnTo>
                  <a:pt x="2034" y="4639"/>
                </a:lnTo>
                <a:lnTo>
                  <a:pt x="2036" y="4641"/>
                </a:lnTo>
                <a:lnTo>
                  <a:pt x="2037" y="4644"/>
                </a:lnTo>
                <a:lnTo>
                  <a:pt x="2038" y="4646"/>
                </a:lnTo>
                <a:lnTo>
                  <a:pt x="2038" y="4649"/>
                </a:lnTo>
                <a:lnTo>
                  <a:pt x="2039" y="4651"/>
                </a:lnTo>
                <a:lnTo>
                  <a:pt x="2039" y="4654"/>
                </a:lnTo>
                <a:lnTo>
                  <a:pt x="2039" y="4656"/>
                </a:lnTo>
                <a:lnTo>
                  <a:pt x="2038" y="4659"/>
                </a:lnTo>
                <a:lnTo>
                  <a:pt x="2038" y="4661"/>
                </a:lnTo>
                <a:lnTo>
                  <a:pt x="2037" y="4664"/>
                </a:lnTo>
                <a:lnTo>
                  <a:pt x="2036" y="4666"/>
                </a:lnTo>
                <a:lnTo>
                  <a:pt x="2034" y="4669"/>
                </a:lnTo>
                <a:lnTo>
                  <a:pt x="2033" y="4671"/>
                </a:lnTo>
                <a:lnTo>
                  <a:pt x="2031" y="4672"/>
                </a:lnTo>
                <a:lnTo>
                  <a:pt x="2029" y="4674"/>
                </a:lnTo>
                <a:lnTo>
                  <a:pt x="2027" y="4675"/>
                </a:lnTo>
                <a:lnTo>
                  <a:pt x="2025" y="4677"/>
                </a:lnTo>
                <a:lnTo>
                  <a:pt x="2022" y="4678"/>
                </a:lnTo>
                <a:lnTo>
                  <a:pt x="2020" y="4678"/>
                </a:lnTo>
                <a:lnTo>
                  <a:pt x="2017" y="4679"/>
                </a:lnTo>
                <a:lnTo>
                  <a:pt x="2015" y="4679"/>
                </a:lnTo>
                <a:lnTo>
                  <a:pt x="2012" y="4680"/>
                </a:lnTo>
                <a:lnTo>
                  <a:pt x="2010" y="4679"/>
                </a:lnTo>
                <a:lnTo>
                  <a:pt x="2007" y="4679"/>
                </a:lnTo>
                <a:lnTo>
                  <a:pt x="2005" y="4678"/>
                </a:lnTo>
                <a:lnTo>
                  <a:pt x="2002" y="4678"/>
                </a:lnTo>
                <a:lnTo>
                  <a:pt x="2000" y="4676"/>
                </a:lnTo>
                <a:lnTo>
                  <a:pt x="1958" y="4653"/>
                </a:lnTo>
                <a:lnTo>
                  <a:pt x="1914" y="4627"/>
                </a:lnTo>
                <a:lnTo>
                  <a:pt x="1868" y="4598"/>
                </a:lnTo>
                <a:lnTo>
                  <a:pt x="1822" y="4565"/>
                </a:lnTo>
                <a:lnTo>
                  <a:pt x="1820" y="4564"/>
                </a:lnTo>
                <a:lnTo>
                  <a:pt x="1818" y="4562"/>
                </a:lnTo>
                <a:lnTo>
                  <a:pt x="1816" y="4560"/>
                </a:lnTo>
                <a:lnTo>
                  <a:pt x="1814" y="4558"/>
                </a:lnTo>
                <a:lnTo>
                  <a:pt x="1813" y="4556"/>
                </a:lnTo>
                <a:lnTo>
                  <a:pt x="1812" y="4553"/>
                </a:lnTo>
                <a:lnTo>
                  <a:pt x="1811" y="4551"/>
                </a:lnTo>
                <a:lnTo>
                  <a:pt x="1811" y="4548"/>
                </a:lnTo>
                <a:lnTo>
                  <a:pt x="1810" y="4546"/>
                </a:lnTo>
                <a:lnTo>
                  <a:pt x="1810" y="4543"/>
                </a:lnTo>
                <a:lnTo>
                  <a:pt x="1811" y="4541"/>
                </a:lnTo>
                <a:lnTo>
                  <a:pt x="1811" y="4538"/>
                </a:lnTo>
                <a:lnTo>
                  <a:pt x="1812" y="4536"/>
                </a:lnTo>
                <a:lnTo>
                  <a:pt x="1813" y="4533"/>
                </a:lnTo>
                <a:lnTo>
                  <a:pt x="1814" y="4531"/>
                </a:lnTo>
                <a:lnTo>
                  <a:pt x="1816" y="4528"/>
                </a:lnTo>
                <a:moveTo>
                  <a:pt x="2174" y="4556"/>
                </a:moveTo>
                <a:lnTo>
                  <a:pt x="2176" y="4555"/>
                </a:lnTo>
                <a:lnTo>
                  <a:pt x="2178" y="4554"/>
                </a:lnTo>
                <a:lnTo>
                  <a:pt x="2180" y="4552"/>
                </a:lnTo>
                <a:lnTo>
                  <a:pt x="2183" y="4552"/>
                </a:lnTo>
                <a:lnTo>
                  <a:pt x="2185" y="4551"/>
                </a:lnTo>
                <a:lnTo>
                  <a:pt x="2188" y="4551"/>
                </a:lnTo>
                <a:lnTo>
                  <a:pt x="2190" y="4551"/>
                </a:lnTo>
                <a:lnTo>
                  <a:pt x="2193" y="4551"/>
                </a:lnTo>
                <a:lnTo>
                  <a:pt x="2195" y="4551"/>
                </a:lnTo>
                <a:lnTo>
                  <a:pt x="2198" y="4552"/>
                </a:lnTo>
                <a:lnTo>
                  <a:pt x="2200" y="4553"/>
                </a:lnTo>
                <a:lnTo>
                  <a:pt x="2203" y="4554"/>
                </a:lnTo>
                <a:lnTo>
                  <a:pt x="2205" y="4555"/>
                </a:lnTo>
                <a:lnTo>
                  <a:pt x="2207" y="4557"/>
                </a:lnTo>
                <a:lnTo>
                  <a:pt x="2209" y="4558"/>
                </a:lnTo>
                <a:lnTo>
                  <a:pt x="2211" y="4560"/>
                </a:lnTo>
                <a:lnTo>
                  <a:pt x="2227" y="4581"/>
                </a:lnTo>
                <a:lnTo>
                  <a:pt x="2241" y="4600"/>
                </a:lnTo>
                <a:lnTo>
                  <a:pt x="2253" y="4618"/>
                </a:lnTo>
                <a:lnTo>
                  <a:pt x="2263" y="4634"/>
                </a:lnTo>
                <a:lnTo>
                  <a:pt x="2270" y="4650"/>
                </a:lnTo>
                <a:lnTo>
                  <a:pt x="2273" y="4658"/>
                </a:lnTo>
                <a:lnTo>
                  <a:pt x="2276" y="4665"/>
                </a:lnTo>
                <a:lnTo>
                  <a:pt x="2278" y="4672"/>
                </a:lnTo>
                <a:lnTo>
                  <a:pt x="2280" y="4680"/>
                </a:lnTo>
                <a:lnTo>
                  <a:pt x="2281" y="4687"/>
                </a:lnTo>
                <a:lnTo>
                  <a:pt x="2281" y="4690"/>
                </a:lnTo>
                <a:lnTo>
                  <a:pt x="2282" y="4693"/>
                </a:lnTo>
                <a:lnTo>
                  <a:pt x="2282" y="4697"/>
                </a:lnTo>
                <a:lnTo>
                  <a:pt x="2282" y="4701"/>
                </a:lnTo>
                <a:lnTo>
                  <a:pt x="2281" y="4705"/>
                </a:lnTo>
                <a:lnTo>
                  <a:pt x="2281" y="4708"/>
                </a:lnTo>
                <a:lnTo>
                  <a:pt x="2280" y="4712"/>
                </a:lnTo>
                <a:lnTo>
                  <a:pt x="2279" y="4716"/>
                </a:lnTo>
                <a:lnTo>
                  <a:pt x="2278" y="4719"/>
                </a:lnTo>
                <a:lnTo>
                  <a:pt x="2276" y="4722"/>
                </a:lnTo>
                <a:lnTo>
                  <a:pt x="2275" y="4725"/>
                </a:lnTo>
                <a:lnTo>
                  <a:pt x="2273" y="4728"/>
                </a:lnTo>
                <a:lnTo>
                  <a:pt x="2271" y="4731"/>
                </a:lnTo>
                <a:lnTo>
                  <a:pt x="2268" y="4734"/>
                </a:lnTo>
                <a:lnTo>
                  <a:pt x="2266" y="4736"/>
                </a:lnTo>
                <a:lnTo>
                  <a:pt x="2263" y="4739"/>
                </a:lnTo>
                <a:lnTo>
                  <a:pt x="2260" y="4741"/>
                </a:lnTo>
                <a:lnTo>
                  <a:pt x="2257" y="4743"/>
                </a:lnTo>
                <a:lnTo>
                  <a:pt x="2254" y="4745"/>
                </a:lnTo>
                <a:lnTo>
                  <a:pt x="2250" y="4747"/>
                </a:lnTo>
                <a:lnTo>
                  <a:pt x="2247" y="4748"/>
                </a:lnTo>
                <a:lnTo>
                  <a:pt x="2244" y="4749"/>
                </a:lnTo>
                <a:lnTo>
                  <a:pt x="2241" y="4750"/>
                </a:lnTo>
                <a:lnTo>
                  <a:pt x="2237" y="4751"/>
                </a:lnTo>
                <a:lnTo>
                  <a:pt x="2231" y="4752"/>
                </a:lnTo>
                <a:lnTo>
                  <a:pt x="2224" y="4753"/>
                </a:lnTo>
                <a:lnTo>
                  <a:pt x="2217" y="4753"/>
                </a:lnTo>
                <a:lnTo>
                  <a:pt x="2210" y="4753"/>
                </a:lnTo>
                <a:lnTo>
                  <a:pt x="2203" y="4752"/>
                </a:lnTo>
                <a:lnTo>
                  <a:pt x="2200" y="4752"/>
                </a:lnTo>
                <a:lnTo>
                  <a:pt x="2197" y="4751"/>
                </a:lnTo>
                <a:lnTo>
                  <a:pt x="2195" y="4751"/>
                </a:lnTo>
                <a:lnTo>
                  <a:pt x="2192" y="4750"/>
                </a:lnTo>
                <a:lnTo>
                  <a:pt x="2190" y="4748"/>
                </a:lnTo>
                <a:lnTo>
                  <a:pt x="2188" y="4747"/>
                </a:lnTo>
                <a:lnTo>
                  <a:pt x="2186" y="4745"/>
                </a:lnTo>
                <a:lnTo>
                  <a:pt x="2185" y="4743"/>
                </a:lnTo>
                <a:lnTo>
                  <a:pt x="2183" y="4741"/>
                </a:lnTo>
                <a:lnTo>
                  <a:pt x="2182" y="4739"/>
                </a:lnTo>
                <a:lnTo>
                  <a:pt x="2181" y="4737"/>
                </a:lnTo>
                <a:lnTo>
                  <a:pt x="2180" y="4734"/>
                </a:lnTo>
                <a:lnTo>
                  <a:pt x="2179" y="4732"/>
                </a:lnTo>
                <a:lnTo>
                  <a:pt x="2179" y="4730"/>
                </a:lnTo>
                <a:lnTo>
                  <a:pt x="2179" y="4727"/>
                </a:lnTo>
                <a:lnTo>
                  <a:pt x="2179" y="4724"/>
                </a:lnTo>
                <a:lnTo>
                  <a:pt x="2179" y="4722"/>
                </a:lnTo>
                <a:lnTo>
                  <a:pt x="2179" y="4719"/>
                </a:lnTo>
                <a:lnTo>
                  <a:pt x="2180" y="4716"/>
                </a:lnTo>
                <a:lnTo>
                  <a:pt x="2181" y="4714"/>
                </a:lnTo>
                <a:lnTo>
                  <a:pt x="2183" y="4712"/>
                </a:lnTo>
                <a:lnTo>
                  <a:pt x="2184" y="4710"/>
                </a:lnTo>
                <a:lnTo>
                  <a:pt x="2186" y="4708"/>
                </a:lnTo>
                <a:lnTo>
                  <a:pt x="2188" y="4706"/>
                </a:lnTo>
                <a:lnTo>
                  <a:pt x="2190" y="4704"/>
                </a:lnTo>
                <a:lnTo>
                  <a:pt x="2192" y="4703"/>
                </a:lnTo>
                <a:lnTo>
                  <a:pt x="2194" y="4702"/>
                </a:lnTo>
                <a:lnTo>
                  <a:pt x="2196" y="4701"/>
                </a:lnTo>
                <a:lnTo>
                  <a:pt x="2199" y="4701"/>
                </a:lnTo>
                <a:lnTo>
                  <a:pt x="2201" y="4700"/>
                </a:lnTo>
                <a:lnTo>
                  <a:pt x="2204" y="4700"/>
                </a:lnTo>
                <a:lnTo>
                  <a:pt x="2207" y="4700"/>
                </a:lnTo>
                <a:lnTo>
                  <a:pt x="2211" y="4701"/>
                </a:lnTo>
                <a:lnTo>
                  <a:pt x="2216" y="4701"/>
                </a:lnTo>
                <a:lnTo>
                  <a:pt x="2219" y="4700"/>
                </a:lnTo>
                <a:lnTo>
                  <a:pt x="2222" y="4700"/>
                </a:lnTo>
                <a:lnTo>
                  <a:pt x="2224" y="4700"/>
                </a:lnTo>
                <a:lnTo>
                  <a:pt x="2226" y="4699"/>
                </a:lnTo>
                <a:lnTo>
                  <a:pt x="2228" y="4699"/>
                </a:lnTo>
                <a:lnTo>
                  <a:pt x="2229" y="4698"/>
                </a:lnTo>
                <a:lnTo>
                  <a:pt x="2229" y="4695"/>
                </a:lnTo>
                <a:lnTo>
                  <a:pt x="2229" y="4694"/>
                </a:lnTo>
                <a:lnTo>
                  <a:pt x="2228" y="4693"/>
                </a:lnTo>
                <a:lnTo>
                  <a:pt x="2228" y="4690"/>
                </a:lnTo>
                <a:lnTo>
                  <a:pt x="2227" y="4686"/>
                </a:lnTo>
                <a:lnTo>
                  <a:pt x="2226" y="4682"/>
                </a:lnTo>
                <a:lnTo>
                  <a:pt x="2224" y="4678"/>
                </a:lnTo>
                <a:lnTo>
                  <a:pt x="2222" y="4673"/>
                </a:lnTo>
                <a:lnTo>
                  <a:pt x="2219" y="4667"/>
                </a:lnTo>
                <a:lnTo>
                  <a:pt x="2216" y="4660"/>
                </a:lnTo>
                <a:lnTo>
                  <a:pt x="2212" y="4653"/>
                </a:lnTo>
                <a:lnTo>
                  <a:pt x="2208" y="4646"/>
                </a:lnTo>
                <a:lnTo>
                  <a:pt x="2197" y="4630"/>
                </a:lnTo>
                <a:lnTo>
                  <a:pt x="2184" y="4613"/>
                </a:lnTo>
                <a:lnTo>
                  <a:pt x="2170" y="4593"/>
                </a:lnTo>
                <a:lnTo>
                  <a:pt x="2168" y="4591"/>
                </a:lnTo>
                <a:lnTo>
                  <a:pt x="2166" y="4589"/>
                </a:lnTo>
                <a:lnTo>
                  <a:pt x="2165" y="4587"/>
                </a:lnTo>
                <a:lnTo>
                  <a:pt x="2164" y="4584"/>
                </a:lnTo>
                <a:lnTo>
                  <a:pt x="2164" y="4582"/>
                </a:lnTo>
                <a:lnTo>
                  <a:pt x="2163" y="4579"/>
                </a:lnTo>
                <a:lnTo>
                  <a:pt x="2163" y="4577"/>
                </a:lnTo>
                <a:lnTo>
                  <a:pt x="2163" y="4574"/>
                </a:lnTo>
                <a:lnTo>
                  <a:pt x="2164" y="4572"/>
                </a:lnTo>
                <a:lnTo>
                  <a:pt x="2164" y="4569"/>
                </a:lnTo>
                <a:lnTo>
                  <a:pt x="2165" y="4567"/>
                </a:lnTo>
                <a:lnTo>
                  <a:pt x="2166" y="4564"/>
                </a:lnTo>
                <a:lnTo>
                  <a:pt x="2168" y="4562"/>
                </a:lnTo>
                <a:lnTo>
                  <a:pt x="2170" y="4560"/>
                </a:lnTo>
                <a:lnTo>
                  <a:pt x="2171" y="4558"/>
                </a:lnTo>
                <a:lnTo>
                  <a:pt x="2174" y="4556"/>
                </a:lnTo>
                <a:moveTo>
                  <a:pt x="157" y="4824"/>
                </a:moveTo>
                <a:lnTo>
                  <a:pt x="159" y="4826"/>
                </a:lnTo>
                <a:lnTo>
                  <a:pt x="161" y="4827"/>
                </a:lnTo>
                <a:lnTo>
                  <a:pt x="163" y="4829"/>
                </a:lnTo>
                <a:lnTo>
                  <a:pt x="165" y="4831"/>
                </a:lnTo>
                <a:lnTo>
                  <a:pt x="166" y="4833"/>
                </a:lnTo>
                <a:lnTo>
                  <a:pt x="167" y="4835"/>
                </a:lnTo>
                <a:lnTo>
                  <a:pt x="168" y="4838"/>
                </a:lnTo>
                <a:lnTo>
                  <a:pt x="169" y="4840"/>
                </a:lnTo>
                <a:lnTo>
                  <a:pt x="170" y="4843"/>
                </a:lnTo>
                <a:lnTo>
                  <a:pt x="170" y="4845"/>
                </a:lnTo>
                <a:lnTo>
                  <a:pt x="170" y="4848"/>
                </a:lnTo>
                <a:lnTo>
                  <a:pt x="170" y="4850"/>
                </a:lnTo>
                <a:lnTo>
                  <a:pt x="170" y="4853"/>
                </a:lnTo>
                <a:lnTo>
                  <a:pt x="169" y="4855"/>
                </a:lnTo>
                <a:lnTo>
                  <a:pt x="168" y="4858"/>
                </a:lnTo>
                <a:lnTo>
                  <a:pt x="167" y="4860"/>
                </a:lnTo>
                <a:lnTo>
                  <a:pt x="154" y="4886"/>
                </a:lnTo>
                <a:lnTo>
                  <a:pt x="142" y="4909"/>
                </a:lnTo>
                <a:lnTo>
                  <a:pt x="133" y="4930"/>
                </a:lnTo>
                <a:lnTo>
                  <a:pt x="126" y="4947"/>
                </a:lnTo>
                <a:lnTo>
                  <a:pt x="110" y="4994"/>
                </a:lnTo>
                <a:lnTo>
                  <a:pt x="102" y="5017"/>
                </a:lnTo>
                <a:lnTo>
                  <a:pt x="96" y="5040"/>
                </a:lnTo>
                <a:lnTo>
                  <a:pt x="95" y="5043"/>
                </a:lnTo>
                <a:lnTo>
                  <a:pt x="94" y="5045"/>
                </a:lnTo>
                <a:lnTo>
                  <a:pt x="93" y="5048"/>
                </a:lnTo>
                <a:lnTo>
                  <a:pt x="91" y="5050"/>
                </a:lnTo>
                <a:lnTo>
                  <a:pt x="89" y="5051"/>
                </a:lnTo>
                <a:lnTo>
                  <a:pt x="87" y="5053"/>
                </a:lnTo>
                <a:lnTo>
                  <a:pt x="85" y="5055"/>
                </a:lnTo>
                <a:lnTo>
                  <a:pt x="83" y="5056"/>
                </a:lnTo>
                <a:lnTo>
                  <a:pt x="81" y="5057"/>
                </a:lnTo>
                <a:lnTo>
                  <a:pt x="79" y="5058"/>
                </a:lnTo>
                <a:lnTo>
                  <a:pt x="76" y="5059"/>
                </a:lnTo>
                <a:lnTo>
                  <a:pt x="73" y="5059"/>
                </a:lnTo>
                <a:lnTo>
                  <a:pt x="71" y="5059"/>
                </a:lnTo>
                <a:lnTo>
                  <a:pt x="68" y="5059"/>
                </a:lnTo>
                <a:lnTo>
                  <a:pt x="66" y="5059"/>
                </a:lnTo>
                <a:lnTo>
                  <a:pt x="63" y="5058"/>
                </a:lnTo>
                <a:lnTo>
                  <a:pt x="60" y="5057"/>
                </a:lnTo>
                <a:lnTo>
                  <a:pt x="58" y="5056"/>
                </a:lnTo>
                <a:lnTo>
                  <a:pt x="56" y="5055"/>
                </a:lnTo>
                <a:lnTo>
                  <a:pt x="54" y="5054"/>
                </a:lnTo>
                <a:lnTo>
                  <a:pt x="52" y="5052"/>
                </a:lnTo>
                <a:lnTo>
                  <a:pt x="50" y="5050"/>
                </a:lnTo>
                <a:lnTo>
                  <a:pt x="49" y="5048"/>
                </a:lnTo>
                <a:lnTo>
                  <a:pt x="47" y="5046"/>
                </a:lnTo>
                <a:lnTo>
                  <a:pt x="46" y="5044"/>
                </a:lnTo>
                <a:lnTo>
                  <a:pt x="45" y="5042"/>
                </a:lnTo>
                <a:lnTo>
                  <a:pt x="45" y="5039"/>
                </a:lnTo>
                <a:lnTo>
                  <a:pt x="44" y="5037"/>
                </a:lnTo>
                <a:lnTo>
                  <a:pt x="44" y="5034"/>
                </a:lnTo>
                <a:lnTo>
                  <a:pt x="44" y="5032"/>
                </a:lnTo>
                <a:lnTo>
                  <a:pt x="44" y="5029"/>
                </a:lnTo>
                <a:lnTo>
                  <a:pt x="45" y="5026"/>
                </a:lnTo>
                <a:lnTo>
                  <a:pt x="52" y="5002"/>
                </a:lnTo>
                <a:lnTo>
                  <a:pt x="60" y="4977"/>
                </a:lnTo>
                <a:lnTo>
                  <a:pt x="77" y="4928"/>
                </a:lnTo>
                <a:lnTo>
                  <a:pt x="85" y="4909"/>
                </a:lnTo>
                <a:lnTo>
                  <a:pt x="95" y="4887"/>
                </a:lnTo>
                <a:lnTo>
                  <a:pt x="107" y="4862"/>
                </a:lnTo>
                <a:lnTo>
                  <a:pt x="121" y="4835"/>
                </a:lnTo>
                <a:lnTo>
                  <a:pt x="122" y="4833"/>
                </a:lnTo>
                <a:lnTo>
                  <a:pt x="124" y="4831"/>
                </a:lnTo>
                <a:lnTo>
                  <a:pt x="126" y="4829"/>
                </a:lnTo>
                <a:lnTo>
                  <a:pt x="128" y="4827"/>
                </a:lnTo>
                <a:lnTo>
                  <a:pt x="130" y="4826"/>
                </a:lnTo>
                <a:lnTo>
                  <a:pt x="132" y="4824"/>
                </a:lnTo>
                <a:lnTo>
                  <a:pt x="134" y="4823"/>
                </a:lnTo>
                <a:lnTo>
                  <a:pt x="137" y="4822"/>
                </a:lnTo>
                <a:lnTo>
                  <a:pt x="139" y="4822"/>
                </a:lnTo>
                <a:lnTo>
                  <a:pt x="142" y="4821"/>
                </a:lnTo>
                <a:lnTo>
                  <a:pt x="144" y="4821"/>
                </a:lnTo>
                <a:lnTo>
                  <a:pt x="147" y="4821"/>
                </a:lnTo>
                <a:lnTo>
                  <a:pt x="149" y="4822"/>
                </a:lnTo>
                <a:lnTo>
                  <a:pt x="152" y="4822"/>
                </a:lnTo>
                <a:lnTo>
                  <a:pt x="155" y="4823"/>
                </a:lnTo>
                <a:lnTo>
                  <a:pt x="157" y="4824"/>
                </a:lnTo>
                <a:moveTo>
                  <a:pt x="36" y="5203"/>
                </a:moveTo>
                <a:lnTo>
                  <a:pt x="39" y="5204"/>
                </a:lnTo>
                <a:lnTo>
                  <a:pt x="41" y="5204"/>
                </a:lnTo>
                <a:lnTo>
                  <a:pt x="43" y="5205"/>
                </a:lnTo>
                <a:lnTo>
                  <a:pt x="46" y="5206"/>
                </a:lnTo>
                <a:lnTo>
                  <a:pt x="48" y="5207"/>
                </a:lnTo>
                <a:lnTo>
                  <a:pt x="50" y="5209"/>
                </a:lnTo>
                <a:lnTo>
                  <a:pt x="52" y="5211"/>
                </a:lnTo>
                <a:lnTo>
                  <a:pt x="53" y="5213"/>
                </a:lnTo>
                <a:lnTo>
                  <a:pt x="55" y="5215"/>
                </a:lnTo>
                <a:lnTo>
                  <a:pt x="56" y="5217"/>
                </a:lnTo>
                <a:lnTo>
                  <a:pt x="57" y="5219"/>
                </a:lnTo>
                <a:lnTo>
                  <a:pt x="58" y="5222"/>
                </a:lnTo>
                <a:lnTo>
                  <a:pt x="59" y="5224"/>
                </a:lnTo>
                <a:lnTo>
                  <a:pt x="59" y="5227"/>
                </a:lnTo>
                <a:lnTo>
                  <a:pt x="59" y="5229"/>
                </a:lnTo>
                <a:lnTo>
                  <a:pt x="59" y="5232"/>
                </a:lnTo>
                <a:lnTo>
                  <a:pt x="55" y="5281"/>
                </a:lnTo>
                <a:lnTo>
                  <a:pt x="53" y="5330"/>
                </a:lnTo>
                <a:lnTo>
                  <a:pt x="53" y="5379"/>
                </a:lnTo>
                <a:lnTo>
                  <a:pt x="55" y="5428"/>
                </a:lnTo>
                <a:lnTo>
                  <a:pt x="55" y="5431"/>
                </a:lnTo>
                <a:lnTo>
                  <a:pt x="55" y="5433"/>
                </a:lnTo>
                <a:lnTo>
                  <a:pt x="54" y="5436"/>
                </a:lnTo>
                <a:lnTo>
                  <a:pt x="53" y="5438"/>
                </a:lnTo>
                <a:lnTo>
                  <a:pt x="52" y="5441"/>
                </a:lnTo>
                <a:lnTo>
                  <a:pt x="51" y="5443"/>
                </a:lnTo>
                <a:lnTo>
                  <a:pt x="50" y="5445"/>
                </a:lnTo>
                <a:lnTo>
                  <a:pt x="48" y="5447"/>
                </a:lnTo>
                <a:lnTo>
                  <a:pt x="46" y="5449"/>
                </a:lnTo>
                <a:lnTo>
                  <a:pt x="44" y="5450"/>
                </a:lnTo>
                <a:lnTo>
                  <a:pt x="42" y="5452"/>
                </a:lnTo>
                <a:lnTo>
                  <a:pt x="40" y="5453"/>
                </a:lnTo>
                <a:lnTo>
                  <a:pt x="38" y="5454"/>
                </a:lnTo>
                <a:lnTo>
                  <a:pt x="35" y="5455"/>
                </a:lnTo>
                <a:lnTo>
                  <a:pt x="33" y="5455"/>
                </a:lnTo>
                <a:lnTo>
                  <a:pt x="30" y="5455"/>
                </a:lnTo>
                <a:lnTo>
                  <a:pt x="27" y="5455"/>
                </a:lnTo>
                <a:lnTo>
                  <a:pt x="25" y="5455"/>
                </a:lnTo>
                <a:lnTo>
                  <a:pt x="22" y="5455"/>
                </a:lnTo>
                <a:lnTo>
                  <a:pt x="19" y="5454"/>
                </a:lnTo>
                <a:lnTo>
                  <a:pt x="17" y="5453"/>
                </a:lnTo>
                <a:lnTo>
                  <a:pt x="15" y="5452"/>
                </a:lnTo>
                <a:lnTo>
                  <a:pt x="13" y="5450"/>
                </a:lnTo>
                <a:lnTo>
                  <a:pt x="11" y="5449"/>
                </a:lnTo>
                <a:lnTo>
                  <a:pt x="9" y="5447"/>
                </a:lnTo>
                <a:lnTo>
                  <a:pt x="7" y="5445"/>
                </a:lnTo>
                <a:lnTo>
                  <a:pt x="6" y="5443"/>
                </a:lnTo>
                <a:lnTo>
                  <a:pt x="5" y="5441"/>
                </a:lnTo>
                <a:lnTo>
                  <a:pt x="4" y="5438"/>
                </a:lnTo>
                <a:lnTo>
                  <a:pt x="3" y="5436"/>
                </a:lnTo>
                <a:lnTo>
                  <a:pt x="2" y="5433"/>
                </a:lnTo>
                <a:lnTo>
                  <a:pt x="2" y="5430"/>
                </a:lnTo>
                <a:lnTo>
                  <a:pt x="0" y="5370"/>
                </a:lnTo>
                <a:lnTo>
                  <a:pt x="0" y="5351"/>
                </a:lnTo>
                <a:lnTo>
                  <a:pt x="1" y="5320"/>
                </a:lnTo>
                <a:lnTo>
                  <a:pt x="2" y="5288"/>
                </a:lnTo>
                <a:lnTo>
                  <a:pt x="4" y="5257"/>
                </a:lnTo>
                <a:lnTo>
                  <a:pt x="7" y="5226"/>
                </a:lnTo>
                <a:lnTo>
                  <a:pt x="7" y="5224"/>
                </a:lnTo>
                <a:lnTo>
                  <a:pt x="8" y="5221"/>
                </a:lnTo>
                <a:lnTo>
                  <a:pt x="9" y="5219"/>
                </a:lnTo>
                <a:lnTo>
                  <a:pt x="10" y="5217"/>
                </a:lnTo>
                <a:lnTo>
                  <a:pt x="11" y="5214"/>
                </a:lnTo>
                <a:lnTo>
                  <a:pt x="13" y="5212"/>
                </a:lnTo>
                <a:lnTo>
                  <a:pt x="14" y="5210"/>
                </a:lnTo>
                <a:lnTo>
                  <a:pt x="16" y="5209"/>
                </a:lnTo>
                <a:lnTo>
                  <a:pt x="18" y="5207"/>
                </a:lnTo>
                <a:lnTo>
                  <a:pt x="20" y="5206"/>
                </a:lnTo>
                <a:lnTo>
                  <a:pt x="23" y="5205"/>
                </a:lnTo>
                <a:lnTo>
                  <a:pt x="25" y="5204"/>
                </a:lnTo>
                <a:lnTo>
                  <a:pt x="28" y="5203"/>
                </a:lnTo>
                <a:lnTo>
                  <a:pt x="30" y="5203"/>
                </a:lnTo>
                <a:lnTo>
                  <a:pt x="33" y="5203"/>
                </a:lnTo>
                <a:lnTo>
                  <a:pt x="36" y="5203"/>
                </a:lnTo>
                <a:moveTo>
                  <a:pt x="48" y="5601"/>
                </a:moveTo>
                <a:lnTo>
                  <a:pt x="51" y="5601"/>
                </a:lnTo>
                <a:lnTo>
                  <a:pt x="54" y="5601"/>
                </a:lnTo>
                <a:lnTo>
                  <a:pt x="56" y="5601"/>
                </a:lnTo>
                <a:lnTo>
                  <a:pt x="59" y="5602"/>
                </a:lnTo>
                <a:lnTo>
                  <a:pt x="61" y="5602"/>
                </a:lnTo>
                <a:lnTo>
                  <a:pt x="64" y="5603"/>
                </a:lnTo>
                <a:lnTo>
                  <a:pt x="66" y="5604"/>
                </a:lnTo>
                <a:lnTo>
                  <a:pt x="68" y="5606"/>
                </a:lnTo>
                <a:lnTo>
                  <a:pt x="70" y="5607"/>
                </a:lnTo>
                <a:lnTo>
                  <a:pt x="72" y="5609"/>
                </a:lnTo>
                <a:lnTo>
                  <a:pt x="74" y="5611"/>
                </a:lnTo>
                <a:lnTo>
                  <a:pt x="75" y="5613"/>
                </a:lnTo>
                <a:lnTo>
                  <a:pt x="77" y="5615"/>
                </a:lnTo>
                <a:lnTo>
                  <a:pt x="78" y="5617"/>
                </a:lnTo>
                <a:lnTo>
                  <a:pt x="78" y="5620"/>
                </a:lnTo>
                <a:lnTo>
                  <a:pt x="79" y="5622"/>
                </a:lnTo>
                <a:lnTo>
                  <a:pt x="89" y="5670"/>
                </a:lnTo>
                <a:lnTo>
                  <a:pt x="101" y="5718"/>
                </a:lnTo>
                <a:lnTo>
                  <a:pt x="114" y="5766"/>
                </a:lnTo>
                <a:lnTo>
                  <a:pt x="129" y="5813"/>
                </a:lnTo>
                <a:lnTo>
                  <a:pt x="130" y="5816"/>
                </a:lnTo>
                <a:lnTo>
                  <a:pt x="130" y="5818"/>
                </a:lnTo>
                <a:lnTo>
                  <a:pt x="130" y="5821"/>
                </a:lnTo>
                <a:lnTo>
                  <a:pt x="130" y="5824"/>
                </a:lnTo>
                <a:lnTo>
                  <a:pt x="130" y="5826"/>
                </a:lnTo>
                <a:lnTo>
                  <a:pt x="129" y="5828"/>
                </a:lnTo>
                <a:lnTo>
                  <a:pt x="128" y="5831"/>
                </a:lnTo>
                <a:lnTo>
                  <a:pt x="127" y="5833"/>
                </a:lnTo>
                <a:lnTo>
                  <a:pt x="126" y="5835"/>
                </a:lnTo>
                <a:lnTo>
                  <a:pt x="125" y="5837"/>
                </a:lnTo>
                <a:lnTo>
                  <a:pt x="123" y="5839"/>
                </a:lnTo>
                <a:lnTo>
                  <a:pt x="121" y="5841"/>
                </a:lnTo>
                <a:lnTo>
                  <a:pt x="119" y="5843"/>
                </a:lnTo>
                <a:lnTo>
                  <a:pt x="117" y="5844"/>
                </a:lnTo>
                <a:lnTo>
                  <a:pt x="115" y="5845"/>
                </a:lnTo>
                <a:lnTo>
                  <a:pt x="112" y="5846"/>
                </a:lnTo>
                <a:lnTo>
                  <a:pt x="109" y="5847"/>
                </a:lnTo>
                <a:lnTo>
                  <a:pt x="107" y="5847"/>
                </a:lnTo>
                <a:lnTo>
                  <a:pt x="104" y="5847"/>
                </a:lnTo>
                <a:lnTo>
                  <a:pt x="101" y="5847"/>
                </a:lnTo>
                <a:lnTo>
                  <a:pt x="99" y="5847"/>
                </a:lnTo>
                <a:lnTo>
                  <a:pt x="96" y="5846"/>
                </a:lnTo>
                <a:lnTo>
                  <a:pt x="94" y="5845"/>
                </a:lnTo>
                <a:lnTo>
                  <a:pt x="92" y="5844"/>
                </a:lnTo>
                <a:lnTo>
                  <a:pt x="89" y="5843"/>
                </a:lnTo>
                <a:lnTo>
                  <a:pt x="87" y="5842"/>
                </a:lnTo>
                <a:lnTo>
                  <a:pt x="85" y="5840"/>
                </a:lnTo>
                <a:lnTo>
                  <a:pt x="83" y="5838"/>
                </a:lnTo>
                <a:lnTo>
                  <a:pt x="82" y="5836"/>
                </a:lnTo>
                <a:lnTo>
                  <a:pt x="80" y="5834"/>
                </a:lnTo>
                <a:lnTo>
                  <a:pt x="79" y="5832"/>
                </a:lnTo>
                <a:lnTo>
                  <a:pt x="78" y="5829"/>
                </a:lnTo>
                <a:lnTo>
                  <a:pt x="63" y="5780"/>
                </a:lnTo>
                <a:lnTo>
                  <a:pt x="49" y="5731"/>
                </a:lnTo>
                <a:lnTo>
                  <a:pt x="37" y="5682"/>
                </a:lnTo>
                <a:lnTo>
                  <a:pt x="27" y="5632"/>
                </a:lnTo>
                <a:lnTo>
                  <a:pt x="27" y="5630"/>
                </a:lnTo>
                <a:lnTo>
                  <a:pt x="27" y="5627"/>
                </a:lnTo>
                <a:lnTo>
                  <a:pt x="27" y="5624"/>
                </a:lnTo>
                <a:lnTo>
                  <a:pt x="27" y="5622"/>
                </a:lnTo>
                <a:lnTo>
                  <a:pt x="28" y="5619"/>
                </a:lnTo>
                <a:lnTo>
                  <a:pt x="29" y="5617"/>
                </a:lnTo>
                <a:lnTo>
                  <a:pt x="30" y="5615"/>
                </a:lnTo>
                <a:lnTo>
                  <a:pt x="31" y="5613"/>
                </a:lnTo>
                <a:lnTo>
                  <a:pt x="33" y="5611"/>
                </a:lnTo>
                <a:lnTo>
                  <a:pt x="35" y="5609"/>
                </a:lnTo>
                <a:lnTo>
                  <a:pt x="37" y="5607"/>
                </a:lnTo>
                <a:lnTo>
                  <a:pt x="39" y="5605"/>
                </a:lnTo>
                <a:lnTo>
                  <a:pt x="41" y="5604"/>
                </a:lnTo>
                <a:lnTo>
                  <a:pt x="43" y="5603"/>
                </a:lnTo>
                <a:lnTo>
                  <a:pt x="45" y="5602"/>
                </a:lnTo>
                <a:lnTo>
                  <a:pt x="48" y="5601"/>
                </a:lnTo>
                <a:moveTo>
                  <a:pt x="164" y="5983"/>
                </a:moveTo>
                <a:lnTo>
                  <a:pt x="167" y="5982"/>
                </a:lnTo>
                <a:lnTo>
                  <a:pt x="169" y="5981"/>
                </a:lnTo>
                <a:lnTo>
                  <a:pt x="172" y="5981"/>
                </a:lnTo>
                <a:lnTo>
                  <a:pt x="174" y="5981"/>
                </a:lnTo>
                <a:lnTo>
                  <a:pt x="177" y="5981"/>
                </a:lnTo>
                <a:lnTo>
                  <a:pt x="180" y="5981"/>
                </a:lnTo>
                <a:lnTo>
                  <a:pt x="182" y="5982"/>
                </a:lnTo>
                <a:lnTo>
                  <a:pt x="184" y="5983"/>
                </a:lnTo>
                <a:lnTo>
                  <a:pt x="187" y="5984"/>
                </a:lnTo>
                <a:lnTo>
                  <a:pt x="189" y="5985"/>
                </a:lnTo>
                <a:lnTo>
                  <a:pt x="191" y="5987"/>
                </a:lnTo>
                <a:lnTo>
                  <a:pt x="193" y="5988"/>
                </a:lnTo>
                <a:lnTo>
                  <a:pt x="195" y="5990"/>
                </a:lnTo>
                <a:lnTo>
                  <a:pt x="196" y="5992"/>
                </a:lnTo>
                <a:lnTo>
                  <a:pt x="198" y="5995"/>
                </a:lnTo>
                <a:lnTo>
                  <a:pt x="199" y="5997"/>
                </a:lnTo>
                <a:lnTo>
                  <a:pt x="220" y="6042"/>
                </a:lnTo>
                <a:lnTo>
                  <a:pt x="241" y="6086"/>
                </a:lnTo>
                <a:lnTo>
                  <a:pt x="264" y="6130"/>
                </a:lnTo>
                <a:lnTo>
                  <a:pt x="288" y="6174"/>
                </a:lnTo>
                <a:lnTo>
                  <a:pt x="289" y="6176"/>
                </a:lnTo>
                <a:lnTo>
                  <a:pt x="290" y="6179"/>
                </a:lnTo>
                <a:lnTo>
                  <a:pt x="291" y="6181"/>
                </a:lnTo>
                <a:lnTo>
                  <a:pt x="291" y="6184"/>
                </a:lnTo>
                <a:lnTo>
                  <a:pt x="291" y="6186"/>
                </a:lnTo>
                <a:lnTo>
                  <a:pt x="291" y="6189"/>
                </a:lnTo>
                <a:lnTo>
                  <a:pt x="291" y="6191"/>
                </a:lnTo>
                <a:lnTo>
                  <a:pt x="290" y="6194"/>
                </a:lnTo>
                <a:lnTo>
                  <a:pt x="289" y="6196"/>
                </a:lnTo>
                <a:lnTo>
                  <a:pt x="288" y="6198"/>
                </a:lnTo>
                <a:lnTo>
                  <a:pt x="287" y="6201"/>
                </a:lnTo>
                <a:lnTo>
                  <a:pt x="286" y="6203"/>
                </a:lnTo>
                <a:lnTo>
                  <a:pt x="284" y="6205"/>
                </a:lnTo>
                <a:lnTo>
                  <a:pt x="282" y="6207"/>
                </a:lnTo>
                <a:lnTo>
                  <a:pt x="280" y="6209"/>
                </a:lnTo>
                <a:lnTo>
                  <a:pt x="278" y="6210"/>
                </a:lnTo>
                <a:lnTo>
                  <a:pt x="275" y="6211"/>
                </a:lnTo>
                <a:lnTo>
                  <a:pt x="273" y="6212"/>
                </a:lnTo>
                <a:lnTo>
                  <a:pt x="270" y="6213"/>
                </a:lnTo>
                <a:lnTo>
                  <a:pt x="268" y="6213"/>
                </a:lnTo>
                <a:lnTo>
                  <a:pt x="265" y="6213"/>
                </a:lnTo>
                <a:lnTo>
                  <a:pt x="263" y="6213"/>
                </a:lnTo>
                <a:lnTo>
                  <a:pt x="260" y="6213"/>
                </a:lnTo>
                <a:lnTo>
                  <a:pt x="258" y="6212"/>
                </a:lnTo>
                <a:lnTo>
                  <a:pt x="255" y="6211"/>
                </a:lnTo>
                <a:lnTo>
                  <a:pt x="253" y="6210"/>
                </a:lnTo>
                <a:lnTo>
                  <a:pt x="251" y="6209"/>
                </a:lnTo>
                <a:lnTo>
                  <a:pt x="249" y="6207"/>
                </a:lnTo>
                <a:lnTo>
                  <a:pt x="247" y="6206"/>
                </a:lnTo>
                <a:lnTo>
                  <a:pt x="245" y="6204"/>
                </a:lnTo>
                <a:lnTo>
                  <a:pt x="243" y="6201"/>
                </a:lnTo>
                <a:lnTo>
                  <a:pt x="242" y="6199"/>
                </a:lnTo>
                <a:lnTo>
                  <a:pt x="217" y="6155"/>
                </a:lnTo>
                <a:lnTo>
                  <a:pt x="194" y="6110"/>
                </a:lnTo>
                <a:lnTo>
                  <a:pt x="172" y="6064"/>
                </a:lnTo>
                <a:lnTo>
                  <a:pt x="151" y="6018"/>
                </a:lnTo>
                <a:lnTo>
                  <a:pt x="150" y="6016"/>
                </a:lnTo>
                <a:lnTo>
                  <a:pt x="149" y="6013"/>
                </a:lnTo>
                <a:lnTo>
                  <a:pt x="149" y="6011"/>
                </a:lnTo>
                <a:lnTo>
                  <a:pt x="149" y="6008"/>
                </a:lnTo>
                <a:lnTo>
                  <a:pt x="149" y="6006"/>
                </a:lnTo>
                <a:lnTo>
                  <a:pt x="149" y="6003"/>
                </a:lnTo>
                <a:lnTo>
                  <a:pt x="150" y="6000"/>
                </a:lnTo>
                <a:lnTo>
                  <a:pt x="150" y="5998"/>
                </a:lnTo>
                <a:lnTo>
                  <a:pt x="151" y="5996"/>
                </a:lnTo>
                <a:lnTo>
                  <a:pt x="153" y="5993"/>
                </a:lnTo>
                <a:lnTo>
                  <a:pt x="154" y="5991"/>
                </a:lnTo>
                <a:lnTo>
                  <a:pt x="156" y="5989"/>
                </a:lnTo>
                <a:lnTo>
                  <a:pt x="157" y="5988"/>
                </a:lnTo>
                <a:lnTo>
                  <a:pt x="159" y="5986"/>
                </a:lnTo>
                <a:lnTo>
                  <a:pt x="162" y="5984"/>
                </a:lnTo>
                <a:lnTo>
                  <a:pt x="164" y="5983"/>
                </a:lnTo>
                <a:moveTo>
                  <a:pt x="355" y="6335"/>
                </a:moveTo>
                <a:lnTo>
                  <a:pt x="357" y="6334"/>
                </a:lnTo>
                <a:lnTo>
                  <a:pt x="360" y="6333"/>
                </a:lnTo>
                <a:lnTo>
                  <a:pt x="362" y="6332"/>
                </a:lnTo>
                <a:lnTo>
                  <a:pt x="364" y="6331"/>
                </a:lnTo>
                <a:lnTo>
                  <a:pt x="367" y="6331"/>
                </a:lnTo>
                <a:lnTo>
                  <a:pt x="369" y="6331"/>
                </a:lnTo>
                <a:lnTo>
                  <a:pt x="372" y="6331"/>
                </a:lnTo>
                <a:lnTo>
                  <a:pt x="374" y="6331"/>
                </a:lnTo>
                <a:lnTo>
                  <a:pt x="377" y="6332"/>
                </a:lnTo>
                <a:lnTo>
                  <a:pt x="379" y="6333"/>
                </a:lnTo>
                <a:lnTo>
                  <a:pt x="381" y="6334"/>
                </a:lnTo>
                <a:lnTo>
                  <a:pt x="384" y="6335"/>
                </a:lnTo>
                <a:lnTo>
                  <a:pt x="386" y="6336"/>
                </a:lnTo>
                <a:lnTo>
                  <a:pt x="388" y="6338"/>
                </a:lnTo>
                <a:lnTo>
                  <a:pt x="389" y="6340"/>
                </a:lnTo>
                <a:lnTo>
                  <a:pt x="391" y="6342"/>
                </a:lnTo>
                <a:lnTo>
                  <a:pt x="419" y="6383"/>
                </a:lnTo>
                <a:lnTo>
                  <a:pt x="448" y="6423"/>
                </a:lnTo>
                <a:lnTo>
                  <a:pt x="508" y="6502"/>
                </a:lnTo>
                <a:lnTo>
                  <a:pt x="509" y="6504"/>
                </a:lnTo>
                <a:lnTo>
                  <a:pt x="511" y="6507"/>
                </a:lnTo>
                <a:lnTo>
                  <a:pt x="512" y="6509"/>
                </a:lnTo>
                <a:lnTo>
                  <a:pt x="513" y="6512"/>
                </a:lnTo>
                <a:lnTo>
                  <a:pt x="513" y="6514"/>
                </a:lnTo>
                <a:lnTo>
                  <a:pt x="513" y="6517"/>
                </a:lnTo>
                <a:lnTo>
                  <a:pt x="514" y="6519"/>
                </a:lnTo>
                <a:lnTo>
                  <a:pt x="513" y="6522"/>
                </a:lnTo>
                <a:lnTo>
                  <a:pt x="513" y="6524"/>
                </a:lnTo>
                <a:lnTo>
                  <a:pt x="512" y="6527"/>
                </a:lnTo>
                <a:lnTo>
                  <a:pt x="512" y="6529"/>
                </a:lnTo>
                <a:lnTo>
                  <a:pt x="510" y="6531"/>
                </a:lnTo>
                <a:lnTo>
                  <a:pt x="509" y="6533"/>
                </a:lnTo>
                <a:lnTo>
                  <a:pt x="508" y="6535"/>
                </a:lnTo>
                <a:lnTo>
                  <a:pt x="506" y="6537"/>
                </a:lnTo>
                <a:lnTo>
                  <a:pt x="504" y="6539"/>
                </a:lnTo>
                <a:lnTo>
                  <a:pt x="502" y="6541"/>
                </a:lnTo>
                <a:lnTo>
                  <a:pt x="499" y="6542"/>
                </a:lnTo>
                <a:lnTo>
                  <a:pt x="497" y="6543"/>
                </a:lnTo>
                <a:lnTo>
                  <a:pt x="494" y="6544"/>
                </a:lnTo>
                <a:lnTo>
                  <a:pt x="492" y="6544"/>
                </a:lnTo>
                <a:lnTo>
                  <a:pt x="489" y="6545"/>
                </a:lnTo>
                <a:lnTo>
                  <a:pt x="487" y="6545"/>
                </a:lnTo>
                <a:lnTo>
                  <a:pt x="484" y="6545"/>
                </a:lnTo>
                <a:lnTo>
                  <a:pt x="482" y="6544"/>
                </a:lnTo>
                <a:lnTo>
                  <a:pt x="479" y="6544"/>
                </a:lnTo>
                <a:lnTo>
                  <a:pt x="477" y="6543"/>
                </a:lnTo>
                <a:lnTo>
                  <a:pt x="475" y="6542"/>
                </a:lnTo>
                <a:lnTo>
                  <a:pt x="473" y="6540"/>
                </a:lnTo>
                <a:lnTo>
                  <a:pt x="471" y="6539"/>
                </a:lnTo>
                <a:lnTo>
                  <a:pt x="469" y="6537"/>
                </a:lnTo>
                <a:lnTo>
                  <a:pt x="467" y="6535"/>
                </a:lnTo>
                <a:lnTo>
                  <a:pt x="347" y="6372"/>
                </a:lnTo>
                <a:lnTo>
                  <a:pt x="346" y="6370"/>
                </a:lnTo>
                <a:lnTo>
                  <a:pt x="344" y="6367"/>
                </a:lnTo>
                <a:lnTo>
                  <a:pt x="344" y="6365"/>
                </a:lnTo>
                <a:lnTo>
                  <a:pt x="343" y="6362"/>
                </a:lnTo>
                <a:lnTo>
                  <a:pt x="343" y="6360"/>
                </a:lnTo>
                <a:lnTo>
                  <a:pt x="343" y="6357"/>
                </a:lnTo>
                <a:lnTo>
                  <a:pt x="343" y="6355"/>
                </a:lnTo>
                <a:lnTo>
                  <a:pt x="343" y="6352"/>
                </a:lnTo>
                <a:lnTo>
                  <a:pt x="344" y="6350"/>
                </a:lnTo>
                <a:lnTo>
                  <a:pt x="345" y="6347"/>
                </a:lnTo>
                <a:lnTo>
                  <a:pt x="346" y="6345"/>
                </a:lnTo>
                <a:lnTo>
                  <a:pt x="347" y="6343"/>
                </a:lnTo>
                <a:lnTo>
                  <a:pt x="349" y="6340"/>
                </a:lnTo>
                <a:lnTo>
                  <a:pt x="351" y="6339"/>
                </a:lnTo>
                <a:lnTo>
                  <a:pt x="353" y="6337"/>
                </a:lnTo>
                <a:lnTo>
                  <a:pt x="355" y="6335"/>
                </a:lnTo>
                <a:moveTo>
                  <a:pt x="599" y="6651"/>
                </a:moveTo>
                <a:lnTo>
                  <a:pt x="601" y="6649"/>
                </a:lnTo>
                <a:lnTo>
                  <a:pt x="603" y="6648"/>
                </a:lnTo>
                <a:lnTo>
                  <a:pt x="606" y="6647"/>
                </a:lnTo>
                <a:lnTo>
                  <a:pt x="608" y="6646"/>
                </a:lnTo>
                <a:lnTo>
                  <a:pt x="611" y="6645"/>
                </a:lnTo>
                <a:lnTo>
                  <a:pt x="613" y="6644"/>
                </a:lnTo>
                <a:lnTo>
                  <a:pt x="616" y="6644"/>
                </a:lnTo>
                <a:lnTo>
                  <a:pt x="618" y="6644"/>
                </a:lnTo>
                <a:lnTo>
                  <a:pt x="621" y="6644"/>
                </a:lnTo>
                <a:lnTo>
                  <a:pt x="623" y="6645"/>
                </a:lnTo>
                <a:lnTo>
                  <a:pt x="626" y="6646"/>
                </a:lnTo>
                <a:lnTo>
                  <a:pt x="628" y="6647"/>
                </a:lnTo>
                <a:lnTo>
                  <a:pt x="631" y="6648"/>
                </a:lnTo>
                <a:lnTo>
                  <a:pt x="633" y="6649"/>
                </a:lnTo>
                <a:lnTo>
                  <a:pt x="635" y="6651"/>
                </a:lnTo>
                <a:lnTo>
                  <a:pt x="637" y="6653"/>
                </a:lnTo>
                <a:lnTo>
                  <a:pt x="705" y="6725"/>
                </a:lnTo>
                <a:lnTo>
                  <a:pt x="740" y="6760"/>
                </a:lnTo>
                <a:lnTo>
                  <a:pt x="776" y="6794"/>
                </a:lnTo>
                <a:lnTo>
                  <a:pt x="778" y="6796"/>
                </a:lnTo>
                <a:lnTo>
                  <a:pt x="779" y="6798"/>
                </a:lnTo>
                <a:lnTo>
                  <a:pt x="781" y="6800"/>
                </a:lnTo>
                <a:lnTo>
                  <a:pt x="782" y="6803"/>
                </a:lnTo>
                <a:lnTo>
                  <a:pt x="783" y="6805"/>
                </a:lnTo>
                <a:lnTo>
                  <a:pt x="784" y="6807"/>
                </a:lnTo>
                <a:lnTo>
                  <a:pt x="784" y="6810"/>
                </a:lnTo>
                <a:lnTo>
                  <a:pt x="784" y="6812"/>
                </a:lnTo>
                <a:lnTo>
                  <a:pt x="784" y="6815"/>
                </a:lnTo>
                <a:lnTo>
                  <a:pt x="784" y="6817"/>
                </a:lnTo>
                <a:lnTo>
                  <a:pt x="783" y="6820"/>
                </a:lnTo>
                <a:lnTo>
                  <a:pt x="782" y="6822"/>
                </a:lnTo>
                <a:lnTo>
                  <a:pt x="781" y="6824"/>
                </a:lnTo>
                <a:lnTo>
                  <a:pt x="780" y="6827"/>
                </a:lnTo>
                <a:lnTo>
                  <a:pt x="779" y="6829"/>
                </a:lnTo>
                <a:lnTo>
                  <a:pt x="777" y="6831"/>
                </a:lnTo>
                <a:lnTo>
                  <a:pt x="775" y="6833"/>
                </a:lnTo>
                <a:lnTo>
                  <a:pt x="773" y="6835"/>
                </a:lnTo>
                <a:lnTo>
                  <a:pt x="771" y="6836"/>
                </a:lnTo>
                <a:lnTo>
                  <a:pt x="768" y="6837"/>
                </a:lnTo>
                <a:lnTo>
                  <a:pt x="766" y="6838"/>
                </a:lnTo>
                <a:lnTo>
                  <a:pt x="763" y="6839"/>
                </a:lnTo>
                <a:lnTo>
                  <a:pt x="761" y="6839"/>
                </a:lnTo>
                <a:lnTo>
                  <a:pt x="758" y="6839"/>
                </a:lnTo>
                <a:lnTo>
                  <a:pt x="756" y="6839"/>
                </a:lnTo>
                <a:lnTo>
                  <a:pt x="753" y="6839"/>
                </a:lnTo>
                <a:lnTo>
                  <a:pt x="751" y="6838"/>
                </a:lnTo>
                <a:lnTo>
                  <a:pt x="748" y="6838"/>
                </a:lnTo>
                <a:lnTo>
                  <a:pt x="746" y="6837"/>
                </a:lnTo>
                <a:lnTo>
                  <a:pt x="744" y="6835"/>
                </a:lnTo>
                <a:lnTo>
                  <a:pt x="742" y="6834"/>
                </a:lnTo>
                <a:lnTo>
                  <a:pt x="740" y="6832"/>
                </a:lnTo>
                <a:lnTo>
                  <a:pt x="703" y="6798"/>
                </a:lnTo>
                <a:lnTo>
                  <a:pt x="668" y="6762"/>
                </a:lnTo>
                <a:lnTo>
                  <a:pt x="598" y="6689"/>
                </a:lnTo>
                <a:lnTo>
                  <a:pt x="596" y="6687"/>
                </a:lnTo>
                <a:lnTo>
                  <a:pt x="595" y="6685"/>
                </a:lnTo>
                <a:lnTo>
                  <a:pt x="593" y="6682"/>
                </a:lnTo>
                <a:lnTo>
                  <a:pt x="592" y="6680"/>
                </a:lnTo>
                <a:lnTo>
                  <a:pt x="591" y="6677"/>
                </a:lnTo>
                <a:lnTo>
                  <a:pt x="591" y="6675"/>
                </a:lnTo>
                <a:lnTo>
                  <a:pt x="591" y="6672"/>
                </a:lnTo>
                <a:lnTo>
                  <a:pt x="591" y="6670"/>
                </a:lnTo>
                <a:lnTo>
                  <a:pt x="591" y="6667"/>
                </a:lnTo>
                <a:lnTo>
                  <a:pt x="591" y="6665"/>
                </a:lnTo>
                <a:lnTo>
                  <a:pt x="592" y="6662"/>
                </a:lnTo>
                <a:lnTo>
                  <a:pt x="593" y="6660"/>
                </a:lnTo>
                <a:lnTo>
                  <a:pt x="594" y="6657"/>
                </a:lnTo>
                <a:lnTo>
                  <a:pt x="595" y="6655"/>
                </a:lnTo>
                <a:lnTo>
                  <a:pt x="597" y="6653"/>
                </a:lnTo>
                <a:lnTo>
                  <a:pt x="599" y="6651"/>
                </a:lnTo>
                <a:moveTo>
                  <a:pt x="888" y="6927"/>
                </a:moveTo>
                <a:lnTo>
                  <a:pt x="890" y="6925"/>
                </a:lnTo>
                <a:lnTo>
                  <a:pt x="892" y="6923"/>
                </a:lnTo>
                <a:lnTo>
                  <a:pt x="894" y="6922"/>
                </a:lnTo>
                <a:lnTo>
                  <a:pt x="896" y="6921"/>
                </a:lnTo>
                <a:lnTo>
                  <a:pt x="899" y="6919"/>
                </a:lnTo>
                <a:lnTo>
                  <a:pt x="901" y="6919"/>
                </a:lnTo>
                <a:lnTo>
                  <a:pt x="904" y="6918"/>
                </a:lnTo>
                <a:lnTo>
                  <a:pt x="906" y="6918"/>
                </a:lnTo>
                <a:lnTo>
                  <a:pt x="909" y="6917"/>
                </a:lnTo>
                <a:lnTo>
                  <a:pt x="911" y="6917"/>
                </a:lnTo>
                <a:lnTo>
                  <a:pt x="914" y="6918"/>
                </a:lnTo>
                <a:lnTo>
                  <a:pt x="916" y="6918"/>
                </a:lnTo>
                <a:lnTo>
                  <a:pt x="919" y="6919"/>
                </a:lnTo>
                <a:lnTo>
                  <a:pt x="921" y="6920"/>
                </a:lnTo>
                <a:lnTo>
                  <a:pt x="924" y="6921"/>
                </a:lnTo>
                <a:lnTo>
                  <a:pt x="926" y="6923"/>
                </a:lnTo>
                <a:lnTo>
                  <a:pt x="965" y="6954"/>
                </a:lnTo>
                <a:lnTo>
                  <a:pt x="1005" y="6984"/>
                </a:lnTo>
                <a:lnTo>
                  <a:pt x="1085" y="7040"/>
                </a:lnTo>
                <a:lnTo>
                  <a:pt x="1087" y="7042"/>
                </a:lnTo>
                <a:lnTo>
                  <a:pt x="1089" y="7043"/>
                </a:lnTo>
                <a:lnTo>
                  <a:pt x="1091" y="7045"/>
                </a:lnTo>
                <a:lnTo>
                  <a:pt x="1093" y="7047"/>
                </a:lnTo>
                <a:lnTo>
                  <a:pt x="1094" y="7050"/>
                </a:lnTo>
                <a:lnTo>
                  <a:pt x="1095" y="7052"/>
                </a:lnTo>
                <a:lnTo>
                  <a:pt x="1096" y="7054"/>
                </a:lnTo>
                <a:lnTo>
                  <a:pt x="1097" y="7057"/>
                </a:lnTo>
                <a:lnTo>
                  <a:pt x="1097" y="7059"/>
                </a:lnTo>
                <a:lnTo>
                  <a:pt x="1097" y="7061"/>
                </a:lnTo>
                <a:lnTo>
                  <a:pt x="1097" y="7064"/>
                </a:lnTo>
                <a:lnTo>
                  <a:pt x="1097" y="7066"/>
                </a:lnTo>
                <a:lnTo>
                  <a:pt x="1096" y="7069"/>
                </a:lnTo>
                <a:lnTo>
                  <a:pt x="1095" y="7071"/>
                </a:lnTo>
                <a:lnTo>
                  <a:pt x="1094" y="7074"/>
                </a:lnTo>
                <a:lnTo>
                  <a:pt x="1093" y="7076"/>
                </a:lnTo>
                <a:lnTo>
                  <a:pt x="1091" y="7078"/>
                </a:lnTo>
                <a:lnTo>
                  <a:pt x="1089" y="7080"/>
                </a:lnTo>
                <a:lnTo>
                  <a:pt x="1087" y="7082"/>
                </a:lnTo>
                <a:lnTo>
                  <a:pt x="1085" y="7084"/>
                </a:lnTo>
                <a:lnTo>
                  <a:pt x="1083" y="7085"/>
                </a:lnTo>
                <a:lnTo>
                  <a:pt x="1081" y="7086"/>
                </a:lnTo>
                <a:lnTo>
                  <a:pt x="1078" y="7087"/>
                </a:lnTo>
                <a:lnTo>
                  <a:pt x="1076" y="7088"/>
                </a:lnTo>
                <a:lnTo>
                  <a:pt x="1073" y="7088"/>
                </a:lnTo>
                <a:lnTo>
                  <a:pt x="1071" y="7088"/>
                </a:lnTo>
                <a:lnTo>
                  <a:pt x="1068" y="7088"/>
                </a:lnTo>
                <a:lnTo>
                  <a:pt x="1066" y="7088"/>
                </a:lnTo>
                <a:lnTo>
                  <a:pt x="1063" y="7087"/>
                </a:lnTo>
                <a:lnTo>
                  <a:pt x="1061" y="7087"/>
                </a:lnTo>
                <a:lnTo>
                  <a:pt x="1058" y="7085"/>
                </a:lnTo>
                <a:lnTo>
                  <a:pt x="1056" y="7084"/>
                </a:lnTo>
                <a:lnTo>
                  <a:pt x="974" y="7027"/>
                </a:lnTo>
                <a:lnTo>
                  <a:pt x="933" y="6997"/>
                </a:lnTo>
                <a:lnTo>
                  <a:pt x="893" y="6965"/>
                </a:lnTo>
                <a:lnTo>
                  <a:pt x="891" y="6963"/>
                </a:lnTo>
                <a:lnTo>
                  <a:pt x="889" y="6961"/>
                </a:lnTo>
                <a:lnTo>
                  <a:pt x="887" y="6959"/>
                </a:lnTo>
                <a:lnTo>
                  <a:pt x="886" y="6957"/>
                </a:lnTo>
                <a:lnTo>
                  <a:pt x="885" y="6954"/>
                </a:lnTo>
                <a:lnTo>
                  <a:pt x="884" y="6952"/>
                </a:lnTo>
                <a:lnTo>
                  <a:pt x="883" y="6949"/>
                </a:lnTo>
                <a:lnTo>
                  <a:pt x="882" y="6947"/>
                </a:lnTo>
                <a:lnTo>
                  <a:pt x="882" y="6944"/>
                </a:lnTo>
                <a:lnTo>
                  <a:pt x="882" y="6942"/>
                </a:lnTo>
                <a:lnTo>
                  <a:pt x="883" y="6939"/>
                </a:lnTo>
                <a:lnTo>
                  <a:pt x="883" y="6937"/>
                </a:lnTo>
                <a:lnTo>
                  <a:pt x="884" y="6934"/>
                </a:lnTo>
                <a:lnTo>
                  <a:pt x="885" y="6932"/>
                </a:lnTo>
                <a:lnTo>
                  <a:pt x="886" y="6929"/>
                </a:lnTo>
                <a:lnTo>
                  <a:pt x="888" y="6927"/>
                </a:lnTo>
                <a:moveTo>
                  <a:pt x="1219" y="7151"/>
                </a:moveTo>
                <a:lnTo>
                  <a:pt x="1220" y="7149"/>
                </a:lnTo>
                <a:lnTo>
                  <a:pt x="1222" y="7147"/>
                </a:lnTo>
                <a:lnTo>
                  <a:pt x="1224" y="7145"/>
                </a:lnTo>
                <a:lnTo>
                  <a:pt x="1226" y="7143"/>
                </a:lnTo>
                <a:lnTo>
                  <a:pt x="1228" y="7142"/>
                </a:lnTo>
                <a:lnTo>
                  <a:pt x="1230" y="7140"/>
                </a:lnTo>
                <a:lnTo>
                  <a:pt x="1232" y="7139"/>
                </a:lnTo>
                <a:lnTo>
                  <a:pt x="1235" y="7138"/>
                </a:lnTo>
                <a:lnTo>
                  <a:pt x="1237" y="7138"/>
                </a:lnTo>
                <a:lnTo>
                  <a:pt x="1240" y="7137"/>
                </a:lnTo>
                <a:lnTo>
                  <a:pt x="1242" y="7137"/>
                </a:lnTo>
                <a:lnTo>
                  <a:pt x="1245" y="7137"/>
                </a:lnTo>
                <a:lnTo>
                  <a:pt x="1247" y="7137"/>
                </a:lnTo>
                <a:lnTo>
                  <a:pt x="1250" y="7138"/>
                </a:lnTo>
                <a:lnTo>
                  <a:pt x="1252" y="7139"/>
                </a:lnTo>
                <a:lnTo>
                  <a:pt x="1255" y="7140"/>
                </a:lnTo>
                <a:lnTo>
                  <a:pt x="1300" y="7163"/>
                </a:lnTo>
                <a:lnTo>
                  <a:pt x="1345" y="7184"/>
                </a:lnTo>
                <a:lnTo>
                  <a:pt x="1390" y="7202"/>
                </a:lnTo>
                <a:lnTo>
                  <a:pt x="1434" y="7219"/>
                </a:lnTo>
                <a:lnTo>
                  <a:pt x="1436" y="7220"/>
                </a:lnTo>
                <a:lnTo>
                  <a:pt x="1439" y="7221"/>
                </a:lnTo>
                <a:lnTo>
                  <a:pt x="1441" y="7223"/>
                </a:lnTo>
                <a:lnTo>
                  <a:pt x="1443" y="7224"/>
                </a:lnTo>
                <a:lnTo>
                  <a:pt x="1445" y="7226"/>
                </a:lnTo>
                <a:lnTo>
                  <a:pt x="1446" y="7228"/>
                </a:lnTo>
                <a:lnTo>
                  <a:pt x="1448" y="7230"/>
                </a:lnTo>
                <a:lnTo>
                  <a:pt x="1449" y="7233"/>
                </a:lnTo>
                <a:lnTo>
                  <a:pt x="1450" y="7235"/>
                </a:lnTo>
                <a:lnTo>
                  <a:pt x="1451" y="7237"/>
                </a:lnTo>
                <a:lnTo>
                  <a:pt x="1451" y="7240"/>
                </a:lnTo>
                <a:lnTo>
                  <a:pt x="1452" y="7242"/>
                </a:lnTo>
                <a:lnTo>
                  <a:pt x="1452" y="7245"/>
                </a:lnTo>
                <a:lnTo>
                  <a:pt x="1452" y="7248"/>
                </a:lnTo>
                <a:lnTo>
                  <a:pt x="1451" y="7250"/>
                </a:lnTo>
                <a:lnTo>
                  <a:pt x="1451" y="7253"/>
                </a:lnTo>
                <a:lnTo>
                  <a:pt x="1450" y="7256"/>
                </a:lnTo>
                <a:lnTo>
                  <a:pt x="1448" y="7258"/>
                </a:lnTo>
                <a:lnTo>
                  <a:pt x="1447" y="7260"/>
                </a:lnTo>
                <a:lnTo>
                  <a:pt x="1445" y="7262"/>
                </a:lnTo>
                <a:lnTo>
                  <a:pt x="1443" y="7264"/>
                </a:lnTo>
                <a:lnTo>
                  <a:pt x="1441" y="7266"/>
                </a:lnTo>
                <a:lnTo>
                  <a:pt x="1439" y="7267"/>
                </a:lnTo>
                <a:lnTo>
                  <a:pt x="1437" y="7268"/>
                </a:lnTo>
                <a:lnTo>
                  <a:pt x="1435" y="7269"/>
                </a:lnTo>
                <a:lnTo>
                  <a:pt x="1432" y="7270"/>
                </a:lnTo>
                <a:lnTo>
                  <a:pt x="1430" y="7270"/>
                </a:lnTo>
                <a:lnTo>
                  <a:pt x="1427" y="7271"/>
                </a:lnTo>
                <a:lnTo>
                  <a:pt x="1425" y="7271"/>
                </a:lnTo>
                <a:lnTo>
                  <a:pt x="1422" y="7270"/>
                </a:lnTo>
                <a:lnTo>
                  <a:pt x="1419" y="7270"/>
                </a:lnTo>
                <a:lnTo>
                  <a:pt x="1417" y="7269"/>
                </a:lnTo>
                <a:lnTo>
                  <a:pt x="1371" y="7252"/>
                </a:lnTo>
                <a:lnTo>
                  <a:pt x="1324" y="7232"/>
                </a:lnTo>
                <a:lnTo>
                  <a:pt x="1277" y="7211"/>
                </a:lnTo>
                <a:lnTo>
                  <a:pt x="1231" y="7187"/>
                </a:lnTo>
                <a:lnTo>
                  <a:pt x="1228" y="7186"/>
                </a:lnTo>
                <a:lnTo>
                  <a:pt x="1226" y="7184"/>
                </a:lnTo>
                <a:lnTo>
                  <a:pt x="1224" y="7182"/>
                </a:lnTo>
                <a:lnTo>
                  <a:pt x="1223" y="7180"/>
                </a:lnTo>
                <a:lnTo>
                  <a:pt x="1221" y="7178"/>
                </a:lnTo>
                <a:lnTo>
                  <a:pt x="1220" y="7176"/>
                </a:lnTo>
                <a:lnTo>
                  <a:pt x="1219" y="7174"/>
                </a:lnTo>
                <a:lnTo>
                  <a:pt x="1218" y="7171"/>
                </a:lnTo>
                <a:lnTo>
                  <a:pt x="1217" y="7169"/>
                </a:lnTo>
                <a:lnTo>
                  <a:pt x="1216" y="7166"/>
                </a:lnTo>
                <a:lnTo>
                  <a:pt x="1216" y="7164"/>
                </a:lnTo>
                <a:lnTo>
                  <a:pt x="1216" y="7161"/>
                </a:lnTo>
                <a:lnTo>
                  <a:pt x="1217" y="7159"/>
                </a:lnTo>
                <a:lnTo>
                  <a:pt x="1217" y="7156"/>
                </a:lnTo>
                <a:lnTo>
                  <a:pt x="1218" y="7153"/>
                </a:lnTo>
                <a:lnTo>
                  <a:pt x="1219" y="7151"/>
                </a:lnTo>
                <a:moveTo>
                  <a:pt x="1593" y="7290"/>
                </a:moveTo>
                <a:lnTo>
                  <a:pt x="1593" y="7287"/>
                </a:lnTo>
                <a:lnTo>
                  <a:pt x="1594" y="7285"/>
                </a:lnTo>
                <a:lnTo>
                  <a:pt x="1595" y="7282"/>
                </a:lnTo>
                <a:lnTo>
                  <a:pt x="1596" y="7280"/>
                </a:lnTo>
                <a:lnTo>
                  <a:pt x="1598" y="7278"/>
                </a:lnTo>
                <a:lnTo>
                  <a:pt x="1599" y="7276"/>
                </a:lnTo>
                <a:lnTo>
                  <a:pt x="1601" y="7274"/>
                </a:lnTo>
                <a:lnTo>
                  <a:pt x="1603" y="7272"/>
                </a:lnTo>
                <a:lnTo>
                  <a:pt x="1605" y="7271"/>
                </a:lnTo>
                <a:lnTo>
                  <a:pt x="1608" y="7269"/>
                </a:lnTo>
                <a:lnTo>
                  <a:pt x="1610" y="7268"/>
                </a:lnTo>
                <a:lnTo>
                  <a:pt x="1612" y="7268"/>
                </a:lnTo>
                <a:lnTo>
                  <a:pt x="1615" y="7267"/>
                </a:lnTo>
                <a:lnTo>
                  <a:pt x="1617" y="7267"/>
                </a:lnTo>
                <a:lnTo>
                  <a:pt x="1620" y="7267"/>
                </a:lnTo>
                <a:lnTo>
                  <a:pt x="1623" y="7267"/>
                </a:lnTo>
                <a:lnTo>
                  <a:pt x="1647" y="7270"/>
                </a:lnTo>
                <a:lnTo>
                  <a:pt x="1671" y="7272"/>
                </a:lnTo>
                <a:lnTo>
                  <a:pt x="1695" y="7274"/>
                </a:lnTo>
                <a:lnTo>
                  <a:pt x="1719" y="7274"/>
                </a:lnTo>
                <a:lnTo>
                  <a:pt x="1721" y="7274"/>
                </a:lnTo>
                <a:lnTo>
                  <a:pt x="1724" y="7275"/>
                </a:lnTo>
                <a:lnTo>
                  <a:pt x="1726" y="7275"/>
                </a:lnTo>
                <a:lnTo>
                  <a:pt x="1729" y="7276"/>
                </a:lnTo>
                <a:lnTo>
                  <a:pt x="1731" y="7277"/>
                </a:lnTo>
                <a:lnTo>
                  <a:pt x="1733" y="7279"/>
                </a:lnTo>
                <a:lnTo>
                  <a:pt x="1735" y="7280"/>
                </a:lnTo>
                <a:lnTo>
                  <a:pt x="1737" y="7282"/>
                </a:lnTo>
                <a:lnTo>
                  <a:pt x="1739" y="7284"/>
                </a:lnTo>
                <a:lnTo>
                  <a:pt x="1740" y="7286"/>
                </a:lnTo>
                <a:lnTo>
                  <a:pt x="1741" y="7288"/>
                </a:lnTo>
                <a:lnTo>
                  <a:pt x="1743" y="7291"/>
                </a:lnTo>
                <a:lnTo>
                  <a:pt x="1743" y="7293"/>
                </a:lnTo>
                <a:lnTo>
                  <a:pt x="1744" y="7296"/>
                </a:lnTo>
                <a:lnTo>
                  <a:pt x="1745" y="7298"/>
                </a:lnTo>
                <a:lnTo>
                  <a:pt x="1745" y="7301"/>
                </a:lnTo>
                <a:lnTo>
                  <a:pt x="1745" y="7304"/>
                </a:lnTo>
                <a:lnTo>
                  <a:pt x="1744" y="7306"/>
                </a:lnTo>
                <a:lnTo>
                  <a:pt x="1743" y="7309"/>
                </a:lnTo>
                <a:lnTo>
                  <a:pt x="1743" y="7311"/>
                </a:lnTo>
                <a:lnTo>
                  <a:pt x="1741" y="7313"/>
                </a:lnTo>
                <a:lnTo>
                  <a:pt x="1740" y="7316"/>
                </a:lnTo>
                <a:lnTo>
                  <a:pt x="1739" y="7318"/>
                </a:lnTo>
                <a:lnTo>
                  <a:pt x="1737" y="7319"/>
                </a:lnTo>
                <a:lnTo>
                  <a:pt x="1735" y="7321"/>
                </a:lnTo>
                <a:lnTo>
                  <a:pt x="1733" y="7323"/>
                </a:lnTo>
                <a:lnTo>
                  <a:pt x="1731" y="7324"/>
                </a:lnTo>
                <a:lnTo>
                  <a:pt x="1729" y="7325"/>
                </a:lnTo>
                <a:lnTo>
                  <a:pt x="1726" y="7326"/>
                </a:lnTo>
                <a:lnTo>
                  <a:pt x="1724" y="7326"/>
                </a:lnTo>
                <a:lnTo>
                  <a:pt x="1721" y="7327"/>
                </a:lnTo>
                <a:lnTo>
                  <a:pt x="1719" y="7327"/>
                </a:lnTo>
                <a:lnTo>
                  <a:pt x="1693" y="7326"/>
                </a:lnTo>
                <a:lnTo>
                  <a:pt x="1668" y="7325"/>
                </a:lnTo>
                <a:lnTo>
                  <a:pt x="1642" y="7322"/>
                </a:lnTo>
                <a:lnTo>
                  <a:pt x="1616" y="7319"/>
                </a:lnTo>
                <a:lnTo>
                  <a:pt x="1613" y="7318"/>
                </a:lnTo>
                <a:lnTo>
                  <a:pt x="1610" y="7318"/>
                </a:lnTo>
                <a:lnTo>
                  <a:pt x="1608" y="7317"/>
                </a:lnTo>
                <a:lnTo>
                  <a:pt x="1605" y="7316"/>
                </a:lnTo>
                <a:lnTo>
                  <a:pt x="1603" y="7314"/>
                </a:lnTo>
                <a:lnTo>
                  <a:pt x="1601" y="7313"/>
                </a:lnTo>
                <a:lnTo>
                  <a:pt x="1599" y="7311"/>
                </a:lnTo>
                <a:lnTo>
                  <a:pt x="1598" y="7309"/>
                </a:lnTo>
                <a:lnTo>
                  <a:pt x="1596" y="7307"/>
                </a:lnTo>
                <a:lnTo>
                  <a:pt x="1595" y="7305"/>
                </a:lnTo>
                <a:lnTo>
                  <a:pt x="1594" y="7303"/>
                </a:lnTo>
                <a:lnTo>
                  <a:pt x="1593" y="7300"/>
                </a:lnTo>
                <a:lnTo>
                  <a:pt x="1593" y="7298"/>
                </a:lnTo>
                <a:lnTo>
                  <a:pt x="1592" y="7295"/>
                </a:lnTo>
                <a:lnTo>
                  <a:pt x="1592" y="7293"/>
                </a:lnTo>
                <a:lnTo>
                  <a:pt x="1593" y="7290"/>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With Bullet Points v1 No Image">
  <p:cSld name="TITLE_AND_BODY_1_3_2">
    <p:spTree>
      <p:nvGrpSpPr>
        <p:cNvPr id="1" name="Shape 399"/>
        <p:cNvGrpSpPr/>
        <p:nvPr/>
      </p:nvGrpSpPr>
      <p:grpSpPr>
        <a:xfrm>
          <a:off x="0" y="0"/>
          <a:ext cx="0" cy="0"/>
          <a:chOff x="0" y="0"/>
          <a:chExt cx="0" cy="0"/>
        </a:xfrm>
      </p:grpSpPr>
      <p:sp>
        <p:nvSpPr>
          <p:cNvPr id="400" name="Google Shape;400;p18"/>
          <p:cNvSpPr txBox="1">
            <a:spLocks noGrp="1"/>
          </p:cNvSpPr>
          <p:nvPr>
            <p:ph type="title"/>
          </p:nvPr>
        </p:nvSpPr>
        <p:spPr>
          <a:xfrm>
            <a:off x="566250" y="293700"/>
            <a:ext cx="80115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1" name="Google Shape;401;p18"/>
          <p:cNvSpPr txBox="1">
            <a:spLocks noGrp="1"/>
          </p:cNvSpPr>
          <p:nvPr>
            <p:ph type="body" idx="1"/>
          </p:nvPr>
        </p:nvSpPr>
        <p:spPr>
          <a:xfrm>
            <a:off x="566250" y="767675"/>
            <a:ext cx="7777200" cy="27393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02" name="Google Shape;402;p18"/>
          <p:cNvSpPr/>
          <p:nvPr/>
        </p:nvSpPr>
        <p:spPr>
          <a:xfrm>
            <a:off x="0" y="0"/>
            <a:ext cx="9144000" cy="5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8449949" y="4176234"/>
            <a:ext cx="1303061" cy="1551548"/>
          </a:xfrm>
          <a:custGeom>
            <a:avLst/>
            <a:gdLst/>
            <a:ahLst/>
            <a:cxnLst/>
            <a:rect l="l" t="t" r="r" b="b"/>
            <a:pathLst>
              <a:path w="9371" h="11158" extrusionOk="0">
                <a:moveTo>
                  <a:pt x="7688" y="7805"/>
                </a:moveTo>
                <a:lnTo>
                  <a:pt x="8356" y="6798"/>
                </a:lnTo>
                <a:lnTo>
                  <a:pt x="8684" y="6286"/>
                </a:lnTo>
                <a:lnTo>
                  <a:pt x="8974" y="5767"/>
                </a:lnTo>
                <a:lnTo>
                  <a:pt x="9097" y="5505"/>
                </a:lnTo>
                <a:lnTo>
                  <a:pt x="9201" y="5241"/>
                </a:lnTo>
                <a:lnTo>
                  <a:pt x="9284" y="4975"/>
                </a:lnTo>
                <a:lnTo>
                  <a:pt x="9342" y="4707"/>
                </a:lnTo>
                <a:lnTo>
                  <a:pt x="9371" y="4436"/>
                </a:lnTo>
                <a:lnTo>
                  <a:pt x="9369" y="4163"/>
                </a:lnTo>
                <a:lnTo>
                  <a:pt x="9333" y="3888"/>
                </a:lnTo>
                <a:lnTo>
                  <a:pt x="9260" y="3610"/>
                </a:lnTo>
                <a:lnTo>
                  <a:pt x="9152" y="3342"/>
                </a:lnTo>
                <a:lnTo>
                  <a:pt x="9015" y="3098"/>
                </a:lnTo>
                <a:lnTo>
                  <a:pt x="8852" y="2876"/>
                </a:lnTo>
                <a:lnTo>
                  <a:pt x="8666" y="2676"/>
                </a:lnTo>
                <a:lnTo>
                  <a:pt x="8459" y="2493"/>
                </a:lnTo>
                <a:lnTo>
                  <a:pt x="8233" y="2328"/>
                </a:lnTo>
                <a:lnTo>
                  <a:pt x="7991" y="2177"/>
                </a:lnTo>
                <a:lnTo>
                  <a:pt x="7735" y="2039"/>
                </a:lnTo>
                <a:lnTo>
                  <a:pt x="7192" y="1794"/>
                </a:lnTo>
                <a:lnTo>
                  <a:pt x="6621" y="1578"/>
                </a:lnTo>
                <a:lnTo>
                  <a:pt x="5478" y="1171"/>
                </a:lnTo>
                <a:lnTo>
                  <a:pt x="4285" y="657"/>
                </a:lnTo>
                <a:lnTo>
                  <a:pt x="3672" y="394"/>
                </a:lnTo>
                <a:lnTo>
                  <a:pt x="3062" y="174"/>
                </a:lnTo>
                <a:lnTo>
                  <a:pt x="2761" y="91"/>
                </a:lnTo>
                <a:lnTo>
                  <a:pt x="2465" y="31"/>
                </a:lnTo>
                <a:lnTo>
                  <a:pt x="2175" y="0"/>
                </a:lnTo>
                <a:lnTo>
                  <a:pt x="1892" y="1"/>
                </a:lnTo>
                <a:lnTo>
                  <a:pt x="1619" y="39"/>
                </a:lnTo>
                <a:lnTo>
                  <a:pt x="1485" y="73"/>
                </a:lnTo>
                <a:lnTo>
                  <a:pt x="1355" y="118"/>
                </a:lnTo>
                <a:lnTo>
                  <a:pt x="1227" y="174"/>
                </a:lnTo>
                <a:lnTo>
                  <a:pt x="1103" y="243"/>
                </a:lnTo>
                <a:lnTo>
                  <a:pt x="981" y="323"/>
                </a:lnTo>
                <a:lnTo>
                  <a:pt x="863" y="417"/>
                </a:lnTo>
                <a:lnTo>
                  <a:pt x="755" y="519"/>
                </a:lnTo>
                <a:lnTo>
                  <a:pt x="662" y="627"/>
                </a:lnTo>
                <a:lnTo>
                  <a:pt x="583" y="739"/>
                </a:lnTo>
                <a:lnTo>
                  <a:pt x="518" y="855"/>
                </a:lnTo>
                <a:lnTo>
                  <a:pt x="465" y="976"/>
                </a:lnTo>
                <a:lnTo>
                  <a:pt x="425" y="1101"/>
                </a:lnTo>
                <a:lnTo>
                  <a:pt x="395" y="1230"/>
                </a:lnTo>
                <a:lnTo>
                  <a:pt x="375" y="1363"/>
                </a:lnTo>
                <a:lnTo>
                  <a:pt x="364" y="1638"/>
                </a:lnTo>
                <a:lnTo>
                  <a:pt x="385" y="1926"/>
                </a:lnTo>
                <a:lnTo>
                  <a:pt x="431" y="2223"/>
                </a:lnTo>
                <a:lnTo>
                  <a:pt x="497" y="2529"/>
                </a:lnTo>
                <a:lnTo>
                  <a:pt x="826" y="3800"/>
                </a:lnTo>
                <a:lnTo>
                  <a:pt x="895" y="4121"/>
                </a:lnTo>
                <a:lnTo>
                  <a:pt x="945" y="4439"/>
                </a:lnTo>
                <a:lnTo>
                  <a:pt x="970" y="4753"/>
                </a:lnTo>
                <a:lnTo>
                  <a:pt x="965" y="5062"/>
                </a:lnTo>
                <a:lnTo>
                  <a:pt x="931" y="5331"/>
                </a:lnTo>
                <a:lnTo>
                  <a:pt x="871" y="5598"/>
                </a:lnTo>
                <a:lnTo>
                  <a:pt x="792" y="5863"/>
                </a:lnTo>
                <a:lnTo>
                  <a:pt x="698" y="6127"/>
                </a:lnTo>
                <a:lnTo>
                  <a:pt x="273" y="7160"/>
                </a:lnTo>
                <a:lnTo>
                  <a:pt x="99" y="7663"/>
                </a:lnTo>
                <a:lnTo>
                  <a:pt x="40" y="7910"/>
                </a:lnTo>
                <a:lnTo>
                  <a:pt x="5" y="8155"/>
                </a:lnTo>
                <a:lnTo>
                  <a:pt x="0" y="8398"/>
                </a:lnTo>
                <a:lnTo>
                  <a:pt x="30" y="8637"/>
                </a:lnTo>
                <a:lnTo>
                  <a:pt x="60" y="8756"/>
                </a:lnTo>
                <a:lnTo>
                  <a:pt x="100" y="8874"/>
                </a:lnTo>
                <a:lnTo>
                  <a:pt x="151" y="8992"/>
                </a:lnTo>
                <a:lnTo>
                  <a:pt x="214" y="9108"/>
                </a:lnTo>
                <a:lnTo>
                  <a:pt x="386" y="9371"/>
                </a:lnTo>
                <a:lnTo>
                  <a:pt x="579" y="9619"/>
                </a:lnTo>
                <a:lnTo>
                  <a:pt x="791" y="9852"/>
                </a:lnTo>
                <a:lnTo>
                  <a:pt x="1021" y="10068"/>
                </a:lnTo>
                <a:lnTo>
                  <a:pt x="1267" y="10267"/>
                </a:lnTo>
                <a:lnTo>
                  <a:pt x="1528" y="10448"/>
                </a:lnTo>
                <a:lnTo>
                  <a:pt x="1802" y="10610"/>
                </a:lnTo>
                <a:lnTo>
                  <a:pt x="2086" y="10753"/>
                </a:lnTo>
                <a:lnTo>
                  <a:pt x="2380" y="10876"/>
                </a:lnTo>
                <a:lnTo>
                  <a:pt x="2681" y="10977"/>
                </a:lnTo>
                <a:lnTo>
                  <a:pt x="2988" y="11057"/>
                </a:lnTo>
                <a:lnTo>
                  <a:pt x="3300" y="11114"/>
                </a:lnTo>
                <a:lnTo>
                  <a:pt x="3614" y="11148"/>
                </a:lnTo>
                <a:lnTo>
                  <a:pt x="3928" y="11158"/>
                </a:lnTo>
                <a:lnTo>
                  <a:pt x="4242" y="11143"/>
                </a:lnTo>
                <a:lnTo>
                  <a:pt x="4554" y="11102"/>
                </a:lnTo>
                <a:lnTo>
                  <a:pt x="4838" y="11035"/>
                </a:lnTo>
                <a:lnTo>
                  <a:pt x="5105" y="10937"/>
                </a:lnTo>
                <a:lnTo>
                  <a:pt x="5354" y="10812"/>
                </a:lnTo>
                <a:lnTo>
                  <a:pt x="5587" y="10661"/>
                </a:lnTo>
                <a:lnTo>
                  <a:pt x="5806" y="10488"/>
                </a:lnTo>
                <a:lnTo>
                  <a:pt x="6012" y="10295"/>
                </a:lnTo>
                <a:lnTo>
                  <a:pt x="6207" y="10084"/>
                </a:lnTo>
                <a:lnTo>
                  <a:pt x="6392" y="9857"/>
                </a:lnTo>
                <a:lnTo>
                  <a:pt x="6738" y="9370"/>
                </a:lnTo>
                <a:lnTo>
                  <a:pt x="7061" y="8852"/>
                </a:lnTo>
                <a:lnTo>
                  <a:pt x="7688" y="780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04" name="Google Shape;404;p18"/>
          <p:cNvGrpSpPr/>
          <p:nvPr/>
        </p:nvGrpSpPr>
        <p:grpSpPr>
          <a:xfrm rot="-1130019">
            <a:off x="8622930" y="2671723"/>
            <a:ext cx="283268" cy="228061"/>
            <a:chOff x="2924280" y="3067200"/>
            <a:chExt cx="733320" cy="590400"/>
          </a:xfrm>
        </p:grpSpPr>
        <p:sp>
          <p:nvSpPr>
            <p:cNvPr id="405" name="Google Shape;405;p18"/>
            <p:cNvSpPr/>
            <p:nvPr/>
          </p:nvSpPr>
          <p:spPr>
            <a:xfrm>
              <a:off x="2924280" y="306720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18"/>
            <p:cNvSpPr/>
            <p:nvPr/>
          </p:nvSpPr>
          <p:spPr>
            <a:xfrm>
              <a:off x="292428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18"/>
            <p:cNvSpPr/>
            <p:nvPr/>
          </p:nvSpPr>
          <p:spPr>
            <a:xfrm>
              <a:off x="3229200" y="306720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 name="Google Shape;408;p18"/>
            <p:cNvSpPr/>
            <p:nvPr/>
          </p:nvSpPr>
          <p:spPr>
            <a:xfrm>
              <a:off x="3229200" y="339084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 name="Google Shape;409;p18"/>
            <p:cNvSpPr/>
            <p:nvPr/>
          </p:nvSpPr>
          <p:spPr>
            <a:xfrm>
              <a:off x="3143520" y="3219480"/>
              <a:ext cx="114120" cy="114480"/>
            </a:xfrm>
            <a:custGeom>
              <a:avLst/>
              <a:gdLst/>
              <a:ahLst/>
              <a:cxnLst/>
              <a:rect l="l" t="t" r="r" b="b"/>
              <a:pathLst>
                <a:path w="317" h="318" extrusionOk="0">
                  <a:moveTo>
                    <a:pt x="317" y="159"/>
                  </a:moveTo>
                  <a:lnTo>
                    <a:pt x="316" y="175"/>
                  </a:lnTo>
                  <a:lnTo>
                    <a:pt x="314" y="191"/>
                  </a:lnTo>
                  <a:lnTo>
                    <a:pt x="310" y="206"/>
                  </a:lnTo>
                  <a:lnTo>
                    <a:pt x="304" y="221"/>
                  </a:lnTo>
                  <a:lnTo>
                    <a:pt x="298" y="235"/>
                  </a:lnTo>
                  <a:lnTo>
                    <a:pt x="290" y="248"/>
                  </a:lnTo>
                  <a:lnTo>
                    <a:pt x="281" y="260"/>
                  </a:lnTo>
                  <a:lnTo>
                    <a:pt x="270" y="272"/>
                  </a:lnTo>
                  <a:lnTo>
                    <a:pt x="259" y="282"/>
                  </a:lnTo>
                  <a:lnTo>
                    <a:pt x="247" y="291"/>
                  </a:lnTo>
                  <a:lnTo>
                    <a:pt x="234" y="299"/>
                  </a:lnTo>
                  <a:lnTo>
                    <a:pt x="220" y="306"/>
                  </a:lnTo>
                  <a:lnTo>
                    <a:pt x="205" y="311"/>
                  </a:lnTo>
                  <a:lnTo>
                    <a:pt x="190" y="315"/>
                  </a:lnTo>
                  <a:lnTo>
                    <a:pt x="174" y="317"/>
                  </a:lnTo>
                  <a:lnTo>
                    <a:pt x="158" y="318"/>
                  </a:lnTo>
                  <a:lnTo>
                    <a:pt x="142" y="317"/>
                  </a:lnTo>
                  <a:lnTo>
                    <a:pt x="126" y="315"/>
                  </a:lnTo>
                  <a:lnTo>
                    <a:pt x="111" y="311"/>
                  </a:lnTo>
                  <a:lnTo>
                    <a:pt x="96" y="306"/>
                  </a:lnTo>
                  <a:lnTo>
                    <a:pt x="83" y="299"/>
                  </a:lnTo>
                  <a:lnTo>
                    <a:pt x="70" y="291"/>
                  </a:lnTo>
                  <a:lnTo>
                    <a:pt x="57" y="282"/>
                  </a:lnTo>
                  <a:lnTo>
                    <a:pt x="46"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6" y="47"/>
                  </a:lnTo>
                  <a:lnTo>
                    <a:pt x="57" y="36"/>
                  </a:lnTo>
                  <a:lnTo>
                    <a:pt x="70" y="27"/>
                  </a:lnTo>
                  <a:lnTo>
                    <a:pt x="83" y="19"/>
                  </a:lnTo>
                  <a:lnTo>
                    <a:pt x="96" y="12"/>
                  </a:lnTo>
                  <a:lnTo>
                    <a:pt x="111" y="7"/>
                  </a:lnTo>
                  <a:lnTo>
                    <a:pt x="126" y="3"/>
                  </a:lnTo>
                  <a:lnTo>
                    <a:pt x="142" y="1"/>
                  </a:lnTo>
                  <a:lnTo>
                    <a:pt x="158" y="0"/>
                  </a:lnTo>
                  <a:lnTo>
                    <a:pt x="174" y="1"/>
                  </a:lnTo>
                  <a:lnTo>
                    <a:pt x="190" y="3"/>
                  </a:lnTo>
                  <a:lnTo>
                    <a:pt x="205" y="7"/>
                  </a:lnTo>
                  <a:lnTo>
                    <a:pt x="220" y="12"/>
                  </a:lnTo>
                  <a:lnTo>
                    <a:pt x="234" y="19"/>
                  </a:lnTo>
                  <a:lnTo>
                    <a:pt x="247" y="27"/>
                  </a:lnTo>
                  <a:lnTo>
                    <a:pt x="259" y="36"/>
                  </a:lnTo>
                  <a:lnTo>
                    <a:pt x="270" y="47"/>
                  </a:lnTo>
                  <a:lnTo>
                    <a:pt x="281" y="58"/>
                  </a:lnTo>
                  <a:lnTo>
                    <a:pt x="290" y="70"/>
                  </a:lnTo>
                  <a:lnTo>
                    <a:pt x="298" y="83"/>
                  </a:lnTo>
                  <a:lnTo>
                    <a:pt x="304" y="97"/>
                  </a:lnTo>
                  <a:lnTo>
                    <a:pt x="310" y="112"/>
                  </a:lnTo>
                  <a:lnTo>
                    <a:pt x="314" y="127"/>
                  </a:lnTo>
                  <a:lnTo>
                    <a:pt x="316" y="143"/>
                  </a:lnTo>
                  <a:lnTo>
                    <a:pt x="317"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0" name="Google Shape;410;p18"/>
            <p:cNvSpPr/>
            <p:nvPr/>
          </p:nvSpPr>
          <p:spPr>
            <a:xfrm>
              <a:off x="3143520" y="3543120"/>
              <a:ext cx="114120" cy="114480"/>
            </a:xfrm>
            <a:custGeom>
              <a:avLst/>
              <a:gdLst/>
              <a:ahLst/>
              <a:cxnLst/>
              <a:rect l="l" t="t" r="r" b="b"/>
              <a:pathLst>
                <a:path w="317" h="318" extrusionOk="0">
                  <a:moveTo>
                    <a:pt x="158" y="318"/>
                  </a:move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16" y="143"/>
                  </a:lnTo>
                  <a:lnTo>
                    <a:pt x="314" y="127"/>
                  </a:lnTo>
                  <a:lnTo>
                    <a:pt x="310" y="112"/>
                  </a:lnTo>
                  <a:lnTo>
                    <a:pt x="304" y="97"/>
                  </a:lnTo>
                  <a:lnTo>
                    <a:pt x="298" y="83"/>
                  </a:lnTo>
                  <a:lnTo>
                    <a:pt x="290" y="70"/>
                  </a:lnTo>
                  <a:lnTo>
                    <a:pt x="281" y="58"/>
                  </a:lnTo>
                  <a:lnTo>
                    <a:pt x="270"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3" y="19"/>
                  </a:lnTo>
                  <a:lnTo>
                    <a:pt x="70" y="27"/>
                  </a:lnTo>
                  <a:lnTo>
                    <a:pt x="57" y="36"/>
                  </a:lnTo>
                  <a:lnTo>
                    <a:pt x="46"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6" y="272"/>
                  </a:lnTo>
                  <a:lnTo>
                    <a:pt x="58" y="282"/>
                  </a:lnTo>
                  <a:lnTo>
                    <a:pt x="70" y="291"/>
                  </a:lnTo>
                  <a:lnTo>
                    <a:pt x="83" y="299"/>
                  </a:lnTo>
                  <a:lnTo>
                    <a:pt x="97" y="306"/>
                  </a:lnTo>
                  <a:lnTo>
                    <a:pt x="111" y="311"/>
                  </a:lnTo>
                  <a:lnTo>
                    <a:pt x="126" y="315"/>
                  </a:lnTo>
                  <a:lnTo>
                    <a:pt x="142" y="317"/>
                  </a:lnTo>
                  <a:lnTo>
                    <a:pt x="158"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1" name="Google Shape;411;p18"/>
            <p:cNvSpPr/>
            <p:nvPr/>
          </p:nvSpPr>
          <p:spPr>
            <a:xfrm>
              <a:off x="3543120" y="306720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2" name="Google Shape;412;p18"/>
            <p:cNvSpPr/>
            <p:nvPr/>
          </p:nvSpPr>
          <p:spPr>
            <a:xfrm>
              <a:off x="3543120" y="339084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3" name="Google Shape;413;p18"/>
            <p:cNvSpPr/>
            <p:nvPr/>
          </p:nvSpPr>
          <p:spPr>
            <a:xfrm>
              <a:off x="3457440" y="3219480"/>
              <a:ext cx="114480" cy="114480"/>
            </a:xfrm>
            <a:custGeom>
              <a:avLst/>
              <a:gdLst/>
              <a:ahLst/>
              <a:cxnLst/>
              <a:rect l="l" t="t" r="r" b="b"/>
              <a:pathLst>
                <a:path w="318" h="318" extrusionOk="0">
                  <a:moveTo>
                    <a:pt x="318" y="159"/>
                  </a:moveTo>
                  <a:lnTo>
                    <a:pt x="317" y="175"/>
                  </a:lnTo>
                  <a:lnTo>
                    <a:pt x="315" y="191"/>
                  </a:lnTo>
                  <a:lnTo>
                    <a:pt x="311" y="206"/>
                  </a:lnTo>
                  <a:lnTo>
                    <a:pt x="306" y="221"/>
                  </a:lnTo>
                  <a:lnTo>
                    <a:pt x="299" y="235"/>
                  </a:lnTo>
                  <a:lnTo>
                    <a:pt x="291" y="248"/>
                  </a:lnTo>
                  <a:lnTo>
                    <a:pt x="282" y="260"/>
                  </a:lnTo>
                  <a:lnTo>
                    <a:pt x="272" y="272"/>
                  </a:lnTo>
                  <a:lnTo>
                    <a:pt x="260" y="282"/>
                  </a:lnTo>
                  <a:lnTo>
                    <a:pt x="248" y="291"/>
                  </a:lnTo>
                  <a:lnTo>
                    <a:pt x="235" y="299"/>
                  </a:lnTo>
                  <a:lnTo>
                    <a:pt x="221" y="306"/>
                  </a:lnTo>
                  <a:lnTo>
                    <a:pt x="206" y="311"/>
                  </a:lnTo>
                  <a:lnTo>
                    <a:pt x="191" y="315"/>
                  </a:lnTo>
                  <a:lnTo>
                    <a:pt x="175" y="317"/>
                  </a:lnTo>
                  <a:lnTo>
                    <a:pt x="159" y="318"/>
                  </a:lnTo>
                  <a:lnTo>
                    <a:pt x="143" y="317"/>
                  </a:lnTo>
                  <a:lnTo>
                    <a:pt x="127" y="315"/>
                  </a:lnTo>
                  <a:lnTo>
                    <a:pt x="112" y="311"/>
                  </a:lnTo>
                  <a:lnTo>
                    <a:pt x="97" y="306"/>
                  </a:lnTo>
                  <a:lnTo>
                    <a:pt x="83" y="299"/>
                  </a:lnTo>
                  <a:lnTo>
                    <a:pt x="70" y="291"/>
                  </a:lnTo>
                  <a:lnTo>
                    <a:pt x="58" y="282"/>
                  </a:lnTo>
                  <a:lnTo>
                    <a:pt x="47" y="272"/>
                  </a:lnTo>
                  <a:lnTo>
                    <a:pt x="36" y="260"/>
                  </a:lnTo>
                  <a:lnTo>
                    <a:pt x="27" y="248"/>
                  </a:lnTo>
                  <a:lnTo>
                    <a:pt x="19" y="235"/>
                  </a:lnTo>
                  <a:lnTo>
                    <a:pt x="12" y="221"/>
                  </a:lnTo>
                  <a:lnTo>
                    <a:pt x="7" y="206"/>
                  </a:lnTo>
                  <a:lnTo>
                    <a:pt x="3" y="191"/>
                  </a:lnTo>
                  <a:lnTo>
                    <a:pt x="1" y="175"/>
                  </a:lnTo>
                  <a:lnTo>
                    <a:pt x="0" y="159"/>
                  </a:lnTo>
                  <a:lnTo>
                    <a:pt x="1" y="143"/>
                  </a:lnTo>
                  <a:lnTo>
                    <a:pt x="3" y="127"/>
                  </a:lnTo>
                  <a:lnTo>
                    <a:pt x="7" y="112"/>
                  </a:lnTo>
                  <a:lnTo>
                    <a:pt x="12" y="97"/>
                  </a:lnTo>
                  <a:lnTo>
                    <a:pt x="19" y="83"/>
                  </a:lnTo>
                  <a:lnTo>
                    <a:pt x="27" y="70"/>
                  </a:lnTo>
                  <a:lnTo>
                    <a:pt x="36" y="58"/>
                  </a:lnTo>
                  <a:lnTo>
                    <a:pt x="47" y="47"/>
                  </a:lnTo>
                  <a:lnTo>
                    <a:pt x="58" y="36"/>
                  </a:lnTo>
                  <a:lnTo>
                    <a:pt x="70" y="27"/>
                  </a:lnTo>
                  <a:lnTo>
                    <a:pt x="83" y="19"/>
                  </a:lnTo>
                  <a:lnTo>
                    <a:pt x="97" y="12"/>
                  </a:lnTo>
                  <a:lnTo>
                    <a:pt x="112" y="7"/>
                  </a:lnTo>
                  <a:lnTo>
                    <a:pt x="127" y="3"/>
                  </a:lnTo>
                  <a:lnTo>
                    <a:pt x="143" y="1"/>
                  </a:lnTo>
                  <a:lnTo>
                    <a:pt x="159" y="0"/>
                  </a:lnTo>
                  <a:lnTo>
                    <a:pt x="175" y="1"/>
                  </a:lnTo>
                  <a:lnTo>
                    <a:pt x="191" y="3"/>
                  </a:lnTo>
                  <a:lnTo>
                    <a:pt x="206" y="7"/>
                  </a:lnTo>
                  <a:lnTo>
                    <a:pt x="221" y="12"/>
                  </a:lnTo>
                  <a:lnTo>
                    <a:pt x="235" y="19"/>
                  </a:lnTo>
                  <a:lnTo>
                    <a:pt x="248" y="27"/>
                  </a:lnTo>
                  <a:lnTo>
                    <a:pt x="260" y="36"/>
                  </a:lnTo>
                  <a:lnTo>
                    <a:pt x="272" y="47"/>
                  </a:lnTo>
                  <a:lnTo>
                    <a:pt x="282" y="58"/>
                  </a:lnTo>
                  <a:lnTo>
                    <a:pt x="291" y="70"/>
                  </a:lnTo>
                  <a:lnTo>
                    <a:pt x="299" y="83"/>
                  </a:lnTo>
                  <a:lnTo>
                    <a:pt x="306" y="97"/>
                  </a:lnTo>
                  <a:lnTo>
                    <a:pt x="311" y="112"/>
                  </a:lnTo>
                  <a:lnTo>
                    <a:pt x="315" y="127"/>
                  </a:lnTo>
                  <a:lnTo>
                    <a:pt x="317" y="143"/>
                  </a:lnTo>
                  <a:lnTo>
                    <a:pt x="318" y="15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18"/>
            <p:cNvSpPr/>
            <p:nvPr/>
          </p:nvSpPr>
          <p:spPr>
            <a:xfrm>
              <a:off x="3457440" y="3543120"/>
              <a:ext cx="114480" cy="114480"/>
            </a:xfrm>
            <a:custGeom>
              <a:avLst/>
              <a:gdLst/>
              <a:ahLst/>
              <a:cxnLst/>
              <a:rect l="l" t="t" r="r" b="b"/>
              <a:pathLst>
                <a:path w="318" h="318" extrusionOk="0">
                  <a:moveTo>
                    <a:pt x="159" y="318"/>
                  </a:moveTo>
                  <a:lnTo>
                    <a:pt x="175" y="317"/>
                  </a:lnTo>
                  <a:lnTo>
                    <a:pt x="191" y="315"/>
                  </a:lnTo>
                  <a:lnTo>
                    <a:pt x="206" y="311"/>
                  </a:lnTo>
                  <a:lnTo>
                    <a:pt x="221" y="306"/>
                  </a:lnTo>
                  <a:lnTo>
                    <a:pt x="235" y="299"/>
                  </a:lnTo>
                  <a:lnTo>
                    <a:pt x="248" y="291"/>
                  </a:lnTo>
                  <a:lnTo>
                    <a:pt x="260" y="282"/>
                  </a:lnTo>
                  <a:lnTo>
                    <a:pt x="272" y="272"/>
                  </a:lnTo>
                  <a:lnTo>
                    <a:pt x="282" y="260"/>
                  </a:lnTo>
                  <a:lnTo>
                    <a:pt x="291" y="248"/>
                  </a:lnTo>
                  <a:lnTo>
                    <a:pt x="299" y="235"/>
                  </a:lnTo>
                  <a:lnTo>
                    <a:pt x="306" y="221"/>
                  </a:lnTo>
                  <a:lnTo>
                    <a:pt x="311" y="206"/>
                  </a:lnTo>
                  <a:lnTo>
                    <a:pt x="315" y="191"/>
                  </a:lnTo>
                  <a:lnTo>
                    <a:pt x="317" y="175"/>
                  </a:lnTo>
                  <a:lnTo>
                    <a:pt x="318" y="159"/>
                  </a:lnTo>
                  <a:lnTo>
                    <a:pt x="317" y="143"/>
                  </a:lnTo>
                  <a:lnTo>
                    <a:pt x="315" y="127"/>
                  </a:lnTo>
                  <a:lnTo>
                    <a:pt x="311" y="112"/>
                  </a:lnTo>
                  <a:lnTo>
                    <a:pt x="306" y="97"/>
                  </a:lnTo>
                  <a:lnTo>
                    <a:pt x="299" y="83"/>
                  </a:lnTo>
                  <a:lnTo>
                    <a:pt x="291" y="70"/>
                  </a:lnTo>
                  <a:lnTo>
                    <a:pt x="282" y="58"/>
                  </a:lnTo>
                  <a:lnTo>
                    <a:pt x="272" y="47"/>
                  </a:lnTo>
                  <a:lnTo>
                    <a:pt x="260" y="36"/>
                  </a:lnTo>
                  <a:lnTo>
                    <a:pt x="248" y="27"/>
                  </a:lnTo>
                  <a:lnTo>
                    <a:pt x="235" y="19"/>
                  </a:lnTo>
                  <a:lnTo>
                    <a:pt x="221" y="12"/>
                  </a:lnTo>
                  <a:lnTo>
                    <a:pt x="206" y="7"/>
                  </a:lnTo>
                  <a:lnTo>
                    <a:pt x="191" y="3"/>
                  </a:lnTo>
                  <a:lnTo>
                    <a:pt x="175" y="1"/>
                  </a:lnTo>
                  <a:lnTo>
                    <a:pt x="159" y="0"/>
                  </a:lnTo>
                  <a:lnTo>
                    <a:pt x="143" y="1"/>
                  </a:lnTo>
                  <a:lnTo>
                    <a:pt x="127" y="3"/>
                  </a:lnTo>
                  <a:lnTo>
                    <a:pt x="112" y="7"/>
                  </a:lnTo>
                  <a:lnTo>
                    <a:pt x="97" y="12"/>
                  </a:lnTo>
                  <a:lnTo>
                    <a:pt x="83" y="19"/>
                  </a:lnTo>
                  <a:lnTo>
                    <a:pt x="70" y="27"/>
                  </a:lnTo>
                  <a:lnTo>
                    <a:pt x="58" y="36"/>
                  </a:lnTo>
                  <a:lnTo>
                    <a:pt x="47" y="47"/>
                  </a:lnTo>
                  <a:lnTo>
                    <a:pt x="36" y="58"/>
                  </a:lnTo>
                  <a:lnTo>
                    <a:pt x="27"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7" y="248"/>
                  </a:lnTo>
                  <a:lnTo>
                    <a:pt x="36" y="260"/>
                  </a:lnTo>
                  <a:lnTo>
                    <a:pt x="47" y="272"/>
                  </a:lnTo>
                  <a:lnTo>
                    <a:pt x="58" y="282"/>
                  </a:lnTo>
                  <a:lnTo>
                    <a:pt x="70" y="291"/>
                  </a:lnTo>
                  <a:lnTo>
                    <a:pt x="83" y="299"/>
                  </a:lnTo>
                  <a:lnTo>
                    <a:pt x="97" y="306"/>
                  </a:lnTo>
                  <a:lnTo>
                    <a:pt x="112" y="311"/>
                  </a:lnTo>
                  <a:lnTo>
                    <a:pt x="127" y="315"/>
                  </a:lnTo>
                  <a:lnTo>
                    <a:pt x="143" y="317"/>
                  </a:lnTo>
                  <a:lnTo>
                    <a:pt x="159" y="31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18"/>
            <p:cNvSpPr/>
            <p:nvPr/>
          </p:nvSpPr>
          <p:spPr>
            <a:xfrm>
              <a:off x="308628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18"/>
            <p:cNvSpPr/>
            <p:nvPr/>
          </p:nvSpPr>
          <p:spPr>
            <a:xfrm>
              <a:off x="308628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18"/>
            <p:cNvSpPr/>
            <p:nvPr/>
          </p:nvSpPr>
          <p:spPr>
            <a:xfrm>
              <a:off x="300060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18"/>
            <p:cNvSpPr/>
            <p:nvPr/>
          </p:nvSpPr>
          <p:spPr>
            <a:xfrm>
              <a:off x="300060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18"/>
            <p:cNvSpPr/>
            <p:nvPr/>
          </p:nvSpPr>
          <p:spPr>
            <a:xfrm>
              <a:off x="3400560" y="307692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18"/>
            <p:cNvSpPr/>
            <p:nvPr/>
          </p:nvSpPr>
          <p:spPr>
            <a:xfrm>
              <a:off x="3400560" y="340056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1" name="Google Shape;421;p18"/>
            <p:cNvSpPr/>
            <p:nvPr/>
          </p:nvSpPr>
          <p:spPr>
            <a:xfrm>
              <a:off x="3314880" y="3229200"/>
              <a:ext cx="95040" cy="95040"/>
            </a:xfrm>
            <a:custGeom>
              <a:avLst/>
              <a:gdLst/>
              <a:ahLst/>
              <a:cxnLst/>
              <a:rect l="l" t="t" r="r" b="b"/>
              <a:pathLst>
                <a:path w="264" h="264" extrusionOk="0">
                  <a:moveTo>
                    <a:pt x="264" y="132"/>
                  </a:moveTo>
                  <a:lnTo>
                    <a:pt x="263" y="146"/>
                  </a:lnTo>
                  <a:lnTo>
                    <a:pt x="261" y="159"/>
                  </a:lnTo>
                  <a:lnTo>
                    <a:pt x="258" y="171"/>
                  </a:lnTo>
                  <a:lnTo>
                    <a:pt x="254" y="183"/>
                  </a:lnTo>
                  <a:lnTo>
                    <a:pt x="248" y="195"/>
                  </a:lnTo>
                  <a:lnTo>
                    <a:pt x="241" y="206"/>
                  </a:lnTo>
                  <a:lnTo>
                    <a:pt x="234" y="216"/>
                  </a:lnTo>
                  <a:lnTo>
                    <a:pt x="225" y="225"/>
                  </a:lnTo>
                  <a:lnTo>
                    <a:pt x="216" y="234"/>
                  </a:lnTo>
                  <a:lnTo>
                    <a:pt x="206" y="241"/>
                  </a:lnTo>
                  <a:lnTo>
                    <a:pt x="195" y="248"/>
                  </a:lnTo>
                  <a:lnTo>
                    <a:pt x="183" y="254"/>
                  </a:lnTo>
                  <a:lnTo>
                    <a:pt x="171" y="258"/>
                  </a:lnTo>
                  <a:lnTo>
                    <a:pt x="159" y="261"/>
                  </a:lnTo>
                  <a:lnTo>
                    <a:pt x="146" y="263"/>
                  </a:lnTo>
                  <a:lnTo>
                    <a:pt x="132" y="264"/>
                  </a:lnTo>
                  <a:lnTo>
                    <a:pt x="118" y="263"/>
                  </a:lnTo>
                  <a:lnTo>
                    <a:pt x="105" y="261"/>
                  </a:lnTo>
                  <a:lnTo>
                    <a:pt x="93" y="258"/>
                  </a:lnTo>
                  <a:lnTo>
                    <a:pt x="81" y="254"/>
                  </a:lnTo>
                  <a:lnTo>
                    <a:pt x="69" y="248"/>
                  </a:lnTo>
                  <a:lnTo>
                    <a:pt x="58" y="241"/>
                  </a:lnTo>
                  <a:lnTo>
                    <a:pt x="48" y="234"/>
                  </a:lnTo>
                  <a:lnTo>
                    <a:pt x="39" y="225"/>
                  </a:lnTo>
                  <a:lnTo>
                    <a:pt x="30" y="216"/>
                  </a:lnTo>
                  <a:lnTo>
                    <a:pt x="23" y="206"/>
                  </a:lnTo>
                  <a:lnTo>
                    <a:pt x="16" y="195"/>
                  </a:lnTo>
                  <a:lnTo>
                    <a:pt x="10" y="183"/>
                  </a:lnTo>
                  <a:lnTo>
                    <a:pt x="6" y="171"/>
                  </a:lnTo>
                  <a:lnTo>
                    <a:pt x="3" y="159"/>
                  </a:lnTo>
                  <a:lnTo>
                    <a:pt x="1" y="146"/>
                  </a:lnTo>
                  <a:lnTo>
                    <a:pt x="0" y="132"/>
                  </a:lnTo>
                  <a:lnTo>
                    <a:pt x="1" y="118"/>
                  </a:lnTo>
                  <a:lnTo>
                    <a:pt x="3" y="105"/>
                  </a:lnTo>
                  <a:lnTo>
                    <a:pt x="6" y="93"/>
                  </a:lnTo>
                  <a:lnTo>
                    <a:pt x="10" y="81"/>
                  </a:lnTo>
                  <a:lnTo>
                    <a:pt x="16" y="69"/>
                  </a:lnTo>
                  <a:lnTo>
                    <a:pt x="23" y="58"/>
                  </a:lnTo>
                  <a:lnTo>
                    <a:pt x="30" y="48"/>
                  </a:lnTo>
                  <a:lnTo>
                    <a:pt x="39" y="39"/>
                  </a:lnTo>
                  <a:lnTo>
                    <a:pt x="48" y="30"/>
                  </a:lnTo>
                  <a:lnTo>
                    <a:pt x="58" y="23"/>
                  </a:lnTo>
                  <a:lnTo>
                    <a:pt x="69" y="16"/>
                  </a:lnTo>
                  <a:lnTo>
                    <a:pt x="81" y="10"/>
                  </a:lnTo>
                  <a:lnTo>
                    <a:pt x="93" y="6"/>
                  </a:lnTo>
                  <a:lnTo>
                    <a:pt x="105" y="3"/>
                  </a:lnTo>
                  <a:lnTo>
                    <a:pt x="118" y="1"/>
                  </a:lnTo>
                  <a:lnTo>
                    <a:pt x="132" y="0"/>
                  </a:lnTo>
                  <a:lnTo>
                    <a:pt x="146" y="1"/>
                  </a:lnTo>
                  <a:lnTo>
                    <a:pt x="159" y="3"/>
                  </a:lnTo>
                  <a:lnTo>
                    <a:pt x="171" y="6"/>
                  </a:lnTo>
                  <a:lnTo>
                    <a:pt x="183" y="10"/>
                  </a:lnTo>
                  <a:lnTo>
                    <a:pt x="195" y="16"/>
                  </a:lnTo>
                  <a:lnTo>
                    <a:pt x="206" y="23"/>
                  </a:lnTo>
                  <a:lnTo>
                    <a:pt x="216" y="30"/>
                  </a:lnTo>
                  <a:lnTo>
                    <a:pt x="225" y="39"/>
                  </a:lnTo>
                  <a:lnTo>
                    <a:pt x="234" y="48"/>
                  </a:lnTo>
                  <a:lnTo>
                    <a:pt x="241" y="58"/>
                  </a:lnTo>
                  <a:lnTo>
                    <a:pt x="248" y="69"/>
                  </a:lnTo>
                  <a:lnTo>
                    <a:pt x="254" y="81"/>
                  </a:lnTo>
                  <a:lnTo>
                    <a:pt x="258" y="93"/>
                  </a:lnTo>
                  <a:lnTo>
                    <a:pt x="261" y="105"/>
                  </a:lnTo>
                  <a:lnTo>
                    <a:pt x="263" y="118"/>
                  </a:lnTo>
                  <a:lnTo>
                    <a:pt x="264" y="13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18"/>
            <p:cNvSpPr/>
            <p:nvPr/>
          </p:nvSpPr>
          <p:spPr>
            <a:xfrm>
              <a:off x="3314880" y="3552840"/>
              <a:ext cx="95040" cy="95040"/>
            </a:xfrm>
            <a:custGeom>
              <a:avLst/>
              <a:gdLst/>
              <a:ahLst/>
              <a:cxnLst/>
              <a:rect l="l" t="t" r="r" b="b"/>
              <a:pathLst>
                <a:path w="264" h="264" extrusionOk="0">
                  <a:moveTo>
                    <a:pt x="132" y="264"/>
                  </a:moveTo>
                  <a:lnTo>
                    <a:pt x="146" y="263"/>
                  </a:lnTo>
                  <a:lnTo>
                    <a:pt x="159" y="261"/>
                  </a:lnTo>
                  <a:lnTo>
                    <a:pt x="171" y="258"/>
                  </a:lnTo>
                  <a:lnTo>
                    <a:pt x="183" y="254"/>
                  </a:lnTo>
                  <a:lnTo>
                    <a:pt x="195" y="248"/>
                  </a:lnTo>
                  <a:lnTo>
                    <a:pt x="206" y="241"/>
                  </a:lnTo>
                  <a:lnTo>
                    <a:pt x="216" y="234"/>
                  </a:lnTo>
                  <a:lnTo>
                    <a:pt x="225" y="225"/>
                  </a:lnTo>
                  <a:lnTo>
                    <a:pt x="234" y="216"/>
                  </a:lnTo>
                  <a:lnTo>
                    <a:pt x="241" y="206"/>
                  </a:lnTo>
                  <a:lnTo>
                    <a:pt x="248" y="195"/>
                  </a:lnTo>
                  <a:lnTo>
                    <a:pt x="254" y="183"/>
                  </a:lnTo>
                  <a:lnTo>
                    <a:pt x="258" y="171"/>
                  </a:lnTo>
                  <a:lnTo>
                    <a:pt x="261" y="159"/>
                  </a:lnTo>
                  <a:lnTo>
                    <a:pt x="263" y="146"/>
                  </a:lnTo>
                  <a:lnTo>
                    <a:pt x="264" y="132"/>
                  </a:lnTo>
                  <a:lnTo>
                    <a:pt x="263" y="118"/>
                  </a:lnTo>
                  <a:lnTo>
                    <a:pt x="261" y="105"/>
                  </a:lnTo>
                  <a:lnTo>
                    <a:pt x="258" y="93"/>
                  </a:lnTo>
                  <a:lnTo>
                    <a:pt x="254" y="81"/>
                  </a:lnTo>
                  <a:lnTo>
                    <a:pt x="248" y="69"/>
                  </a:lnTo>
                  <a:lnTo>
                    <a:pt x="241" y="58"/>
                  </a:lnTo>
                  <a:lnTo>
                    <a:pt x="234" y="48"/>
                  </a:lnTo>
                  <a:lnTo>
                    <a:pt x="225" y="39"/>
                  </a:lnTo>
                  <a:lnTo>
                    <a:pt x="216" y="30"/>
                  </a:lnTo>
                  <a:lnTo>
                    <a:pt x="206" y="23"/>
                  </a:lnTo>
                  <a:lnTo>
                    <a:pt x="195" y="16"/>
                  </a:lnTo>
                  <a:lnTo>
                    <a:pt x="183" y="10"/>
                  </a:lnTo>
                  <a:lnTo>
                    <a:pt x="171" y="6"/>
                  </a:lnTo>
                  <a:lnTo>
                    <a:pt x="159" y="3"/>
                  </a:lnTo>
                  <a:lnTo>
                    <a:pt x="146" y="1"/>
                  </a:lnTo>
                  <a:lnTo>
                    <a:pt x="132" y="0"/>
                  </a:lnTo>
                  <a:lnTo>
                    <a:pt x="118" y="1"/>
                  </a:lnTo>
                  <a:lnTo>
                    <a:pt x="105" y="3"/>
                  </a:lnTo>
                  <a:lnTo>
                    <a:pt x="93" y="6"/>
                  </a:lnTo>
                  <a:lnTo>
                    <a:pt x="81" y="10"/>
                  </a:lnTo>
                  <a:lnTo>
                    <a:pt x="69" y="16"/>
                  </a:lnTo>
                  <a:lnTo>
                    <a:pt x="58" y="23"/>
                  </a:lnTo>
                  <a:lnTo>
                    <a:pt x="48" y="30"/>
                  </a:lnTo>
                  <a:lnTo>
                    <a:pt x="39" y="39"/>
                  </a:lnTo>
                  <a:lnTo>
                    <a:pt x="30" y="48"/>
                  </a:lnTo>
                  <a:lnTo>
                    <a:pt x="23" y="58"/>
                  </a:lnTo>
                  <a:lnTo>
                    <a:pt x="16" y="69"/>
                  </a:lnTo>
                  <a:lnTo>
                    <a:pt x="10" y="81"/>
                  </a:lnTo>
                  <a:lnTo>
                    <a:pt x="6" y="93"/>
                  </a:lnTo>
                  <a:lnTo>
                    <a:pt x="3" y="105"/>
                  </a:lnTo>
                  <a:lnTo>
                    <a:pt x="1" y="118"/>
                  </a:lnTo>
                  <a:lnTo>
                    <a:pt x="0" y="132"/>
                  </a:lnTo>
                  <a:lnTo>
                    <a:pt x="1" y="146"/>
                  </a:lnTo>
                  <a:lnTo>
                    <a:pt x="3" y="159"/>
                  </a:lnTo>
                  <a:lnTo>
                    <a:pt x="6" y="171"/>
                  </a:lnTo>
                  <a:lnTo>
                    <a:pt x="10" y="183"/>
                  </a:lnTo>
                  <a:lnTo>
                    <a:pt x="16" y="195"/>
                  </a:lnTo>
                  <a:lnTo>
                    <a:pt x="23" y="206"/>
                  </a:lnTo>
                  <a:lnTo>
                    <a:pt x="30" y="216"/>
                  </a:lnTo>
                  <a:lnTo>
                    <a:pt x="39" y="225"/>
                  </a:lnTo>
                  <a:lnTo>
                    <a:pt x="48" y="234"/>
                  </a:lnTo>
                  <a:lnTo>
                    <a:pt x="58" y="241"/>
                  </a:lnTo>
                  <a:lnTo>
                    <a:pt x="69" y="248"/>
                  </a:lnTo>
                  <a:lnTo>
                    <a:pt x="81" y="254"/>
                  </a:lnTo>
                  <a:lnTo>
                    <a:pt x="93" y="258"/>
                  </a:lnTo>
                  <a:lnTo>
                    <a:pt x="105" y="261"/>
                  </a:lnTo>
                  <a:lnTo>
                    <a:pt x="118" y="263"/>
                  </a:lnTo>
                  <a:lnTo>
                    <a:pt x="132" y="26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23" name="Google Shape;423;p18"/>
          <p:cNvPicPr preferRelativeResize="0"/>
          <p:nvPr/>
        </p:nvPicPr>
        <p:blipFill rotWithShape="1">
          <a:blip r:embed="rId2">
            <a:alphaModFix/>
          </a:blip>
          <a:srcRect/>
          <a:stretch/>
        </p:blipFill>
        <p:spPr>
          <a:xfrm>
            <a:off x="1874011" y="4529204"/>
            <a:ext cx="812897" cy="382530"/>
          </a:xfrm>
          <a:prstGeom prst="rect">
            <a:avLst/>
          </a:prstGeom>
          <a:noFill/>
          <a:ln>
            <a:noFill/>
          </a:ln>
        </p:spPr>
      </p:pic>
      <p:sp>
        <p:nvSpPr>
          <p:cNvPr id="424" name="Google Shape;424;p18"/>
          <p:cNvSpPr/>
          <p:nvPr/>
        </p:nvSpPr>
        <p:spPr>
          <a:xfrm rot="-776746">
            <a:off x="73650" y="3014075"/>
            <a:ext cx="229952" cy="192776"/>
          </a:xfrm>
          <a:custGeom>
            <a:avLst/>
            <a:gdLst/>
            <a:ahLst/>
            <a:cxnLst/>
            <a:rect l="l" t="t" r="r" b="b"/>
            <a:pathLst>
              <a:path w="1033" h="866" extrusionOk="0">
                <a:moveTo>
                  <a:pt x="976" y="167"/>
                </a:moveTo>
                <a:lnTo>
                  <a:pt x="989" y="182"/>
                </a:lnTo>
                <a:lnTo>
                  <a:pt x="1001" y="197"/>
                </a:lnTo>
                <a:lnTo>
                  <a:pt x="1011" y="214"/>
                </a:lnTo>
                <a:lnTo>
                  <a:pt x="1019" y="231"/>
                </a:lnTo>
                <a:lnTo>
                  <a:pt x="1025" y="249"/>
                </a:lnTo>
                <a:lnTo>
                  <a:pt x="1029" y="267"/>
                </a:lnTo>
                <a:lnTo>
                  <a:pt x="1032" y="286"/>
                </a:lnTo>
                <a:lnTo>
                  <a:pt x="1033" y="304"/>
                </a:lnTo>
                <a:lnTo>
                  <a:pt x="1032" y="323"/>
                </a:lnTo>
                <a:lnTo>
                  <a:pt x="1029" y="341"/>
                </a:lnTo>
                <a:lnTo>
                  <a:pt x="1025" y="359"/>
                </a:lnTo>
                <a:lnTo>
                  <a:pt x="1019" y="377"/>
                </a:lnTo>
                <a:lnTo>
                  <a:pt x="1011" y="394"/>
                </a:lnTo>
                <a:lnTo>
                  <a:pt x="1001" y="411"/>
                </a:lnTo>
                <a:lnTo>
                  <a:pt x="989" y="427"/>
                </a:lnTo>
                <a:lnTo>
                  <a:pt x="976" y="441"/>
                </a:lnTo>
                <a:lnTo>
                  <a:pt x="551" y="866"/>
                </a:lnTo>
                <a:lnTo>
                  <a:pt x="65" y="380"/>
                </a:lnTo>
                <a:lnTo>
                  <a:pt x="50" y="363"/>
                </a:lnTo>
                <a:lnTo>
                  <a:pt x="36" y="345"/>
                </a:lnTo>
                <a:lnTo>
                  <a:pt x="25" y="326"/>
                </a:lnTo>
                <a:lnTo>
                  <a:pt x="16" y="306"/>
                </a:lnTo>
                <a:lnTo>
                  <a:pt x="9" y="286"/>
                </a:lnTo>
                <a:lnTo>
                  <a:pt x="4" y="265"/>
                </a:lnTo>
                <a:lnTo>
                  <a:pt x="1" y="244"/>
                </a:lnTo>
                <a:lnTo>
                  <a:pt x="0" y="222"/>
                </a:lnTo>
                <a:lnTo>
                  <a:pt x="1" y="201"/>
                </a:lnTo>
                <a:lnTo>
                  <a:pt x="4" y="180"/>
                </a:lnTo>
                <a:lnTo>
                  <a:pt x="9" y="159"/>
                </a:lnTo>
                <a:lnTo>
                  <a:pt x="16" y="138"/>
                </a:lnTo>
                <a:lnTo>
                  <a:pt x="25" y="119"/>
                </a:lnTo>
                <a:lnTo>
                  <a:pt x="36" y="100"/>
                </a:lnTo>
                <a:lnTo>
                  <a:pt x="50" y="82"/>
                </a:lnTo>
                <a:lnTo>
                  <a:pt x="65" y="65"/>
                </a:lnTo>
                <a:lnTo>
                  <a:pt x="82" y="50"/>
                </a:lnTo>
                <a:lnTo>
                  <a:pt x="100" y="36"/>
                </a:lnTo>
                <a:lnTo>
                  <a:pt x="119" y="25"/>
                </a:lnTo>
                <a:lnTo>
                  <a:pt x="139" y="16"/>
                </a:lnTo>
                <a:lnTo>
                  <a:pt x="159" y="9"/>
                </a:lnTo>
                <a:lnTo>
                  <a:pt x="180" y="4"/>
                </a:lnTo>
                <a:lnTo>
                  <a:pt x="201" y="1"/>
                </a:lnTo>
                <a:lnTo>
                  <a:pt x="222" y="0"/>
                </a:lnTo>
                <a:lnTo>
                  <a:pt x="244" y="1"/>
                </a:lnTo>
                <a:lnTo>
                  <a:pt x="265" y="4"/>
                </a:lnTo>
                <a:lnTo>
                  <a:pt x="286" y="9"/>
                </a:lnTo>
                <a:lnTo>
                  <a:pt x="306" y="16"/>
                </a:lnTo>
                <a:lnTo>
                  <a:pt x="326" y="25"/>
                </a:lnTo>
                <a:lnTo>
                  <a:pt x="345" y="36"/>
                </a:lnTo>
                <a:lnTo>
                  <a:pt x="363" y="50"/>
                </a:lnTo>
                <a:lnTo>
                  <a:pt x="380" y="65"/>
                </a:lnTo>
                <a:lnTo>
                  <a:pt x="592" y="277"/>
                </a:lnTo>
                <a:lnTo>
                  <a:pt x="702" y="167"/>
                </a:lnTo>
                <a:lnTo>
                  <a:pt x="717" y="154"/>
                </a:lnTo>
                <a:lnTo>
                  <a:pt x="732" y="142"/>
                </a:lnTo>
                <a:lnTo>
                  <a:pt x="749" y="133"/>
                </a:lnTo>
                <a:lnTo>
                  <a:pt x="766" y="125"/>
                </a:lnTo>
                <a:lnTo>
                  <a:pt x="784" y="118"/>
                </a:lnTo>
                <a:lnTo>
                  <a:pt x="802" y="114"/>
                </a:lnTo>
                <a:lnTo>
                  <a:pt x="820" y="111"/>
                </a:lnTo>
                <a:lnTo>
                  <a:pt x="839" y="111"/>
                </a:lnTo>
                <a:lnTo>
                  <a:pt x="857" y="111"/>
                </a:lnTo>
                <a:lnTo>
                  <a:pt x="876" y="114"/>
                </a:lnTo>
                <a:lnTo>
                  <a:pt x="894" y="118"/>
                </a:lnTo>
                <a:lnTo>
                  <a:pt x="912" y="125"/>
                </a:lnTo>
                <a:lnTo>
                  <a:pt x="929" y="133"/>
                </a:lnTo>
                <a:lnTo>
                  <a:pt x="946" y="142"/>
                </a:lnTo>
                <a:lnTo>
                  <a:pt x="961" y="154"/>
                </a:lnTo>
                <a:lnTo>
                  <a:pt x="976" y="16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9"/>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pt-BR"/>
              <a:t>Estudo de Caso</a:t>
            </a:r>
            <a:endParaRPr/>
          </a:p>
        </p:txBody>
      </p:sp>
      <p:sp>
        <p:nvSpPr>
          <p:cNvPr id="430" name="Google Shape;430;p19"/>
          <p:cNvSpPr txBox="1">
            <a:spLocks noGrp="1"/>
          </p:cNvSpPr>
          <p:nvPr>
            <p:ph type="subTitle" idx="1"/>
          </p:nvPr>
        </p:nvSpPr>
        <p:spPr>
          <a:xfrm>
            <a:off x="824000" y="3160100"/>
            <a:ext cx="72570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300" b="1">
                <a:latin typeface="Calibri"/>
                <a:ea typeface="Calibri"/>
                <a:cs typeface="Calibri"/>
                <a:sym typeface="Calibri"/>
              </a:rPr>
              <a:t>Cyclistic</a:t>
            </a:r>
            <a:r>
              <a:rPr lang="pt-BR" sz="2300">
                <a:latin typeface="Calibri"/>
                <a:ea typeface="Calibri"/>
                <a:cs typeface="Calibri"/>
                <a:sym typeface="Calibri"/>
              </a:rPr>
              <a:t> - Empresa de compartilhamento de bicicletas</a:t>
            </a:r>
            <a:endParaRPr sz="2300">
              <a:latin typeface="Calibri"/>
              <a:ea typeface="Calibri"/>
              <a:cs typeface="Calibri"/>
              <a:sym typeface="Calibri"/>
            </a:endParaRPr>
          </a:p>
          <a:p>
            <a:pPr marL="0" lvl="0" indent="0" algn="l" rtl="0">
              <a:spcBef>
                <a:spcPts val="0"/>
              </a:spcBef>
              <a:spcAft>
                <a:spcPts val="0"/>
              </a:spcAft>
              <a:buNone/>
            </a:pPr>
            <a:endParaRPr sz="2300">
              <a:latin typeface="Calibri"/>
              <a:ea typeface="Calibri"/>
              <a:cs typeface="Calibri"/>
              <a:sym typeface="Calibri"/>
            </a:endParaRPr>
          </a:p>
          <a:p>
            <a:pPr marL="0" lvl="0" indent="0" algn="l" rtl="0">
              <a:spcBef>
                <a:spcPts val="0"/>
              </a:spcBef>
              <a:spcAft>
                <a:spcPts val="0"/>
              </a:spcAft>
              <a:buNone/>
            </a:pPr>
            <a:r>
              <a:rPr lang="pt-BR" sz="2000">
                <a:solidFill>
                  <a:srgbClr val="FFF2CC"/>
                </a:solidFill>
                <a:latin typeface="Calibri"/>
                <a:ea typeface="Calibri"/>
                <a:cs typeface="Calibri"/>
                <a:sym typeface="Calibri"/>
              </a:rPr>
              <a:t>Período analisado: setembro de 2023 a agosto de 2024</a:t>
            </a:r>
            <a:endParaRPr sz="2000">
              <a:solidFill>
                <a:srgbClr val="FFF2C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0"/>
          <p:cNvSpPr txBox="1">
            <a:spLocks noGrp="1"/>
          </p:cNvSpPr>
          <p:nvPr>
            <p:ph type="title"/>
          </p:nvPr>
        </p:nvSpPr>
        <p:spPr>
          <a:xfrm>
            <a:off x="566250" y="408150"/>
            <a:ext cx="801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Análise do conjunto de dados de compartilhamento de bicicletas</a:t>
            </a:r>
            <a:endParaRPr/>
          </a:p>
        </p:txBody>
      </p:sp>
      <p:sp>
        <p:nvSpPr>
          <p:cNvPr id="436" name="Google Shape;436;p20"/>
          <p:cNvSpPr txBox="1">
            <a:spLocks noGrp="1"/>
          </p:cNvSpPr>
          <p:nvPr>
            <p:ph type="body" idx="1"/>
          </p:nvPr>
        </p:nvSpPr>
        <p:spPr>
          <a:xfrm>
            <a:off x="566250" y="1670525"/>
            <a:ext cx="7777200" cy="276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sz="2000"/>
              <a:t>Esta apresentação se concentra na análise de um conjunto de dados de compartilhamento de bicicletas para identificar diferenças entre usuários casuais e membros em termos de uso de bicicletas. </a:t>
            </a:r>
            <a:endParaRPr sz="2000"/>
          </a:p>
          <a:p>
            <a:pPr marL="0" lvl="0" indent="0" algn="l" rtl="0">
              <a:spcBef>
                <a:spcPts val="1200"/>
              </a:spcBef>
              <a:spcAft>
                <a:spcPts val="1200"/>
              </a:spcAft>
              <a:buNone/>
            </a:pPr>
            <a:r>
              <a:rPr lang="pt-BR" sz="2000"/>
              <a:t>Serão avaliadas estatísticas de viagens, padrões de uso entre bicicletas convencionais e elétricas, duração e padrões de uso.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1"/>
          <p:cNvSpPr txBox="1">
            <a:spLocks noGrp="1"/>
          </p:cNvSpPr>
          <p:nvPr>
            <p:ph type="title"/>
          </p:nvPr>
        </p:nvSpPr>
        <p:spPr>
          <a:xfrm>
            <a:off x="566250" y="445025"/>
            <a:ext cx="801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Identificando diferenças entre usuários casuais e membros no uso de bicicletas</a:t>
            </a:r>
            <a:endParaRPr/>
          </a:p>
        </p:txBody>
      </p:sp>
      <p:sp>
        <p:nvSpPr>
          <p:cNvPr id="442" name="Google Shape;442;p21"/>
          <p:cNvSpPr txBox="1">
            <a:spLocks noGrp="1"/>
          </p:cNvSpPr>
          <p:nvPr>
            <p:ph type="body" idx="1"/>
          </p:nvPr>
        </p:nvSpPr>
        <p:spPr>
          <a:xfrm>
            <a:off x="566250" y="2786825"/>
            <a:ext cx="1788000" cy="1630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pt-BR" sz="1700"/>
              <a:t>Proporção de viagens entre usuários casuais e membros. Mas casuais ainda fizeram mais de 2 mi de viagens.</a:t>
            </a:r>
            <a:endParaRPr sz="1700"/>
          </a:p>
        </p:txBody>
      </p:sp>
      <p:sp>
        <p:nvSpPr>
          <p:cNvPr id="443" name="Google Shape;443;p21"/>
          <p:cNvSpPr txBox="1">
            <a:spLocks noGrp="1"/>
          </p:cNvSpPr>
          <p:nvPr>
            <p:ph type="subTitle" idx="2"/>
          </p:nvPr>
        </p:nvSpPr>
        <p:spPr>
          <a:xfrm>
            <a:off x="566250" y="1993500"/>
            <a:ext cx="1788000" cy="434400"/>
          </a:xfrm>
          <a:prstGeom prst="rect">
            <a:avLst/>
          </a:prstGeom>
          <a:solidFill>
            <a:srgbClr val="B6D7A8"/>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1200"/>
              </a:spcAft>
              <a:buNone/>
            </a:pPr>
            <a:r>
              <a:rPr lang="pt-BR" sz="2700" b="1">
                <a:solidFill>
                  <a:schemeClr val="lt1"/>
                </a:solidFill>
              </a:rPr>
              <a:t>2 para 1</a:t>
            </a:r>
            <a:endParaRPr sz="2700" b="1">
              <a:solidFill>
                <a:schemeClr val="lt1"/>
              </a:solidFill>
            </a:endParaRPr>
          </a:p>
        </p:txBody>
      </p:sp>
      <p:sp>
        <p:nvSpPr>
          <p:cNvPr id="444" name="Google Shape;444;p21"/>
          <p:cNvSpPr txBox="1">
            <a:spLocks noGrp="1"/>
          </p:cNvSpPr>
          <p:nvPr>
            <p:ph type="body" idx="3"/>
          </p:nvPr>
        </p:nvSpPr>
        <p:spPr>
          <a:xfrm>
            <a:off x="2500300" y="2786825"/>
            <a:ext cx="1788000" cy="2066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pt-BR" sz="1700"/>
              <a:t>Maior tempo médio de uso de usuários casuais em bicicletas elétricas (em relação aos membros).</a:t>
            </a:r>
            <a:endParaRPr sz="1700"/>
          </a:p>
        </p:txBody>
      </p:sp>
      <p:sp>
        <p:nvSpPr>
          <p:cNvPr id="445" name="Google Shape;445;p21"/>
          <p:cNvSpPr txBox="1">
            <a:spLocks noGrp="1"/>
          </p:cNvSpPr>
          <p:nvPr>
            <p:ph type="subTitle" idx="4"/>
          </p:nvPr>
        </p:nvSpPr>
        <p:spPr>
          <a:xfrm>
            <a:off x="2500301" y="1993500"/>
            <a:ext cx="1646700" cy="434400"/>
          </a:xfrm>
          <a:prstGeom prst="rect">
            <a:avLst/>
          </a:prstGeom>
          <a:solidFill>
            <a:srgbClr val="76A5AF"/>
          </a:solidFill>
        </p:spPr>
        <p:txBody>
          <a:bodyPr spcFirstLastPara="1" wrap="square" lIns="91425" tIns="91425" rIns="91425" bIns="91425" anchor="ctr" anchorCtr="0">
            <a:noAutofit/>
          </a:bodyPr>
          <a:lstStyle/>
          <a:p>
            <a:pPr marL="0" lvl="0" indent="0" algn="ctr" rtl="0">
              <a:spcBef>
                <a:spcPts val="0"/>
              </a:spcBef>
              <a:spcAft>
                <a:spcPts val="1200"/>
              </a:spcAft>
              <a:buNone/>
            </a:pPr>
            <a:r>
              <a:rPr lang="pt-BR" sz="2600" b="1">
                <a:solidFill>
                  <a:schemeClr val="lt1"/>
                </a:solidFill>
              </a:rPr>
              <a:t>30%</a:t>
            </a:r>
            <a:endParaRPr sz="2600" b="1">
              <a:solidFill>
                <a:schemeClr val="lt1"/>
              </a:solidFill>
            </a:endParaRPr>
          </a:p>
        </p:txBody>
      </p:sp>
      <p:sp>
        <p:nvSpPr>
          <p:cNvPr id="446" name="Google Shape;446;p21"/>
          <p:cNvSpPr txBox="1">
            <a:spLocks noGrp="1"/>
          </p:cNvSpPr>
          <p:nvPr>
            <p:ph type="body" idx="5"/>
          </p:nvPr>
        </p:nvSpPr>
        <p:spPr>
          <a:xfrm>
            <a:off x="4405175" y="2786825"/>
            <a:ext cx="1788000" cy="2066400"/>
          </a:xfrm>
          <a:prstGeom prst="rect">
            <a:avLst/>
          </a:prstGeom>
        </p:spPr>
        <p:txBody>
          <a:bodyPr spcFirstLastPara="1" wrap="square" lIns="91425" tIns="91425" rIns="91425" bIns="91425" anchor="t" anchorCtr="0">
            <a:noAutofit/>
          </a:bodyPr>
          <a:lstStyle/>
          <a:p>
            <a:pPr marL="0" lvl="0" indent="0" algn="ctr" rtl="0">
              <a:lnSpc>
                <a:spcPct val="105000"/>
              </a:lnSpc>
              <a:spcBef>
                <a:spcPts val="0"/>
              </a:spcBef>
              <a:spcAft>
                <a:spcPts val="1200"/>
              </a:spcAft>
              <a:buNone/>
            </a:pPr>
            <a:r>
              <a:rPr lang="pt-BR" sz="1700"/>
              <a:t>Maior tempo médio de uso de usuários casuais em bicicletas convencionais (em relação aos membros).</a:t>
            </a:r>
            <a:endParaRPr sz="1700"/>
          </a:p>
        </p:txBody>
      </p:sp>
      <p:sp>
        <p:nvSpPr>
          <p:cNvPr id="447" name="Google Shape;447;p21"/>
          <p:cNvSpPr txBox="1">
            <a:spLocks noGrp="1"/>
          </p:cNvSpPr>
          <p:nvPr>
            <p:ph type="subTitle" idx="6"/>
          </p:nvPr>
        </p:nvSpPr>
        <p:spPr>
          <a:xfrm>
            <a:off x="4334550" y="1993500"/>
            <a:ext cx="1788000" cy="434400"/>
          </a:xfrm>
          <a:prstGeom prst="rect">
            <a:avLst/>
          </a:prstGeom>
          <a:solidFill>
            <a:srgbClr val="6D9EEB"/>
          </a:solidFill>
        </p:spPr>
        <p:txBody>
          <a:bodyPr spcFirstLastPara="1" wrap="square" lIns="91425" tIns="91425" rIns="91425" bIns="91425" anchor="ctr" anchorCtr="0">
            <a:noAutofit/>
          </a:bodyPr>
          <a:lstStyle/>
          <a:p>
            <a:pPr marL="0" lvl="0" indent="0" algn="ctr" rtl="0">
              <a:spcBef>
                <a:spcPts val="0"/>
              </a:spcBef>
              <a:spcAft>
                <a:spcPts val="1200"/>
              </a:spcAft>
              <a:buNone/>
            </a:pPr>
            <a:r>
              <a:rPr lang="pt-BR" sz="2500" b="1">
                <a:solidFill>
                  <a:schemeClr val="lt1"/>
                </a:solidFill>
              </a:rPr>
              <a:t>166%</a:t>
            </a:r>
            <a:endParaRPr sz="2500" b="1">
              <a:solidFill>
                <a:schemeClr val="lt1"/>
              </a:solidFill>
            </a:endParaRPr>
          </a:p>
        </p:txBody>
      </p:sp>
      <p:sp>
        <p:nvSpPr>
          <p:cNvPr id="448" name="Google Shape;448;p21"/>
          <p:cNvSpPr txBox="1">
            <a:spLocks noGrp="1"/>
          </p:cNvSpPr>
          <p:nvPr>
            <p:ph type="body" idx="7"/>
          </p:nvPr>
        </p:nvSpPr>
        <p:spPr>
          <a:xfrm>
            <a:off x="6310050" y="2786825"/>
            <a:ext cx="1788000" cy="2066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pt-BR" sz="1700"/>
              <a:t>Casuais costumam pegar e deixar na mesma estação (ao contrário dos membros)</a:t>
            </a:r>
            <a:endParaRPr sz="1700"/>
          </a:p>
        </p:txBody>
      </p:sp>
      <p:sp>
        <p:nvSpPr>
          <p:cNvPr id="449" name="Google Shape;449;p21"/>
          <p:cNvSpPr txBox="1">
            <a:spLocks noGrp="1"/>
          </p:cNvSpPr>
          <p:nvPr>
            <p:ph type="subTitle" idx="8"/>
          </p:nvPr>
        </p:nvSpPr>
        <p:spPr>
          <a:xfrm>
            <a:off x="6310050" y="1993500"/>
            <a:ext cx="1788000" cy="434400"/>
          </a:xfrm>
          <a:prstGeom prst="rect">
            <a:avLst/>
          </a:prstGeom>
          <a:solidFill>
            <a:srgbClr val="8E7CC3"/>
          </a:solidFill>
        </p:spPr>
        <p:txBody>
          <a:bodyPr spcFirstLastPara="1" wrap="square" lIns="91425" tIns="91425" rIns="91425" bIns="91425" anchor="ctr" anchorCtr="0">
            <a:noAutofit/>
          </a:bodyPr>
          <a:lstStyle/>
          <a:p>
            <a:pPr marL="0" lvl="0" indent="0" algn="ctr" rtl="0">
              <a:spcBef>
                <a:spcPts val="0"/>
              </a:spcBef>
              <a:spcAft>
                <a:spcPts val="1200"/>
              </a:spcAft>
              <a:buNone/>
            </a:pPr>
            <a:r>
              <a:rPr lang="pt-BR" sz="1500" b="1">
                <a:solidFill>
                  <a:schemeClr val="lt1"/>
                </a:solidFill>
              </a:rPr>
              <a:t>-&gt; &lt;-</a:t>
            </a:r>
            <a:endParaRPr sz="1500" b="1">
              <a:solidFill>
                <a:schemeClr val="lt1"/>
              </a:solidFill>
            </a:endParaRPr>
          </a:p>
        </p:txBody>
      </p:sp>
      <p:pic>
        <p:nvPicPr>
          <p:cNvPr id="450" name="Google Shape;450;p21"/>
          <p:cNvPicPr preferRelativeResize="0"/>
          <p:nvPr/>
        </p:nvPicPr>
        <p:blipFill>
          <a:blip r:embed="rId3">
            <a:alphaModFix/>
          </a:blip>
          <a:stretch>
            <a:fillRect/>
          </a:stretch>
        </p:blipFill>
        <p:spPr>
          <a:xfrm>
            <a:off x="6632975" y="2072650"/>
            <a:ext cx="1142150" cy="29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2"/>
          <p:cNvSpPr txBox="1">
            <a:spLocks noGrp="1"/>
          </p:cNvSpPr>
          <p:nvPr>
            <p:ph type="title"/>
          </p:nvPr>
        </p:nvSpPr>
        <p:spPr>
          <a:xfrm>
            <a:off x="566250" y="445025"/>
            <a:ext cx="801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Comparação de estatísticas de viagens entre usuários casuais e membros</a:t>
            </a:r>
            <a:endParaRPr/>
          </a:p>
        </p:txBody>
      </p:sp>
      <p:sp>
        <p:nvSpPr>
          <p:cNvPr id="456" name="Google Shape;456;p22"/>
          <p:cNvSpPr txBox="1">
            <a:spLocks noGrp="1"/>
          </p:cNvSpPr>
          <p:nvPr>
            <p:ph type="body" idx="1"/>
          </p:nvPr>
        </p:nvSpPr>
        <p:spPr>
          <a:xfrm>
            <a:off x="743141" y="2449762"/>
            <a:ext cx="1551900" cy="1016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r>
              <a:rPr lang="pt-BR" sz="1300"/>
              <a:t>Redução significativa no uso de bicicletas durante os meses de inverno para ambos os grupos (casuais de forma mais acentuada)</a:t>
            </a:r>
            <a:endParaRPr sz="1300"/>
          </a:p>
        </p:txBody>
      </p:sp>
      <p:sp>
        <p:nvSpPr>
          <p:cNvPr id="457" name="Google Shape;457;p22"/>
          <p:cNvSpPr txBox="1">
            <a:spLocks noGrp="1"/>
          </p:cNvSpPr>
          <p:nvPr>
            <p:ph type="subTitle" idx="2"/>
          </p:nvPr>
        </p:nvSpPr>
        <p:spPr>
          <a:xfrm>
            <a:off x="743141" y="1937950"/>
            <a:ext cx="1551900" cy="434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pt-BR"/>
              <a:t>-</a:t>
            </a:r>
            <a:endParaRPr/>
          </a:p>
        </p:txBody>
      </p:sp>
      <p:sp>
        <p:nvSpPr>
          <p:cNvPr id="458" name="Google Shape;458;p22"/>
          <p:cNvSpPr txBox="1">
            <a:spLocks noGrp="1"/>
          </p:cNvSpPr>
          <p:nvPr>
            <p:ph type="body" idx="3"/>
          </p:nvPr>
        </p:nvSpPr>
        <p:spPr>
          <a:xfrm>
            <a:off x="2774948" y="2449762"/>
            <a:ext cx="15519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300"/>
              <a:t>Usuários casuais têm maior uso de bicicletas nos fins de semana e membros durante a semana.</a:t>
            </a:r>
            <a:endParaRPr sz="1300"/>
          </a:p>
        </p:txBody>
      </p:sp>
      <p:sp>
        <p:nvSpPr>
          <p:cNvPr id="459" name="Google Shape;459;p22"/>
          <p:cNvSpPr txBox="1">
            <a:spLocks noGrp="1"/>
          </p:cNvSpPr>
          <p:nvPr>
            <p:ph type="subTitle" idx="4"/>
          </p:nvPr>
        </p:nvSpPr>
        <p:spPr>
          <a:xfrm>
            <a:off x="2774948" y="1937950"/>
            <a:ext cx="1551900" cy="434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pt-BR" sz="1300"/>
              <a:t>-</a:t>
            </a:r>
            <a:endParaRPr sz="1300"/>
          </a:p>
        </p:txBody>
      </p:sp>
      <p:sp>
        <p:nvSpPr>
          <p:cNvPr id="460" name="Google Shape;460;p22"/>
          <p:cNvSpPr txBox="1">
            <a:spLocks noGrp="1"/>
          </p:cNvSpPr>
          <p:nvPr>
            <p:ph type="body" idx="5"/>
          </p:nvPr>
        </p:nvSpPr>
        <p:spPr>
          <a:xfrm>
            <a:off x="4820355" y="2449762"/>
            <a:ext cx="1551900" cy="1016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1018"/>
              <a:buNone/>
            </a:pPr>
            <a:r>
              <a:rPr lang="pt-BR" sz="1325"/>
              <a:t>Casuais preferem bicicletas elétricas durante a semana e bicicletas convencionais nos fins de semana</a:t>
            </a:r>
            <a:endParaRPr sz="1325"/>
          </a:p>
        </p:txBody>
      </p:sp>
      <p:sp>
        <p:nvSpPr>
          <p:cNvPr id="461" name="Google Shape;461;p22"/>
          <p:cNvSpPr txBox="1">
            <a:spLocks noGrp="1"/>
          </p:cNvSpPr>
          <p:nvPr>
            <p:ph type="subTitle" idx="6"/>
          </p:nvPr>
        </p:nvSpPr>
        <p:spPr>
          <a:xfrm>
            <a:off x="4820355" y="1937950"/>
            <a:ext cx="1551900" cy="434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pt-BR"/>
              <a:t>-</a:t>
            </a:r>
            <a:endParaRPr/>
          </a:p>
        </p:txBody>
      </p:sp>
      <p:sp>
        <p:nvSpPr>
          <p:cNvPr id="462" name="Google Shape;462;p22"/>
          <p:cNvSpPr txBox="1">
            <a:spLocks noGrp="1"/>
          </p:cNvSpPr>
          <p:nvPr>
            <p:ph type="body" idx="7"/>
          </p:nvPr>
        </p:nvSpPr>
        <p:spPr>
          <a:xfrm>
            <a:off x="6852162" y="2449762"/>
            <a:ext cx="1551900" cy="1016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1018"/>
              <a:buNone/>
            </a:pPr>
            <a:r>
              <a:rPr lang="pt-BR" sz="1325"/>
              <a:t>As viagens mais longas em bicicletas convencionais ocorrem à noite, no intervalo entre meia-noite e 3h.</a:t>
            </a:r>
            <a:endParaRPr sz="1325"/>
          </a:p>
        </p:txBody>
      </p:sp>
      <p:sp>
        <p:nvSpPr>
          <p:cNvPr id="463" name="Google Shape;463;p22"/>
          <p:cNvSpPr txBox="1">
            <a:spLocks noGrp="1"/>
          </p:cNvSpPr>
          <p:nvPr>
            <p:ph type="subTitle" idx="8"/>
          </p:nvPr>
        </p:nvSpPr>
        <p:spPr>
          <a:xfrm>
            <a:off x="6852162" y="1937950"/>
            <a:ext cx="1551900" cy="434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pt-BR"/>
              <a:t>-</a:t>
            </a:r>
            <a:endParaRPr/>
          </a:p>
        </p:txBody>
      </p:sp>
      <p:pic>
        <p:nvPicPr>
          <p:cNvPr id="464" name="Google Shape;464;p22"/>
          <p:cNvPicPr preferRelativeResize="0"/>
          <p:nvPr/>
        </p:nvPicPr>
        <p:blipFill>
          <a:blip r:embed="rId3">
            <a:alphaModFix/>
          </a:blip>
          <a:stretch>
            <a:fillRect/>
          </a:stretch>
        </p:blipFill>
        <p:spPr>
          <a:xfrm>
            <a:off x="743150" y="1521500"/>
            <a:ext cx="1613500" cy="953275"/>
          </a:xfrm>
          <a:prstGeom prst="rect">
            <a:avLst/>
          </a:prstGeom>
          <a:noFill/>
          <a:ln>
            <a:noFill/>
          </a:ln>
        </p:spPr>
      </p:pic>
      <p:pic>
        <p:nvPicPr>
          <p:cNvPr id="465" name="Google Shape;465;p22"/>
          <p:cNvPicPr preferRelativeResize="0"/>
          <p:nvPr/>
        </p:nvPicPr>
        <p:blipFill>
          <a:blip r:embed="rId4">
            <a:alphaModFix/>
          </a:blip>
          <a:stretch>
            <a:fillRect/>
          </a:stretch>
        </p:blipFill>
        <p:spPr>
          <a:xfrm>
            <a:off x="2762950" y="1521500"/>
            <a:ext cx="1613500" cy="953275"/>
          </a:xfrm>
          <a:prstGeom prst="rect">
            <a:avLst/>
          </a:prstGeom>
          <a:noFill/>
          <a:ln>
            <a:noFill/>
          </a:ln>
        </p:spPr>
      </p:pic>
      <p:pic>
        <p:nvPicPr>
          <p:cNvPr id="466" name="Google Shape;466;p22"/>
          <p:cNvPicPr preferRelativeResize="0"/>
          <p:nvPr/>
        </p:nvPicPr>
        <p:blipFill>
          <a:blip r:embed="rId5">
            <a:alphaModFix/>
          </a:blip>
          <a:stretch>
            <a:fillRect/>
          </a:stretch>
        </p:blipFill>
        <p:spPr>
          <a:xfrm>
            <a:off x="4751300" y="1521500"/>
            <a:ext cx="1676400" cy="953275"/>
          </a:xfrm>
          <a:prstGeom prst="rect">
            <a:avLst/>
          </a:prstGeom>
          <a:noFill/>
          <a:ln>
            <a:noFill/>
          </a:ln>
        </p:spPr>
      </p:pic>
      <p:pic>
        <p:nvPicPr>
          <p:cNvPr id="467" name="Google Shape;467;p22"/>
          <p:cNvPicPr preferRelativeResize="0"/>
          <p:nvPr/>
        </p:nvPicPr>
        <p:blipFill>
          <a:blip r:embed="rId6">
            <a:alphaModFix/>
          </a:blip>
          <a:stretch>
            <a:fillRect/>
          </a:stretch>
        </p:blipFill>
        <p:spPr>
          <a:xfrm>
            <a:off x="6802550" y="1496475"/>
            <a:ext cx="1676400" cy="9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3"/>
          <p:cNvSpPr txBox="1">
            <a:spLocks noGrp="1"/>
          </p:cNvSpPr>
          <p:nvPr>
            <p:ph type="title"/>
          </p:nvPr>
        </p:nvSpPr>
        <p:spPr>
          <a:xfrm>
            <a:off x="4651550" y="445025"/>
            <a:ext cx="4093500" cy="93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pt-BR" sz="2120"/>
              <a:t>Diferenças no padrão de uso em relação ao período do dia</a:t>
            </a:r>
            <a:endParaRPr sz="2120"/>
          </a:p>
        </p:txBody>
      </p:sp>
      <p:sp>
        <p:nvSpPr>
          <p:cNvPr id="473" name="Google Shape;473;p23"/>
          <p:cNvSpPr txBox="1">
            <a:spLocks noGrp="1"/>
          </p:cNvSpPr>
          <p:nvPr>
            <p:ph type="body" idx="1"/>
          </p:nvPr>
        </p:nvSpPr>
        <p:spPr>
          <a:xfrm>
            <a:off x="4651550" y="1382725"/>
            <a:ext cx="3986700" cy="389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pt-BR" sz="1600"/>
              <a:t>Os usuários casuais tendem a usar bicicletas durante o horário comercial, com aumento gradual ao longo do dia, com pico entre 15 a 18h.</a:t>
            </a:r>
            <a:endParaRPr sz="1600"/>
          </a:p>
          <a:p>
            <a:pPr marL="457200" lvl="0" indent="-330200" algn="l" rtl="0">
              <a:spcBef>
                <a:spcPts val="0"/>
              </a:spcBef>
              <a:spcAft>
                <a:spcPts val="0"/>
              </a:spcAft>
              <a:buSzPts val="1600"/>
              <a:buChar char="●"/>
            </a:pPr>
            <a:r>
              <a:rPr lang="pt-BR" sz="1600"/>
              <a:t>Os usuários membros têm forte uso entre 6h e 9h, com uma ligeira redução entre 9h e 12h e outro pico entre 0h e 3h.</a:t>
            </a:r>
            <a:endParaRPr sz="1600"/>
          </a:p>
          <a:p>
            <a:pPr marL="457200" lvl="0" indent="-330200" algn="l" rtl="0">
              <a:spcBef>
                <a:spcPts val="0"/>
              </a:spcBef>
              <a:spcAft>
                <a:spcPts val="0"/>
              </a:spcAft>
              <a:buSzPts val="1600"/>
              <a:buChar char="●"/>
            </a:pPr>
            <a:r>
              <a:rPr lang="pt-BR" sz="1600"/>
              <a:t>As viagens mais longas em bicicletas convencionais ocorrem entre 12h e 3h, pelos dois grupos de usuários.</a:t>
            </a:r>
            <a:endParaRPr sz="1600"/>
          </a:p>
        </p:txBody>
      </p:sp>
      <p:pic>
        <p:nvPicPr>
          <p:cNvPr id="474" name="Google Shape;474;p23"/>
          <p:cNvPicPr preferRelativeResize="0"/>
          <p:nvPr/>
        </p:nvPicPr>
        <p:blipFill>
          <a:blip r:embed="rId3">
            <a:alphaModFix/>
          </a:blip>
          <a:stretch>
            <a:fillRect/>
          </a:stretch>
        </p:blipFill>
        <p:spPr>
          <a:xfrm>
            <a:off x="249350" y="1203325"/>
            <a:ext cx="3534275" cy="1675400"/>
          </a:xfrm>
          <a:prstGeom prst="rect">
            <a:avLst/>
          </a:prstGeom>
          <a:noFill/>
          <a:ln>
            <a:noFill/>
          </a:ln>
        </p:spPr>
      </p:pic>
      <p:sp>
        <p:nvSpPr>
          <p:cNvPr id="475" name="Google Shape;475;p23"/>
          <p:cNvSpPr txBox="1"/>
          <p:nvPr/>
        </p:nvSpPr>
        <p:spPr>
          <a:xfrm>
            <a:off x="249350" y="656850"/>
            <a:ext cx="2532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1300">
                <a:solidFill>
                  <a:schemeClr val="lt1"/>
                </a:solidFill>
                <a:latin typeface="Nunito"/>
                <a:ea typeface="Nunito"/>
                <a:cs typeface="Nunito"/>
                <a:sym typeface="Nunito"/>
              </a:rPr>
              <a:t>Viagens por usuários casuais e membros por período do dia</a:t>
            </a:r>
            <a:endParaRPr sz="1300">
              <a:solidFill>
                <a:schemeClr val="lt1"/>
              </a:solidFill>
              <a:latin typeface="Nunito"/>
              <a:ea typeface="Nunito"/>
              <a:cs typeface="Nunito"/>
              <a:sym typeface="Nunito"/>
            </a:endParaRPr>
          </a:p>
        </p:txBody>
      </p:sp>
      <p:pic>
        <p:nvPicPr>
          <p:cNvPr id="476" name="Google Shape;476;p23"/>
          <p:cNvPicPr preferRelativeResize="0"/>
          <p:nvPr/>
        </p:nvPicPr>
        <p:blipFill>
          <a:blip r:embed="rId4">
            <a:alphaModFix/>
          </a:blip>
          <a:stretch>
            <a:fillRect/>
          </a:stretch>
        </p:blipFill>
        <p:spPr>
          <a:xfrm>
            <a:off x="249350" y="3027525"/>
            <a:ext cx="3534275" cy="180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4"/>
          <p:cNvSpPr txBox="1">
            <a:spLocks noGrp="1"/>
          </p:cNvSpPr>
          <p:nvPr>
            <p:ph type="title"/>
          </p:nvPr>
        </p:nvSpPr>
        <p:spPr>
          <a:xfrm>
            <a:off x="566250" y="445025"/>
            <a:ext cx="4093500" cy="93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pt-BR"/>
              <a:t>Duração e padrões de uso</a:t>
            </a:r>
            <a:endParaRPr/>
          </a:p>
        </p:txBody>
      </p:sp>
      <p:sp>
        <p:nvSpPr>
          <p:cNvPr id="482" name="Google Shape;482;p24"/>
          <p:cNvSpPr txBox="1">
            <a:spLocks noGrp="1"/>
          </p:cNvSpPr>
          <p:nvPr>
            <p:ph type="body" idx="1"/>
          </p:nvPr>
        </p:nvSpPr>
        <p:spPr>
          <a:xfrm>
            <a:off x="566250" y="1382725"/>
            <a:ext cx="4236900" cy="3280500"/>
          </a:xfrm>
          <a:prstGeom prst="rect">
            <a:avLst/>
          </a:prstGeom>
        </p:spPr>
        <p:txBody>
          <a:bodyPr spcFirstLastPara="1" wrap="square" lIns="91425" tIns="91425" rIns="91425" bIns="91425" anchor="t" anchorCtr="0">
            <a:normAutofit fontScale="92500"/>
          </a:bodyPr>
          <a:lstStyle/>
          <a:p>
            <a:pPr marL="89999" lvl="0" indent="-166358" algn="l" rtl="0">
              <a:spcBef>
                <a:spcPts val="0"/>
              </a:spcBef>
              <a:spcAft>
                <a:spcPts val="0"/>
              </a:spcAft>
              <a:buSzPct val="100000"/>
              <a:buChar char="❖"/>
            </a:pPr>
            <a:r>
              <a:rPr lang="pt-BR"/>
              <a:t>O tempo médio de uso dos usuários casuais é cerca de 30% maior em bicicletas elétricas e 166% maior em bicicletas convencionais em comparação com os membros. </a:t>
            </a:r>
            <a:endParaRPr/>
          </a:p>
          <a:p>
            <a:pPr marL="89999" lvl="0" indent="-166358" algn="l" rtl="0">
              <a:spcBef>
                <a:spcPts val="1000"/>
              </a:spcBef>
              <a:spcAft>
                <a:spcPts val="0"/>
              </a:spcAft>
              <a:buSzPct val="100000"/>
              <a:buChar char="❖"/>
            </a:pPr>
            <a:r>
              <a:rPr lang="pt-BR"/>
              <a:t>Os usuários casuais têm uma frequência de embarque e desembarque na mesma estação, o que não é observado para os membros.</a:t>
            </a:r>
            <a:endParaRPr/>
          </a:p>
          <a:p>
            <a:pPr marL="89999" lvl="0" indent="-166358" algn="l" rtl="0">
              <a:spcBef>
                <a:spcPts val="1000"/>
              </a:spcBef>
              <a:spcAft>
                <a:spcPts val="0"/>
              </a:spcAft>
              <a:buSzPct val="100000"/>
              <a:buChar char="❖"/>
            </a:pPr>
            <a:r>
              <a:rPr lang="pt-BR"/>
              <a:t>Há uma redução significativa no uso de bicicletas durante os meses de inverno para usuários casuais e membros, com maior intensidade entre usuários casuais.</a:t>
            </a:r>
            <a:endParaRPr/>
          </a:p>
          <a:p>
            <a:pPr marL="89999" lvl="0" indent="-166358" algn="l" rtl="0">
              <a:spcBef>
                <a:spcPts val="1000"/>
              </a:spcBef>
              <a:spcAft>
                <a:spcPts val="1000"/>
              </a:spcAft>
              <a:buSzPct val="100000"/>
              <a:buChar char="❖"/>
            </a:pPr>
            <a:r>
              <a:rPr lang="pt-BR"/>
              <a:t>Os usuários casuais têm uso maior de bicicletas nos fins de semana, especialmente aos sábados;  usuários membros usam mais bicicletas durante a semana.</a:t>
            </a:r>
            <a:endParaRPr/>
          </a:p>
        </p:txBody>
      </p:sp>
      <p:pic>
        <p:nvPicPr>
          <p:cNvPr id="483" name="Google Shape;483;p24"/>
          <p:cNvPicPr preferRelativeResize="0"/>
          <p:nvPr/>
        </p:nvPicPr>
        <p:blipFill>
          <a:blip r:embed="rId3">
            <a:alphaModFix/>
          </a:blip>
          <a:stretch>
            <a:fillRect/>
          </a:stretch>
        </p:blipFill>
        <p:spPr>
          <a:xfrm>
            <a:off x="5302225" y="1704350"/>
            <a:ext cx="3601750" cy="2499749"/>
          </a:xfrm>
          <a:prstGeom prst="rect">
            <a:avLst/>
          </a:prstGeom>
          <a:noFill/>
          <a:ln>
            <a:noFill/>
          </a:ln>
        </p:spPr>
      </p:pic>
      <p:sp>
        <p:nvSpPr>
          <p:cNvPr id="484" name="Google Shape;484;p24"/>
          <p:cNvSpPr txBox="1"/>
          <p:nvPr/>
        </p:nvSpPr>
        <p:spPr>
          <a:xfrm>
            <a:off x="5323800" y="797825"/>
            <a:ext cx="355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solidFill>
                  <a:schemeClr val="lt1"/>
                </a:solidFill>
                <a:latin typeface="Nunito"/>
                <a:ea typeface="Nunito"/>
                <a:cs typeface="Nunito"/>
                <a:sym typeface="Nunito"/>
              </a:rPr>
              <a:t>Tempo médio das viagens (casuais e membros)</a:t>
            </a:r>
            <a:endParaRPr>
              <a:solidFill>
                <a:schemeClr val="lt1"/>
              </a:solidFill>
              <a:latin typeface="Nunito"/>
              <a:ea typeface="Nunito"/>
              <a:cs typeface="Nunito"/>
              <a:sym typeface="Nunito"/>
            </a:endParaRPr>
          </a:p>
        </p:txBody>
      </p:sp>
      <p:sp>
        <p:nvSpPr>
          <p:cNvPr id="485" name="Google Shape;485;p24"/>
          <p:cNvSpPr/>
          <p:nvPr/>
        </p:nvSpPr>
        <p:spPr>
          <a:xfrm>
            <a:off x="4447550" y="1818650"/>
            <a:ext cx="507900" cy="241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5"/>
          <p:cNvSpPr txBox="1">
            <a:spLocks noGrp="1"/>
          </p:cNvSpPr>
          <p:nvPr>
            <p:ph type="title"/>
          </p:nvPr>
        </p:nvSpPr>
        <p:spPr>
          <a:xfrm>
            <a:off x="566250" y="293700"/>
            <a:ext cx="801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Recomendações</a:t>
            </a:r>
            <a:endParaRPr/>
          </a:p>
        </p:txBody>
      </p:sp>
      <p:sp>
        <p:nvSpPr>
          <p:cNvPr id="491" name="Google Shape;491;p25"/>
          <p:cNvSpPr txBox="1">
            <a:spLocks noGrp="1"/>
          </p:cNvSpPr>
          <p:nvPr>
            <p:ph type="body" idx="1"/>
          </p:nvPr>
        </p:nvSpPr>
        <p:spPr>
          <a:xfrm>
            <a:off x="566250" y="767675"/>
            <a:ext cx="7777200" cy="3439200"/>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SzPts val="1900"/>
              <a:buChar char="●"/>
            </a:pPr>
            <a:r>
              <a:rPr lang="pt-BR" sz="1900"/>
              <a:t>Focar no bem-estar, na vida saudável e nos exercícios regulares ao ar livre para atrair usuários casuais para o serviço de assinatura anual. </a:t>
            </a:r>
            <a:endParaRPr sz="1900"/>
          </a:p>
          <a:p>
            <a:pPr marL="457200" lvl="0" indent="-349250" algn="l" rtl="0">
              <a:spcBef>
                <a:spcPts val="0"/>
              </a:spcBef>
              <a:spcAft>
                <a:spcPts val="0"/>
              </a:spcAft>
              <a:buSzPts val="1900"/>
              <a:buChar char="●"/>
            </a:pPr>
            <a:r>
              <a:rPr lang="pt-BR" sz="1900"/>
              <a:t>Realizar campanhas de adesão durante os períodos de alta demanda, evitando os meses de inverno, quando o uso de bicicleta é significativamente reduzido.</a:t>
            </a:r>
            <a:endParaRPr sz="1900"/>
          </a:p>
          <a:p>
            <a:pPr marL="457200" lvl="0" indent="-349250" algn="l" rtl="0">
              <a:spcBef>
                <a:spcPts val="0"/>
              </a:spcBef>
              <a:spcAft>
                <a:spcPts val="0"/>
              </a:spcAft>
              <a:buSzPts val="1900"/>
              <a:buChar char="●"/>
            </a:pPr>
            <a:r>
              <a:rPr lang="pt-BR" sz="1900"/>
              <a:t>Concentrar abordagem aos usuários em intervalos de horário específicos, privilegiando os fins de semana, das 9h às 18h, ou os dias úteis das 12h às 18h, com base nos padrões de uso de usuários casuais.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6"/>
          <p:cNvSpPr txBox="1">
            <a:spLocks noGrp="1"/>
          </p:cNvSpPr>
          <p:nvPr>
            <p:ph type="title"/>
          </p:nvPr>
        </p:nvSpPr>
        <p:spPr>
          <a:xfrm>
            <a:off x="566250" y="408150"/>
            <a:ext cx="801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Conclusão</a:t>
            </a:r>
            <a:endParaRPr/>
          </a:p>
        </p:txBody>
      </p:sp>
      <p:sp>
        <p:nvSpPr>
          <p:cNvPr id="497" name="Google Shape;497;p26"/>
          <p:cNvSpPr txBox="1">
            <a:spLocks noGrp="1"/>
          </p:cNvSpPr>
          <p:nvPr>
            <p:ph type="body" idx="1"/>
          </p:nvPr>
        </p:nvSpPr>
        <p:spPr>
          <a:xfrm>
            <a:off x="566250" y="959700"/>
            <a:ext cx="7777200" cy="276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sz="1900"/>
              <a:t>A análise do conjunto de dados de compartilhamento de bicicletas revela informações valiosas sobre as diferenças entre usuários casuais e membros em termos de uso de bicicletas. </a:t>
            </a:r>
            <a:endParaRPr sz="1900"/>
          </a:p>
          <a:p>
            <a:pPr marL="0" lvl="0" indent="0" algn="l" rtl="0">
              <a:spcBef>
                <a:spcPts val="1200"/>
              </a:spcBef>
              <a:spcAft>
                <a:spcPts val="1200"/>
              </a:spcAft>
              <a:buNone/>
            </a:pPr>
            <a:r>
              <a:rPr lang="pt-BR" sz="1900"/>
              <a:t>Ao entender as estatísticas de viagem, padrões de uso e duração do uso, a Cyclistic pode adaptar suas campanhas e estratégias para atrair e reter clientes de forma eficaz.</a:t>
            </a:r>
            <a:endParaRPr sz="19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On-screen Show (16:9)</PresentationFormat>
  <Paragraphs>84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Nunito</vt:lpstr>
      <vt:lpstr>Calibri</vt:lpstr>
      <vt:lpstr>Open Sans</vt:lpstr>
      <vt:lpstr>Arial</vt:lpstr>
      <vt:lpstr>Maven Pro</vt:lpstr>
      <vt:lpstr>Momentum</vt:lpstr>
      <vt:lpstr>Estudo de Caso</vt:lpstr>
      <vt:lpstr>Análise do conjunto de dados de compartilhamento de bicicletas</vt:lpstr>
      <vt:lpstr>Identificando diferenças entre usuários casuais e membros no uso de bicicletas</vt:lpstr>
      <vt:lpstr>Comparação de estatísticas de viagens entre usuários casuais e membros</vt:lpstr>
      <vt:lpstr>Diferenças no padrão de uso em relação ao período do dia</vt:lpstr>
      <vt:lpstr>Duração e padrões de uso</vt:lpstr>
      <vt:lpstr>Recomendações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Davi Quirino Rodrigues</dc:creator>
  <cp:lastModifiedBy>Davi Quirino Rodrigues</cp:lastModifiedBy>
  <cp:revision>1</cp:revision>
  <dcterms:modified xsi:type="dcterms:W3CDTF">2024-09-30T23:09:56Z</dcterms:modified>
</cp:coreProperties>
</file>