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FAF0D-952A-C0D2-9BB4-8FB1CEE3B4DD}" v="22" dt="2024-05-06T17:01:04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e Bem Lino" userId="S::gustavo.277923@alunosatc.edu.br::fb883e55-f7fc-4187-a2cd-6d8984e37dbc" providerId="AD" clId="Web-{069FAF0D-952A-C0D2-9BB4-8FB1CEE3B4DD}"/>
    <pc:docChg chg="modSld">
      <pc:chgData name="Gustavo De Bem Lino" userId="S::gustavo.277923@alunosatc.edu.br::fb883e55-f7fc-4187-a2cd-6d8984e37dbc" providerId="AD" clId="Web-{069FAF0D-952A-C0D2-9BB4-8FB1CEE3B4DD}" dt="2024-05-06T17:01:04.135" v="20" actId="14100"/>
      <pc:docMkLst>
        <pc:docMk/>
      </pc:docMkLst>
      <pc:sldChg chg="modSp">
        <pc:chgData name="Gustavo De Bem Lino" userId="S::gustavo.277923@alunosatc.edu.br::fb883e55-f7fc-4187-a2cd-6d8984e37dbc" providerId="AD" clId="Web-{069FAF0D-952A-C0D2-9BB4-8FB1CEE3B4DD}" dt="2024-05-06T17:01:04.135" v="20" actId="14100"/>
        <pc:sldMkLst>
          <pc:docMk/>
          <pc:sldMk cId="879451841" sldId="256"/>
        </pc:sldMkLst>
        <pc:spChg chg="mod">
          <ac:chgData name="Gustavo De Bem Lino" userId="S::gustavo.277923@alunosatc.edu.br::fb883e55-f7fc-4187-a2cd-6d8984e37dbc" providerId="AD" clId="Web-{069FAF0D-952A-C0D2-9BB4-8FB1CEE3B4DD}" dt="2024-05-06T17:01:04.135" v="20" actId="14100"/>
          <ac:spMkLst>
            <pc:docMk/>
            <pc:sldMk cId="879451841" sldId="256"/>
            <ac:spMk id="2" creationId="{80F5F40E-7E55-4E4F-91E5-9F8D85B33778}"/>
          </ac:spMkLst>
        </pc:spChg>
        <pc:spChg chg="mod">
          <ac:chgData name="Gustavo De Bem Lino" userId="S::gustavo.277923@alunosatc.edu.br::fb883e55-f7fc-4187-a2cd-6d8984e37dbc" providerId="AD" clId="Web-{069FAF0D-952A-C0D2-9BB4-8FB1CEE3B4DD}" dt="2024-05-06T17:00:47.838" v="17" actId="20577"/>
          <ac:spMkLst>
            <pc:docMk/>
            <pc:sldMk cId="879451841" sldId="256"/>
            <ac:spMk id="3" creationId="{307D1788-2825-473E-8D56-3DB107D2BA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DAD85-54AD-4A3E-9708-6E5854D68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4B4E6-0C31-4E99-B359-A847C205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0E4C3D-BBD2-471A-B80A-6DED86DE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C7F6F-E96A-422C-A123-C646791D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37600-32FF-4946-A108-D2FC78EA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B35DD-4E09-4EC8-9E37-1FE27C6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8D46E5-DB12-44AB-985D-419D5363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536-A335-41DF-8FEE-259EB41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39498-3C6A-465D-BB94-4FD4B7D9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B3D4E-E525-4552-8A95-AF02AEBC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3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C871BB-3998-4CDC-93F3-11C6776C3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8BAC1D-3CE9-4E95-89F5-9B319F20C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B2E5F-57D3-4A71-8527-518813CE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6F024-E13E-44C3-877E-5ED34E4F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3ECF21-9400-42DD-91DC-70B93E24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7209F-90DD-41A1-84E2-031EE556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D8B77-C7C1-4D6F-A469-65E5D1B5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6DA9C-53C7-493C-91B3-1B1ACA5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C0493-6E82-4D49-A09E-CDC840B1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7562D-A283-4D3F-94C5-E341193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5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7A02-BF6B-42E9-A5DF-08B4ECAE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2D0BFA-88E0-4ED4-BE44-61F67185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E5340-A44F-4C65-B067-03C0298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DB3E0-997C-4033-85AA-91E032A5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F55B0-2E88-4681-B6BD-AC3EBD0F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0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1F29-3DD7-47F7-80BC-88784264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66C06-29E6-4BD3-86D0-0632786EA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6E23DE-4249-4147-9E4D-A201DBE1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2D4F1F-4297-4FEA-BFE5-6B6E0B21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231C38-1700-4A68-B75F-1257BC27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3833A0-68DE-474A-A3A9-19BA6F3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27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E62A9-D01A-4E76-99D0-1B339CA5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3D389-8A6F-4D37-8A90-CAC3A076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38C4D-1BF8-4E3A-B4BE-D495B4DF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33206B-B877-4C63-BEF0-B11A7490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832E6C-965B-4ABD-B9A5-449E868B1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4BF574-3EF3-4498-9023-1AF6B42D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47D96B-F951-4B2A-B110-DF56E8A8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2EF674-3994-4480-B575-A7C7E93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77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51C43-BD26-4B4E-9CC7-F7013B1F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F7EDFC-5BE5-432C-8882-745FE7A8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4EFAF0-7993-4836-AA87-61F00BC8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89966A-5D01-4283-A834-5F5D6B89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3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1A2EFC-DACC-41C0-B40A-28F25E75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58F152-358F-4BD6-B67A-0B6C9E17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FC59E1-0134-43F4-8D0D-00228DD5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0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6932A-F530-46FF-B945-7E5B2B19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4D9AB-EC57-4118-A725-FA79B2A0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6C2B34-E796-44C6-83F3-DBF3EA39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F4855A-AC60-42C6-914A-399FDF4C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2B2D9-C16A-4C46-86BA-B929E832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675C4-1154-4006-B4D1-D7D669B5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8CF67-739B-45FD-9CAA-DE594932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54B1BD-F496-4C0A-8155-F46402734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4F76C-C64A-4268-BE39-FCB01BF1F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BC6895-F0E0-4FF4-96DD-CC1FA8A3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22A97C-60AA-4C9F-A254-EDB13058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68E5B8-9DF5-4BD8-921F-30EEAD92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7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5FE7FF-781F-48D5-8028-DC7CCBEA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77885-7FB5-4C70-B8FA-24B0DB84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5BBB7-068B-4EBA-8E0F-22A61B688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08D2-87CD-41CB-8C5A-912917E56D76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511C7-9722-4DD3-B758-0D726DBF7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61725-C7C5-40EE-AFA8-A6D15F62E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C99E-A003-43AC-B12D-6E30BFC00C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5F40E-7E55-4E4F-91E5-9F8D85B3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609"/>
            <a:ext cx="9144000" cy="3106467"/>
          </a:xfrm>
        </p:spPr>
        <p:txBody>
          <a:bodyPr/>
          <a:lstStyle/>
          <a:p>
            <a:r>
              <a:rPr lang="pt-BR">
                <a:ea typeface="Calibri Light"/>
                <a:cs typeface="Calibri Light"/>
              </a:rPr>
              <a:t>GODZILLIANA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D1788-2825-473E-8D56-3DB107D2B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451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GODZILLIANA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Camilo Caetano</dc:creator>
  <cp:revision>1</cp:revision>
  <dcterms:created xsi:type="dcterms:W3CDTF">2024-05-06T16:36:57Z</dcterms:created>
  <dcterms:modified xsi:type="dcterms:W3CDTF">2024-05-06T17:01:13Z</dcterms:modified>
</cp:coreProperties>
</file>