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0" r:id="rId5"/>
    <p:sldId id="263" r:id="rId6"/>
    <p:sldId id="265" r:id="rId7"/>
    <p:sldId id="262" r:id="rId8"/>
    <p:sldId id="268" r:id="rId9"/>
    <p:sldId id="264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12692-50EA-461B-9487-033B16E4716C}" v="1148" dt="2022-06-08T02:26:20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3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8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4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1C8DCF9F-F9E9-1312-5D3C-2F5090E78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253" b="14778"/>
          <a:stretch/>
        </p:blipFill>
        <p:spPr>
          <a:xfrm>
            <a:off x="-972" y="-1734"/>
            <a:ext cx="12551413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16345" y="391595"/>
            <a:ext cx="5247735" cy="121836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cs typeface="Calibri Light"/>
              </a:rPr>
              <a:t>EBC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9658" y="2552858"/>
            <a:ext cx="9800896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4800" dirty="0">
                <a:ea typeface="+mn-lt"/>
                <a:cs typeface="+mn-lt"/>
              </a:rPr>
              <a:t>TUDO QUE VOCÊ PRECISA SABER PARA A SUA CARREIRA MILITAR!</a:t>
            </a:r>
            <a:endParaRPr lang="pt-BR" sz="4800"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E97FDE64-A668-0E7B-191B-11F4512B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8" y="763438"/>
            <a:ext cx="831012" cy="74474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08229CE-3A34-7F83-7FA8-02AFBBEA45EE}"/>
              </a:ext>
            </a:extLst>
          </p:cNvPr>
          <p:cNvCxnSpPr/>
          <p:nvPr/>
        </p:nvCxnSpPr>
        <p:spPr>
          <a:xfrm flipV="1">
            <a:off x="1929193" y="3886993"/>
            <a:ext cx="8630380" cy="337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1C8DCF9F-F9E9-1312-5D3C-2F5090E78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253" b="14778"/>
          <a:stretch/>
        </p:blipFill>
        <p:spPr>
          <a:xfrm>
            <a:off x="-972" y="-1734"/>
            <a:ext cx="12551413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16345" y="391595"/>
            <a:ext cx="5247735" cy="121836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cs typeface="Calibri Light"/>
              </a:rPr>
              <a:t>EBC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9658" y="2552858"/>
            <a:ext cx="9800896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4800" dirty="0">
                <a:cs typeface="Calibri"/>
              </a:rPr>
              <a:t>OBRIGADO A TODOS PELA ATENÇÃO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E97FDE64-A668-0E7B-191B-11F4512B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8" y="763438"/>
            <a:ext cx="831012" cy="74474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08229CE-3A34-7F83-7FA8-02AFBBEA45EE}"/>
              </a:ext>
            </a:extLst>
          </p:cNvPr>
          <p:cNvCxnSpPr/>
          <p:nvPr/>
        </p:nvCxnSpPr>
        <p:spPr>
          <a:xfrm flipV="1">
            <a:off x="1863503" y="3492855"/>
            <a:ext cx="8630380" cy="337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06A245-2D52-306E-3306-7484FAEB7A3B}"/>
              </a:ext>
            </a:extLst>
          </p:cNvPr>
          <p:cNvSpPr txBox="1"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DESENVOLVEDOR DO PROJETO: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0A9222-BB35-CB6B-33A6-25939EFD3C38}"/>
              </a:ext>
            </a:extLst>
          </p:cNvPr>
          <p:cNvSpPr txBox="1"/>
          <p:nvPr/>
        </p:nvSpPr>
        <p:spPr>
          <a:xfrm>
            <a:off x="1700842" y="3109674"/>
            <a:ext cx="4619621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Davi Bordon Silva</a:t>
            </a:r>
            <a:endParaRPr lang="en-US" sz="28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RA: 02221055</a:t>
            </a:r>
            <a:endParaRPr lang="en-US" sz="28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7" name="Imagem 17" descr="Homem com farda militar&#10;&#10;Descrição gerada automaticamente">
            <a:extLst>
              <a:ext uri="{FF2B5EF4-FFF2-40B4-BE49-F238E27FC236}">
                <a16:creationId xmlns:a16="http://schemas.microsoft.com/office/drawing/2014/main" id="{67797224-FB3C-CCD7-56C3-FED795C62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665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430EB9-8FF3-6D4C-F280-C19963D6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6" name="Imagem 8">
            <a:extLst>
              <a:ext uri="{FF2B5EF4-FFF2-40B4-BE49-F238E27FC236}">
                <a16:creationId xmlns:a16="http://schemas.microsoft.com/office/drawing/2014/main" id="{8D6814F9-9E4F-BE1F-43F3-D254C8D4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7" y="625683"/>
            <a:ext cx="6545095" cy="545424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4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C6610-EE01-76F4-1FFD-0E311C8DB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71" y="1667474"/>
            <a:ext cx="5181600" cy="475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Desinformação e falta de conhecimento.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Carreira de sucesso com benefícios e salário dentre os maiores do pais.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Conclusões precipitadas.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9D75F7-3862-ED0A-A6B0-E578CAD8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426" y="2285701"/>
            <a:ext cx="5181600" cy="4638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Trazer um pouco do exército brasileiro para o usuário.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Divertimento para uma melhor experiência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25F72D-0864-CFE0-AA28-AE74D51E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753" y="-93165"/>
            <a:ext cx="3608271" cy="1150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CONTEXTO</a:t>
            </a:r>
            <a:endParaRPr lang="en-US" sz="6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33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430EB9-8FF3-6D4C-F280-C19963D6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057" y="3063306"/>
            <a:ext cx="1478568" cy="1162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SITE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5" descr="Helicóptero parado no campo&#10;&#10;Descrição gerada automaticamente">
            <a:extLst>
              <a:ext uri="{FF2B5EF4-FFF2-40B4-BE49-F238E27FC236}">
                <a16:creationId xmlns:a16="http://schemas.microsoft.com/office/drawing/2014/main" id="{89D03B3B-06D9-1E10-6C19-B8905658B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8" r="15828"/>
          <a:stretch/>
        </p:blipFill>
        <p:spPr>
          <a:xfrm>
            <a:off x="5374956" y="625683"/>
            <a:ext cx="5825666" cy="5455380"/>
          </a:xfrm>
          <a:prstGeom prst="rect">
            <a:avLst/>
          </a:prstGeom>
        </p:spPr>
      </p:pic>
      <p:pic>
        <p:nvPicPr>
          <p:cNvPr id="8" name="Imagem 5" descr="Ícone&#10;&#10;Descrição gerada automaticamente">
            <a:extLst>
              <a:ext uri="{FF2B5EF4-FFF2-40B4-BE49-F238E27FC236}">
                <a16:creationId xmlns:a16="http://schemas.microsoft.com/office/drawing/2014/main" id="{B7EE005C-4157-D231-B556-721F13D54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3164458"/>
            <a:ext cx="1190445" cy="11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45031C-9515-3808-47AF-E5118E3FE59F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PLANNER</a:t>
            </a:r>
          </a:p>
        </p:txBody>
      </p:sp>
      <p:pic>
        <p:nvPicPr>
          <p:cNvPr id="9" name="Imagem 9" descr="Homem com uniforme militar segurando arma&#10;&#10;Descrição gerada automaticamente">
            <a:extLst>
              <a:ext uri="{FF2B5EF4-FFF2-40B4-BE49-F238E27FC236}">
                <a16:creationId xmlns:a16="http://schemas.microsoft.com/office/drawing/2014/main" id="{764701D9-6D69-6DF1-612C-427F57D6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1007475"/>
            <a:ext cx="7053626" cy="46906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BDAEBE09-F5F7-4353-57BF-2DE67B20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891" y="1352909"/>
            <a:ext cx="2743200" cy="23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2CC6BC18-BB57-8CB3-CD79-61CEFBC6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55" y="64985"/>
            <a:ext cx="7547665" cy="11507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DESAFIO E SUPERAÇÃO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7F68541B-150C-3F8A-D88D-4C3EF35D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31" y="2898228"/>
            <a:ext cx="2098203" cy="2165132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F6D3F515-E819-7534-649F-EC2BF124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02" y="2637204"/>
            <a:ext cx="2456396" cy="2687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3B74BB8-8BBC-69CA-DE79-9DC8869B9049}"/>
              </a:ext>
            </a:extLst>
          </p:cNvPr>
          <p:cNvSpPr txBox="1"/>
          <p:nvPr/>
        </p:nvSpPr>
        <p:spPr>
          <a:xfrm>
            <a:off x="2096814" y="2241331"/>
            <a:ext cx="31373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Gestão do tempo</a:t>
            </a:r>
            <a:endParaRPr lang="pt-BR" sz="320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C4C8D7-5FB7-1499-E323-A0E025F4C556}"/>
              </a:ext>
            </a:extLst>
          </p:cNvPr>
          <p:cNvSpPr txBox="1"/>
          <p:nvPr/>
        </p:nvSpPr>
        <p:spPr>
          <a:xfrm>
            <a:off x="6800193" y="2241331"/>
            <a:ext cx="31373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Manter o foco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31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3658ED3-31C4-8403-AA9D-66B49ABE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244" y="64985"/>
            <a:ext cx="6785665" cy="1150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AGRADECIMENTOS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934CC8-F655-B879-5D60-223215A0045E}"/>
              </a:ext>
            </a:extLst>
          </p:cNvPr>
          <p:cNvSpPr txBox="1"/>
          <p:nvPr/>
        </p:nvSpPr>
        <p:spPr>
          <a:xfrm>
            <a:off x="554966" y="2467155"/>
            <a:ext cx="4152181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sz="3200" dirty="0"/>
              <a:t>Família</a:t>
            </a:r>
            <a:endParaRPr lang="pt-BR" sz="3200" dirty="0" err="1"/>
          </a:p>
          <a:p>
            <a:pPr marL="285750" indent="-285750">
              <a:buFont typeface="Arial"/>
              <a:buChar char="•"/>
            </a:pPr>
            <a:endParaRPr lang="pt-BR" sz="3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cs typeface="Calibri"/>
              </a:rPr>
              <a:t>Grupo de pesquisa e Inovação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cs typeface="Calibri"/>
              </a:rPr>
              <a:t>Bruno Ribeiro</a:t>
            </a: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cs typeface="Calibri"/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B81C1F47-AD2E-8EF5-1997-70CAFC3C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344" y="2057400"/>
            <a:ext cx="2743200" cy="2743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A001AE-1FDD-C01D-8670-B9EE3F356AC0}"/>
              </a:ext>
            </a:extLst>
          </p:cNvPr>
          <p:cNvSpPr txBox="1"/>
          <p:nvPr/>
        </p:nvSpPr>
        <p:spPr>
          <a:xfrm>
            <a:off x="7642105" y="514044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/>
              <a:t>Oportunidade</a:t>
            </a:r>
          </a:p>
        </p:txBody>
      </p:sp>
    </p:spTree>
    <p:extLst>
      <p:ext uri="{BB962C8B-B14F-4D97-AF65-F5344CB8AC3E}">
        <p14:creationId xmlns:p14="http://schemas.microsoft.com/office/powerpoint/2010/main" val="337896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A57E1C-2608-1DFE-70D6-EC5FCC61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1D826EAA-D008-C6DE-C2B4-27B08FDB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EBC</vt:lpstr>
      <vt:lpstr>Apresentação do PowerPoint</vt:lpstr>
      <vt:lpstr>CONTEXTO</vt:lpstr>
      <vt:lpstr>CONTEXTO</vt:lpstr>
      <vt:lpstr>SITE</vt:lpstr>
      <vt:lpstr>Apresentação do PowerPoint</vt:lpstr>
      <vt:lpstr>DESAFIO E SUPERAÇÃO</vt:lpstr>
      <vt:lpstr>AGRADECIMENTOS</vt:lpstr>
      <vt:lpstr>CONCLUSÃO</vt:lpstr>
      <vt:lpstr>EBC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445</cp:revision>
  <dcterms:created xsi:type="dcterms:W3CDTF">2022-06-07T21:16:16Z</dcterms:created>
  <dcterms:modified xsi:type="dcterms:W3CDTF">2022-06-08T02:26:37Z</dcterms:modified>
</cp:coreProperties>
</file>