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8"/>
  </p:notesMasterIdLst>
  <p:sldIdLst>
    <p:sldId id="256" r:id="rId2"/>
    <p:sldId id="257" r:id="rId3"/>
    <p:sldId id="288" r:id="rId4"/>
    <p:sldId id="289" r:id="rId5"/>
    <p:sldId id="29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E918-5CDD-4D43-86AB-05B03ED2A73F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9CA1-347E-46B9-831A-2C12EDE5F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7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3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4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davi-schnei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496" y="814808"/>
            <a:ext cx="6757375" cy="3779232"/>
          </a:xfrm>
        </p:spPr>
        <p:txBody>
          <a:bodyPr>
            <a:normAutofit/>
          </a:bodyPr>
          <a:lstStyle/>
          <a:p>
            <a:pPr algn="l"/>
            <a:r>
              <a:rPr lang="pt-BR" sz="4500" dirty="0"/>
              <a:t>PRÁTICAS AVANÇADAS </a:t>
            </a:r>
            <a:br>
              <a:rPr lang="pt-BR" sz="4500" dirty="0"/>
            </a:br>
            <a:r>
              <a:rPr lang="pt-BR" sz="4500" dirty="0"/>
              <a:t>						EM </a:t>
            </a:r>
            <a:br>
              <a:rPr lang="pt-BR" sz="4500" dirty="0"/>
            </a:br>
            <a:r>
              <a:rPr lang="pt-BR" sz="4500" dirty="0"/>
              <a:t>DESENVOLVIMENTO WEB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	</a:t>
            </a:r>
            <a:br>
              <a:rPr lang="pt-BR" sz="1800" b="0" i="0" u="none" strike="noStrike" baseline="0" dirty="0">
                <a:solidFill>
                  <a:srgbClr val="000000"/>
                </a:solidFill>
              </a:rPr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38" y="6117700"/>
            <a:ext cx="3362325" cy="656733"/>
          </a:xfrm>
        </p:spPr>
        <p:txBody>
          <a:bodyPr>
            <a:normAutofit/>
          </a:bodyPr>
          <a:lstStyle/>
          <a:p>
            <a:pPr algn="l"/>
            <a:r>
              <a:rPr lang="pt-BR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 Schneid</a:t>
            </a:r>
            <a:r>
              <a:rPr lang="pt-BR" sz="1400" dirty="0">
                <a:solidFill>
                  <a:schemeClr val="tx1"/>
                </a:solidFill>
              </a:rPr>
              <a:t> – davi.Schneid@gmail.com</a:t>
            </a:r>
            <a:endParaRPr sz="1400" dirty="0">
              <a:solidFill>
                <a:schemeClr val="tx1"/>
              </a:solidFill>
            </a:endParaRPr>
          </a:p>
          <a:p>
            <a:pPr algn="l"/>
            <a:r>
              <a:rPr lang="pt-BR" sz="1400">
                <a:solidFill>
                  <a:schemeClr val="tx1"/>
                </a:solidFill>
              </a:rPr>
              <a:t>12/07/2024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09" y="310835"/>
            <a:ext cx="6347713" cy="1320800"/>
          </a:xfrm>
        </p:spPr>
        <p:txBody>
          <a:bodyPr/>
          <a:lstStyle/>
          <a:p>
            <a:r>
              <a:rPr lang="pt-BR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10" y="962183"/>
            <a:ext cx="7103953" cy="4629022"/>
          </a:xfrm>
        </p:spPr>
        <p:txBody>
          <a:bodyPr>
            <a:normAutofit/>
          </a:bodyPr>
          <a:lstStyle/>
          <a:p>
            <a:endParaRPr lang="pt-BR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Rotas APIs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RESTful</a:t>
            </a:r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Projeto de implementação.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113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Codigo</a:t>
            </a:r>
            <a:endParaRPr dirty="0"/>
          </a:p>
        </p:txBody>
      </p:sp>
      <p:sp>
        <p:nvSpPr>
          <p:cNvPr id="5" name="AutoShape 4" descr="Illustration of Node.js as a server-side JavaScript runtime environment. Show a server with the Node.js logo (a hexagon with 'Node.js' text) surrounded by icons representing different functionalities: a clock for non-blocking I/O, a network for handling multiple connections, and a package box for NPM. The scene should depict high performance and scalability.">
            <a:extLst>
              <a:ext uri="{FF2B5EF4-FFF2-40B4-BE49-F238E27FC236}">
                <a16:creationId xmlns:a16="http://schemas.microsoft.com/office/drawing/2014/main" id="{3EA09E89-9965-9646-E079-A835EF281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F431D0-5105-0C15-C107-948A79B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42" y="1276539"/>
            <a:ext cx="6375255" cy="51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41815" cy="53113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</a:t>
            </a:r>
            <a:br>
              <a:rPr lang="pt-BR" dirty="0"/>
            </a:br>
            <a:r>
              <a:rPr lang="pt-BR" dirty="0"/>
              <a:t>						&amp; </a:t>
            </a:r>
            <a:br>
              <a:rPr lang="pt-BR" dirty="0"/>
            </a:b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br>
              <a:rPr lang="pt-BR" dirty="0"/>
            </a:br>
            <a:endParaRPr dirty="0"/>
          </a:p>
        </p:txBody>
      </p:sp>
      <p:sp>
        <p:nvSpPr>
          <p:cNvPr id="5" name="AutoShape 4" descr="Illustration of Node.js as a server-side JavaScript runtime environment. Show a server with the Node.js logo (a hexagon with 'Node.js' text) surrounded by icons representing different functionalities: a clock for non-blocking I/O, a network for handling multiple connections, and a package box for NPM. The scene should depict high performance and scalability.">
            <a:extLst>
              <a:ext uri="{FF2B5EF4-FFF2-40B4-BE49-F238E27FC236}">
                <a16:creationId xmlns:a16="http://schemas.microsoft.com/office/drawing/2014/main" id="{3EA09E89-9965-9646-E079-A835EF281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A243F6-557C-47CA-AF8E-CBFBEA4A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97" y="2314509"/>
            <a:ext cx="6347714" cy="2701112"/>
          </a:xfrm>
        </p:spPr>
        <p:txBody>
          <a:bodyPr>
            <a:normAutofit/>
          </a:bodyPr>
          <a:lstStyle/>
          <a:p>
            <a:r>
              <a:rPr lang="pt-BR" dirty="0"/>
              <a:t>API </a:t>
            </a:r>
            <a:r>
              <a:rPr lang="pt-BR" dirty="0" err="1"/>
              <a:t>RESTful</a:t>
            </a:r>
            <a:endParaRPr lang="pt-BR" dirty="0"/>
          </a:p>
          <a:p>
            <a:r>
              <a:rPr lang="pt-BR" dirty="0"/>
              <a:t>Métodos HTTP</a:t>
            </a:r>
          </a:p>
          <a:p>
            <a:pPr lvl="1"/>
            <a:r>
              <a:rPr lang="pt-BR" b="1" dirty="0"/>
              <a:t>GET</a:t>
            </a:r>
            <a:r>
              <a:rPr lang="pt-BR" dirty="0"/>
              <a:t>: Recupera representações de recursos.</a:t>
            </a:r>
          </a:p>
          <a:p>
            <a:pPr lvl="1"/>
            <a:r>
              <a:rPr lang="pt-BR" b="1" dirty="0"/>
              <a:t>POST</a:t>
            </a:r>
            <a:r>
              <a:rPr lang="pt-BR" dirty="0"/>
              <a:t>: Cria novos recursos.</a:t>
            </a:r>
          </a:p>
          <a:p>
            <a:pPr lvl="1"/>
            <a:r>
              <a:rPr lang="pt-BR" b="1" dirty="0"/>
              <a:t>PUT</a:t>
            </a:r>
            <a:r>
              <a:rPr lang="pt-BR" dirty="0"/>
              <a:t>: Atualiza recursos existentes.</a:t>
            </a:r>
          </a:p>
          <a:p>
            <a:pPr lvl="1"/>
            <a:r>
              <a:rPr lang="pt-BR" b="1" dirty="0"/>
              <a:t>DELETE</a:t>
            </a:r>
            <a:r>
              <a:rPr lang="pt-BR" dirty="0"/>
              <a:t>: Remove recursos.</a:t>
            </a:r>
          </a:p>
          <a:p>
            <a:pPr lvl="1"/>
            <a:r>
              <a:rPr lang="pt-BR" b="1" dirty="0"/>
              <a:t>PATCH</a:t>
            </a:r>
            <a:r>
              <a:rPr lang="pt-BR" dirty="0"/>
              <a:t>: Atualiza parcialmente um recurso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61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41815" cy="531137"/>
          </a:xfrm>
        </p:spPr>
        <p:txBody>
          <a:bodyPr>
            <a:normAutofit fontScale="90000"/>
          </a:bodyPr>
          <a:lstStyle/>
          <a:p>
            <a:r>
              <a:rPr lang="pt-BR" dirty="0"/>
              <a:t>API </a:t>
            </a:r>
            <a:r>
              <a:rPr lang="pt-BR" dirty="0" err="1"/>
              <a:t>RESTful</a:t>
            </a:r>
            <a:br>
              <a:rPr lang="pt-BR" dirty="0"/>
            </a:br>
            <a:br>
              <a:rPr lang="pt-BR" dirty="0"/>
            </a:br>
            <a:endParaRPr dirty="0"/>
          </a:p>
        </p:txBody>
      </p:sp>
      <p:sp>
        <p:nvSpPr>
          <p:cNvPr id="5" name="AutoShape 4" descr="Illustration of Node.js as a server-side JavaScript runtime environment. Show a server with the Node.js logo (a hexagon with 'Node.js' text) surrounded by icons representing different functionalities: a clock for non-blocking I/O, a network for handling multiple connections, and a package box for NPM. The scene should depict high performance and scalability.">
            <a:extLst>
              <a:ext uri="{FF2B5EF4-FFF2-40B4-BE49-F238E27FC236}">
                <a16:creationId xmlns:a16="http://schemas.microsoft.com/office/drawing/2014/main" id="{3EA09E89-9965-9646-E079-A835EF281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A243F6-557C-47CA-AF8E-CBFBEA4A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97" y="2314509"/>
            <a:ext cx="6347714" cy="2701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D90F37-E3BA-29B8-92E3-B3581BAC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09" y="1501366"/>
            <a:ext cx="4067621" cy="41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Trabalhar no projeto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93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Trebuchet MS</vt:lpstr>
      <vt:lpstr>Wingdings 3</vt:lpstr>
      <vt:lpstr>Facetado</vt:lpstr>
      <vt:lpstr>PRÁTICAS AVANÇADAS        EM  DESENVOLVIMENTO WEB   </vt:lpstr>
      <vt:lpstr>Agenda</vt:lpstr>
      <vt:lpstr>Codigo</vt:lpstr>
      <vt:lpstr>Application Programming Interface       &amp;  Representational State Transfer </vt:lpstr>
      <vt:lpstr>API RESTful  </vt:lpstr>
      <vt:lpstr>Exercicios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 Borges Schneid</cp:lastModifiedBy>
  <cp:revision>51</cp:revision>
  <dcterms:created xsi:type="dcterms:W3CDTF">2013-01-27T09:14:16Z</dcterms:created>
  <dcterms:modified xsi:type="dcterms:W3CDTF">2024-07-12T20:39:15Z</dcterms:modified>
  <cp:category/>
</cp:coreProperties>
</file>