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dfrases.com/frase-filme/925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seu escudo para se proteger do crédito rotativo, é melhor usar seus super poderes e trocar a dívida por outra que cobre juros mais baratos como crédito consignado ou crédito pessoal. 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o seu super poder de consumidor e não se renda à anuidade, ela pode </a:t>
            </a:r>
            <a:r>
              <a:rPr lang="pt-BR"/>
              <a:t>enfraquecer o</a:t>
            </a:r>
            <a:r>
              <a:rPr lang="pt-BR"/>
              <a:t> sua renda anual!</a:t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91919"/>
                </a:highlight>
              </a:rPr>
              <a:t>Você pode fazer coisas que outras pessoas não conseguem.</a:t>
            </a:r>
            <a:r>
              <a:rPr lang="pt-BR"/>
              <a:t>! A qualquer momento pode cancelar o seu cartão e ninguém pode lhe impedir. </a:t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é a hora de usar seus poderes! Planeje a sua jornada de gastos e fique atento às datas de fechamento e vencimentos de suas super faturas. </a:t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FFFFF"/>
                </a:highlight>
              </a:rPr>
              <a:t>O seu cartão possui o </a:t>
            </a:r>
            <a:r>
              <a:rPr lang="pt-BR" sz="1000">
                <a:highlight>
                  <a:srgbClr val="FFFFFF"/>
                </a:highlight>
              </a:rPr>
              <a:t>antídoto</a:t>
            </a:r>
            <a:r>
              <a:rPr lang="pt-BR" sz="1000">
                <a:highlight>
                  <a:srgbClr val="FFFFFF"/>
                </a:highlight>
              </a:rPr>
              <a:t> para o impacto da Kriptonita! Conheça o programa de fidelidade do seu cartão e cuidado com os pontos, n</a:t>
            </a:r>
            <a:r>
              <a:rPr lang="pt-BR" sz="1000">
                <a:highlight>
                  <a:srgbClr val="FFFFFF"/>
                </a:highlight>
                <a:uFill>
                  <a:noFill/>
                </a:uFill>
                <a:hlinkClick r:id="rId2"/>
              </a:rPr>
              <a:t>o tempo certo, hão de unir-se a você no Sol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Cartão de Crédito?</a:t>
            </a:r>
            <a:b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que você pegue dinheiro emprestado de seu banco para fazer suas compras com mais facilidade. Contanto que você pague de volta o dinheiro emprestado em até 40 dias.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Dica_1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{Não fique endividado no crédito rotativo. É melhor trocar a dívida por outra que cobre juros mais baratos, como crédito consignado ou crédito pessoal.}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Crédito rotativo?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Crédito rotativo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é um tipo de 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crédito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que funciona de forma semelhante a um "empréstimo de emergência", sendo concedido tanto a pessoas físicas quanto jurídicas.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Dica_2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{Use o seu poder de consumidor e opte pelas opções com anuidade gratuita, pois poderá significar muito na sua renda anual.}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Dica_3 (se sugerir cancelar o cartão)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{O cancelamento do serviço pode ser feito a qualquer momento. É importante exigir do banco, no momento do cancelamento, um protocolo.}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Dica_4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{Planeje os gastos e esteja atento às datas de fechamento e vencimento.}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Dica_5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{Procure saber todas as condições do programa de fidelidade que o seu cartão de crédito possui e atente-se ao vencimento dos pontos, para não deixar de utilizá-los, antes que expirem.}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Fidelidade do cartão de crédito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{São uma excelente forma de se obter algum retorno sobre o que foi gasto com o cartão de crédito. Usando bem, é possível conseguir bons descontos e recompensas. De modo geral, o retorno usando programa de pontos varia de 0,5% a 4% do valor gasto no cartão. Não é algo que vá te deixar rico, mas trará benefícios reais.}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