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1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23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444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23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90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90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40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9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C804D-BB74-8D4A-99FD-E8BFDFD08D31}"/>
              </a:ext>
            </a:extLst>
          </p:cNvPr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7B4841-0D50-914A-B78E-2A20E9E794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5802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88">
          <p15:clr>
            <a:srgbClr val="FBAE40"/>
          </p15:clr>
        </p15:guide>
        <p15:guide id="5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C03D7-2FB5-5B47-A110-F7FC1646A8E4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B5F4B0A-1A63-AD4D-A12A-077854644D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5583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4" pos="2675">
          <p15:clr>
            <a:srgbClr val="FBAE40"/>
          </p15:clr>
        </p15:guide>
        <p15:guide id="5" orient="horz" pos="219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tx2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tx2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tx2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9596B-E7F3-574E-9B08-45C3FD324A62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1EFBFC5-ACD7-6B4C-84C5-0118C6A2DB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9813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4CE14-8A11-2B41-A03B-2BF00F62FC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37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74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A1A0C-282C-1B4E-B241-0058C9E74DEB}"/>
              </a:ext>
            </a:extLst>
          </p:cNvPr>
          <p:cNvSpPr/>
          <p:nvPr/>
        </p:nvSpPr>
        <p:spPr>
          <a:xfrm>
            <a:off x="0" y="0"/>
            <a:ext cx="61245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57B103-71ED-8C41-849C-B0084190FD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7866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1044">
          <p15:clr>
            <a:srgbClr val="FBAE40"/>
          </p15:clr>
        </p15:guide>
        <p15:guide id="9" pos="264">
          <p15:clr>
            <a:srgbClr val="FBAE40"/>
          </p15:clr>
        </p15:guide>
        <p15:guide id="10" orient="horz" pos="2193">
          <p15:clr>
            <a:srgbClr val="FBAE40"/>
          </p15:clr>
        </p15:guide>
        <p15:guide id="11" pos="2675">
          <p15:clr>
            <a:srgbClr val="FBAE40"/>
          </p15:clr>
        </p15:guide>
        <p15:guide id="12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0768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587DC-C309-5F4E-88AF-B5DB24452B89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576A426-7EF0-CE4B-BFA8-5DCE2B2333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83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E478A-D8D2-F14B-B9AE-66C74828B78E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A3ABBD-28AC-F647-B92D-F5B7F9F45F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0867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0C1EB-AF4E-4F40-83A5-BF527E409768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2CF1839-941F-AD47-A8CA-777FCB1AFC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995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chart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6B8ED-126F-1041-94A6-0061F3363BBB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3E3D5C7-7932-C349-BE7D-DA37F4D1C1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5986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  <p15:guide id="8" orient="horz" pos="219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ED76E-8086-184A-8AB6-304FAE5F7B49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D3B076B-1609-704D-8411-135F63FADB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88930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454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499B-ECDB-F74B-9C98-B0D37D5E9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0657-B932-F449-B670-318012982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9C01-EBC8-714A-9925-BCDB341B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9D84-77A4-304E-BD86-A8BB8C712D5F}" type="datetimeFigureOut">
              <a:rPr lang="en-BE" smtClean="0"/>
              <a:t>30/05/2022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9AB03-36E9-8D40-B5F9-8B4AC6E5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821B-963E-834E-BED5-98E63C93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241F3-7249-834E-AACF-79D1459002B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2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C08FC-0DC3-554A-9D27-FDBE6720D3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4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3380-BF0B-3048-AE9D-9C032750AB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51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CA946-420C-0C42-B0CE-8F004647FB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50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33660"/>
            <a:ext cx="10852149" cy="663195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2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235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84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E2AF7-E5ED-E641-AE6D-596FBE296E8E}"/>
              </a:ext>
            </a:extLst>
          </p:cNvPr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DA840-F527-EB43-9E9F-833087EAF0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566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0907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>
          <p15:clr>
            <a:srgbClr val="F26B43"/>
          </p15:clr>
        </p15:guide>
        <p15:guide id="9" pos="336">
          <p15:clr>
            <a:srgbClr val="F26B43"/>
          </p15:clr>
        </p15:guide>
        <p15:guide id="10" pos="5448">
          <p15:clr>
            <a:srgbClr val="F26B43"/>
          </p15:clr>
        </p15:guide>
        <p15:guide id="11" orient="horz" pos="757">
          <p15:clr>
            <a:srgbClr val="F26B43"/>
          </p15:clr>
        </p15:guide>
        <p15:guide id="12" orient="horz" pos="335">
          <p15:clr>
            <a:srgbClr val="F26B43"/>
          </p15:clr>
        </p15:guide>
        <p15:guide id="13" pos="2876">
          <p15:clr>
            <a:srgbClr val="F26B43"/>
          </p15:clr>
        </p15:guide>
        <p15:guide id="14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Res - Ekahau Logo PNG Image with No Background - PNGkey.com">
            <a:extLst>
              <a:ext uri="{FF2B5EF4-FFF2-40B4-BE49-F238E27FC236}">
                <a16:creationId xmlns:a16="http://schemas.microsoft.com/office/drawing/2014/main" id="{21AE7412-A20F-E54D-ABA7-67514A1C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568" y="3065848"/>
            <a:ext cx="1895774" cy="7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ingle gear outline">
            <a:extLst>
              <a:ext uri="{FF2B5EF4-FFF2-40B4-BE49-F238E27FC236}">
                <a16:creationId xmlns:a16="http://schemas.microsoft.com/office/drawing/2014/main" id="{1932BA76-EA28-0041-A17E-5EB8AA0AD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6831" y="2621156"/>
            <a:ext cx="1615688" cy="16156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399B31-C725-8C4C-A511-54F4FED9E39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22822" y="3429000"/>
            <a:ext cx="1214009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2B4C41-8F3E-CB45-B39B-E2E08B8898AE}"/>
              </a:ext>
            </a:extLst>
          </p:cNvPr>
          <p:cNvCxnSpPr>
            <a:cxnSpLocks/>
          </p:cNvCxnSpPr>
          <p:nvPr/>
        </p:nvCxnSpPr>
        <p:spPr>
          <a:xfrm>
            <a:off x="6252519" y="3428999"/>
            <a:ext cx="1214009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89EB8F-B3ED-A54D-A360-7853E5CB5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08" y="2285999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7F2A73-94D9-9C43-8B29-2755F42F40F6}"/>
              </a:ext>
            </a:extLst>
          </p:cNvPr>
          <p:cNvSpPr txBox="1"/>
          <p:nvPr/>
        </p:nvSpPr>
        <p:spPr>
          <a:xfrm>
            <a:off x="2973324" y="2162432"/>
            <a:ext cx="211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>
                <a:solidFill>
                  <a:schemeClr val="bg1"/>
                </a:solidFill>
              </a:rPr>
              <a:t>(1) Upload Ekahau heatmap to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0F3E7-F5E5-3747-8FCE-1DC5B23CD2FF}"/>
              </a:ext>
            </a:extLst>
          </p:cNvPr>
          <p:cNvSpPr txBox="1"/>
          <p:nvPr/>
        </p:nvSpPr>
        <p:spPr>
          <a:xfrm>
            <a:off x="5803021" y="2023932"/>
            <a:ext cx="2113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>
                <a:solidFill>
                  <a:schemeClr val="bg1"/>
                </a:solidFill>
              </a:rPr>
              <a:t>(2) Tool uploads floorplan to Meraki cloud</a:t>
            </a:r>
          </a:p>
        </p:txBody>
      </p:sp>
    </p:spTree>
    <p:extLst>
      <p:ext uri="{BB962C8B-B14F-4D97-AF65-F5344CB8AC3E}">
        <p14:creationId xmlns:p14="http://schemas.microsoft.com/office/powerpoint/2010/main" val="1989427568"/>
      </p:ext>
    </p:extLst>
  </p:cSld>
  <p:clrMapOvr>
    <a:masterClrMapping/>
  </p:clrMapOvr>
</p:sld>
</file>

<file path=ppt/theme/theme1.xml><?xml version="1.0" encoding="utf-8"?>
<a:theme xmlns:a="http://schemas.openxmlformats.org/drawingml/2006/main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Default2019_new" id="{325E6F76-2B22-A842-B9A8-4C6F1423CB13}" vid="{64B0626C-346C-AF4E-B059-C7C9374ACC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pres-start</Template>
  <TotalTime>4</TotalTime>
  <Words>17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CiscoSansTT ExtraLight</vt:lpstr>
      <vt:lpstr>CiscoDefault2019_new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Stien Vanderhallen (stienvan)</dc:creator>
  <cp:lastModifiedBy>Stien Vanderhallen (stienvan)</cp:lastModifiedBy>
  <cp:revision>1</cp:revision>
  <dcterms:created xsi:type="dcterms:W3CDTF">2022-05-30T07:38:05Z</dcterms:created>
  <dcterms:modified xsi:type="dcterms:W3CDTF">2022-05-30T07:43:03Z</dcterms:modified>
</cp:coreProperties>
</file>