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10C8D-5193-7E01-9836-42E4FA2E9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AEB40-82A6-89F9-492C-D8C61BE03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8E37D-2F01-2F10-72CE-D14D2285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3BF5D5-62AD-62D4-74F3-C3D0F14F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23089-5D1B-9C29-C0F4-767B0C77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4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9F76C-699F-A6AB-4A61-A963B26C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296FE4-E534-1A7D-5B2F-332DD06CB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F409B-9AA5-229A-9A4B-677E2357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9F470-FF03-A191-6BEE-E3FDD5BA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DAC29F-7AF3-15E3-2AD1-05752821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4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D90A4-49B6-4304-8230-2207E2A42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9B1724-8A9D-1872-5C4C-4A252E36D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EA5D0-9819-8012-522A-D6DFF521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37E10-EA10-6433-7AAC-CC8A96DB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4DA11-F57F-7333-1052-7919C7B0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35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16E73-6EC9-F37A-E56B-3052E896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24C6B-C0CA-BEFF-BB82-3F5F3B01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50B98-490F-5BD4-3C20-B99B56EB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03B79-7225-8E4D-B1F2-F704BFEF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334B6B-8725-151E-A5CB-3D3789A4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0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97273-9E74-40C1-EBEE-392383A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2E6899-C7D4-5A1B-9EE8-74110C56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EF5EE-62C5-57C7-4BB9-B7C7C9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F364DA-81E5-FCBE-2F99-4FC80675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C3328-BDC3-AC8D-71A3-94D11E6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02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8C0D3-2F56-1BCB-4FA3-BAD81C9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30BA1-8E09-00D7-CED7-28F35DF12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074FB3-F49E-B6E2-75AC-C3D69289F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AAF750-B28B-2269-F5CB-666A5AE4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578CA5-FD63-F625-A678-1468DD6E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38A794-2163-9556-82F4-ACED7231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70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1DE78-E7C7-5BE2-11CD-DECCD3CF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72F6D7-94F1-82E3-7E7E-1523A21F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2C334-B29E-9B54-C365-3CA305B5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E7D92E-86D9-2950-1A25-58C3BCD9B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5D8B25-ABCE-4E5D-57A6-0A602DA0C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0EBC4E-D323-602D-89B3-7238517A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BACB32-2277-17C4-B4DF-C7A14CD8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C023EF-81EA-FB81-F119-FC426657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6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65353-FB50-8C5A-CC26-85BE676C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46E1A6-5CFE-AF92-7097-81E4B6D7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E97B60-D61B-0EA8-8152-66592FDF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47967F-54BD-A1D2-1656-9C3CE632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59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2428E9-020B-FA18-A78F-B98184B8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4DE844-E696-1145-4666-B2114741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B76409-EF0A-66F2-AA4A-DC88B712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30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FFD0E-62C3-E41E-7BBF-3CA20AD6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41A9C-55A3-3269-7E3B-8AD7515DB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86E9E6-9ABC-23D1-EF8A-2B5C2049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D2E4B0-0EEE-BC41-E1B7-3EC21C44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9BC0DF-19DD-91BA-1E04-D1B50C30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86B02A-C1DA-7476-6938-4D11DA87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6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6F18B-7985-3D53-618C-C7BC1060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543A6E-BF83-0895-BEE8-2C0E6CA18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3C07D2-6956-4BC5-06B1-6218D7BB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0B2D25-9D9C-0CF5-18FC-92B0C8E8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70D125-22F5-B9C5-7A25-D6EC0C36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8A1B7F-A2EC-1789-FD8F-8A0F9320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12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AE8B39-E537-677C-38EB-A9330216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4578F-0FDF-40A7-9EE6-43A09ACC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80DF74-98E9-C878-1F4B-883DD2FA2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C64A-A069-4264-8C95-9E1EE9FB170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AF729-A8EA-BE90-D1E9-F69C5EE05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1492B1-B054-5AFD-543F-5D203A67E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7A48-8203-4464-B55B-F3C69A02D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F70B-BD9E-4093-129C-F3ED88A42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945FE-9BF2-85AC-ECE9-E29A41A3A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5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790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BRENDA DIAS</dc:creator>
  <cp:lastModifiedBy>BRENDA DIAS</cp:lastModifiedBy>
  <cp:revision>1</cp:revision>
  <dcterms:created xsi:type="dcterms:W3CDTF">2024-04-19T04:53:26Z</dcterms:created>
  <dcterms:modified xsi:type="dcterms:W3CDTF">2024-04-19T04:56:45Z</dcterms:modified>
</cp:coreProperties>
</file>