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8DEDE-8F0D-4CF3-85F2-AA9A341CED76}" v="74" dt="2024-04-15T19:05:2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Carvalho" userId="e503860ae1244ae6" providerId="LiveId" clId="{3FA8DEDE-8F0D-4CF3-85F2-AA9A341CED76}"/>
    <pc:docChg chg="undo custSel addSld modSld">
      <pc:chgData name="Davi Carvalho" userId="e503860ae1244ae6" providerId="LiveId" clId="{3FA8DEDE-8F0D-4CF3-85F2-AA9A341CED76}" dt="2024-04-15T19:05:50.425" v="4499" actId="1076"/>
      <pc:docMkLst>
        <pc:docMk/>
      </pc:docMkLst>
      <pc:sldChg chg="addSp modSp new mod">
        <pc:chgData name="Davi Carvalho" userId="e503860ae1244ae6" providerId="LiveId" clId="{3FA8DEDE-8F0D-4CF3-85F2-AA9A341CED76}" dt="2024-03-26T18:09:53.016" v="91" actId="20577"/>
        <pc:sldMkLst>
          <pc:docMk/>
          <pc:sldMk cId="511116880" sldId="257"/>
        </pc:sldMkLst>
        <pc:spChg chg="add mod">
          <ac:chgData name="Davi Carvalho" userId="e503860ae1244ae6" providerId="LiveId" clId="{3FA8DEDE-8F0D-4CF3-85F2-AA9A341CED76}" dt="2024-03-26T18:09:53.016" v="91" actId="20577"/>
          <ac:spMkLst>
            <pc:docMk/>
            <pc:sldMk cId="511116880" sldId="257"/>
            <ac:spMk id="4" creationId="{BC53582B-7457-A0DA-9459-FEA4B2FE0666}"/>
          </ac:spMkLst>
        </pc:spChg>
        <pc:picChg chg="add">
          <ac:chgData name="Davi Carvalho" userId="e503860ae1244ae6" providerId="LiveId" clId="{3FA8DEDE-8F0D-4CF3-85F2-AA9A341CED76}" dt="2024-03-26T18:09:31.746" v="14" actId="22"/>
          <ac:picMkLst>
            <pc:docMk/>
            <pc:sldMk cId="511116880" sldId="257"/>
            <ac:picMk id="3" creationId="{BFB32FD9-D5AD-AC7C-0066-CC8825956437}"/>
          </ac:picMkLst>
        </pc:picChg>
      </pc:sldChg>
      <pc:sldChg chg="addSp modSp new mod">
        <pc:chgData name="Davi Carvalho" userId="e503860ae1244ae6" providerId="LiveId" clId="{3FA8DEDE-8F0D-4CF3-85F2-AA9A341CED76}" dt="2024-04-02T21:11:23.363" v="1111" actId="20577"/>
        <pc:sldMkLst>
          <pc:docMk/>
          <pc:sldMk cId="1829820945" sldId="258"/>
        </pc:sldMkLst>
        <pc:spChg chg="add mod">
          <ac:chgData name="Davi Carvalho" userId="e503860ae1244ae6" providerId="LiveId" clId="{3FA8DEDE-8F0D-4CF3-85F2-AA9A341CED76}" dt="2024-04-02T21:11:23.363" v="1111" actId="20577"/>
          <ac:spMkLst>
            <pc:docMk/>
            <pc:sldMk cId="1829820945" sldId="258"/>
            <ac:spMk id="2" creationId="{2E7F6D84-D408-F315-414C-FD9566267833}"/>
          </ac:spMkLst>
        </pc:spChg>
        <pc:spChg chg="add mod">
          <ac:chgData name="Davi Carvalho" userId="e503860ae1244ae6" providerId="LiveId" clId="{3FA8DEDE-8F0D-4CF3-85F2-AA9A341CED76}" dt="2024-03-26T19:23:32.237" v="114" actId="1076"/>
          <ac:spMkLst>
            <pc:docMk/>
            <pc:sldMk cId="1829820945" sldId="258"/>
            <ac:spMk id="4" creationId="{29FF78CB-4709-B9E4-AC7D-5FDA9DCF3DEA}"/>
          </ac:spMkLst>
        </pc:spChg>
        <pc:spChg chg="add mod">
          <ac:chgData name="Davi Carvalho" userId="e503860ae1244ae6" providerId="LiveId" clId="{3FA8DEDE-8F0D-4CF3-85F2-AA9A341CED76}" dt="2024-03-26T19:28:04.425" v="246" actId="207"/>
          <ac:spMkLst>
            <pc:docMk/>
            <pc:sldMk cId="1829820945" sldId="258"/>
            <ac:spMk id="7" creationId="{9B6DCB44-C7D5-C91D-0EEA-359D6F9A0527}"/>
          </ac:spMkLst>
        </pc:spChg>
        <pc:spChg chg="add mod">
          <ac:chgData name="Davi Carvalho" userId="e503860ae1244ae6" providerId="LiveId" clId="{3FA8DEDE-8F0D-4CF3-85F2-AA9A341CED76}" dt="2024-03-26T20:00:05.175" v="292" actId="20577"/>
          <ac:spMkLst>
            <pc:docMk/>
            <pc:sldMk cId="1829820945" sldId="258"/>
            <ac:spMk id="10" creationId="{FC8D43A6-152A-10E3-F145-F0CD865371F0}"/>
          </ac:spMkLst>
        </pc:spChg>
        <pc:picChg chg="add mod">
          <ac:chgData name="Davi Carvalho" userId="e503860ae1244ae6" providerId="LiveId" clId="{3FA8DEDE-8F0D-4CF3-85F2-AA9A341CED76}" dt="2024-03-26T19:23:21.799" v="93" actId="1076"/>
          <ac:picMkLst>
            <pc:docMk/>
            <pc:sldMk cId="1829820945" sldId="258"/>
            <ac:picMk id="3" creationId="{A8A41F7F-370C-EA63-748E-5059DD72BB75}"/>
          </ac:picMkLst>
        </pc:picChg>
        <pc:picChg chg="add mod">
          <ac:chgData name="Davi Carvalho" userId="e503860ae1244ae6" providerId="LiveId" clId="{3FA8DEDE-8F0D-4CF3-85F2-AA9A341CED76}" dt="2024-03-26T19:39:29.683" v="247" actId="1076"/>
          <ac:picMkLst>
            <pc:docMk/>
            <pc:sldMk cId="1829820945" sldId="258"/>
            <ac:picMk id="6" creationId="{299CA536-99C1-7AEC-A97B-4121D4C91487}"/>
          </ac:picMkLst>
        </pc:picChg>
        <pc:picChg chg="add mod">
          <ac:chgData name="Davi Carvalho" userId="e503860ae1244ae6" providerId="LiveId" clId="{3FA8DEDE-8F0D-4CF3-85F2-AA9A341CED76}" dt="2024-03-26T19:59:55.276" v="249" actId="1076"/>
          <ac:picMkLst>
            <pc:docMk/>
            <pc:sldMk cId="1829820945" sldId="258"/>
            <ac:picMk id="9" creationId="{FD6DDD8C-6640-8E5E-77D2-F4DD3E25E265}"/>
          </ac:picMkLst>
        </pc:picChg>
        <pc:picChg chg="add mod">
          <ac:chgData name="Davi Carvalho" userId="e503860ae1244ae6" providerId="LiveId" clId="{3FA8DEDE-8F0D-4CF3-85F2-AA9A341CED76}" dt="2024-03-26T20:00:29.666" v="299" actId="1076"/>
          <ac:picMkLst>
            <pc:docMk/>
            <pc:sldMk cId="1829820945" sldId="258"/>
            <ac:picMk id="12" creationId="{89F5F5A9-7627-48B6-CB1C-753862EF874C}"/>
          </ac:picMkLst>
        </pc:picChg>
      </pc:sldChg>
      <pc:sldChg chg="addSp delSp modSp add mod">
        <pc:chgData name="Davi Carvalho" userId="e503860ae1244ae6" providerId="LiveId" clId="{3FA8DEDE-8F0D-4CF3-85F2-AA9A341CED76}" dt="2024-04-02T20:22:14.819" v="969" actId="1076"/>
        <pc:sldMkLst>
          <pc:docMk/>
          <pc:sldMk cId="2354747225" sldId="259"/>
        </pc:sldMkLst>
        <pc:spChg chg="add mod">
          <ac:chgData name="Davi Carvalho" userId="e503860ae1244ae6" providerId="LiveId" clId="{3FA8DEDE-8F0D-4CF3-85F2-AA9A341CED76}" dt="2024-03-29T19:57:25.166" v="324" actId="1076"/>
          <ac:spMkLst>
            <pc:docMk/>
            <pc:sldMk cId="2354747225" sldId="259"/>
            <ac:spMk id="4" creationId="{5862E78A-0B30-188A-1662-B98F72A8BCC1}"/>
          </ac:spMkLst>
        </pc:spChg>
        <pc:spChg chg="add mod">
          <ac:chgData name="Davi Carvalho" userId="e503860ae1244ae6" providerId="LiveId" clId="{3FA8DEDE-8F0D-4CF3-85F2-AA9A341CED76}" dt="2024-04-02T19:31:37.723" v="401" actId="1076"/>
          <ac:spMkLst>
            <pc:docMk/>
            <pc:sldMk cId="2354747225" sldId="259"/>
            <ac:spMk id="6" creationId="{4C6609A9-BF34-2D5B-9304-6DA37BFC41BB}"/>
          </ac:spMkLst>
        </pc:spChg>
        <pc:spChg chg="add mod">
          <ac:chgData name="Davi Carvalho" userId="e503860ae1244ae6" providerId="LiveId" clId="{3FA8DEDE-8F0D-4CF3-85F2-AA9A341CED76}" dt="2024-04-02T19:40:22.645" v="572" actId="1076"/>
          <ac:spMkLst>
            <pc:docMk/>
            <pc:sldMk cId="2354747225" sldId="259"/>
            <ac:spMk id="9" creationId="{510ED861-CEF5-0D1C-8EAD-5A5D7F5CE0A5}"/>
          </ac:spMkLst>
        </pc:spChg>
        <pc:spChg chg="add mod">
          <ac:chgData name="Davi Carvalho" userId="e503860ae1244ae6" providerId="LiveId" clId="{3FA8DEDE-8F0D-4CF3-85F2-AA9A341CED76}" dt="2024-04-02T19:40:58.857" v="574" actId="207"/>
          <ac:spMkLst>
            <pc:docMk/>
            <pc:sldMk cId="2354747225" sldId="259"/>
            <ac:spMk id="10" creationId="{6DBB6510-1B97-A5D5-50FD-A46BD126E2CE}"/>
          </ac:spMkLst>
        </pc:spChg>
        <pc:spChg chg="add mod">
          <ac:chgData name="Davi Carvalho" userId="e503860ae1244ae6" providerId="LiveId" clId="{3FA8DEDE-8F0D-4CF3-85F2-AA9A341CED76}" dt="2024-04-02T19:51:51.638" v="696" actId="1076"/>
          <ac:spMkLst>
            <pc:docMk/>
            <pc:sldMk cId="2354747225" sldId="259"/>
            <ac:spMk id="13" creationId="{872D7EBD-DF3F-2F8E-9FD7-AF89FDE9C99B}"/>
          </ac:spMkLst>
        </pc:spChg>
        <pc:spChg chg="add mod">
          <ac:chgData name="Davi Carvalho" userId="e503860ae1244ae6" providerId="LiveId" clId="{3FA8DEDE-8F0D-4CF3-85F2-AA9A341CED76}" dt="2024-04-02T19:51:54.934" v="698" actId="1076"/>
          <ac:spMkLst>
            <pc:docMk/>
            <pc:sldMk cId="2354747225" sldId="259"/>
            <ac:spMk id="16" creationId="{82850193-8BB8-5D5F-4E9D-806F124520B0}"/>
          </ac:spMkLst>
        </pc:spChg>
        <pc:spChg chg="add mod">
          <ac:chgData name="Davi Carvalho" userId="e503860ae1244ae6" providerId="LiveId" clId="{3FA8DEDE-8F0D-4CF3-85F2-AA9A341CED76}" dt="2024-04-02T19:54:23.114" v="711" actId="1076"/>
          <ac:spMkLst>
            <pc:docMk/>
            <pc:sldMk cId="2354747225" sldId="259"/>
            <ac:spMk id="23" creationId="{94937735-0456-46D7-EF3B-8FF26505E80D}"/>
          </ac:spMkLst>
        </pc:spChg>
        <pc:spChg chg="add mod">
          <ac:chgData name="Davi Carvalho" userId="e503860ae1244ae6" providerId="LiveId" clId="{3FA8DEDE-8F0D-4CF3-85F2-AA9A341CED76}" dt="2024-04-02T19:55:23.327" v="779" actId="1076"/>
          <ac:spMkLst>
            <pc:docMk/>
            <pc:sldMk cId="2354747225" sldId="259"/>
            <ac:spMk id="26" creationId="{C465F9D8-FB49-0E9C-F403-262B828F0C7F}"/>
          </ac:spMkLst>
        </pc:spChg>
        <pc:spChg chg="add mod">
          <ac:chgData name="Davi Carvalho" userId="e503860ae1244ae6" providerId="LiveId" clId="{3FA8DEDE-8F0D-4CF3-85F2-AA9A341CED76}" dt="2024-04-02T19:56:31.549" v="813" actId="207"/>
          <ac:spMkLst>
            <pc:docMk/>
            <pc:sldMk cId="2354747225" sldId="259"/>
            <ac:spMk id="29" creationId="{3D057C26-C9E1-2209-91A5-2394EABA35EB}"/>
          </ac:spMkLst>
        </pc:spChg>
        <pc:spChg chg="add mod">
          <ac:chgData name="Davi Carvalho" userId="e503860ae1244ae6" providerId="LiveId" clId="{3FA8DEDE-8F0D-4CF3-85F2-AA9A341CED76}" dt="2024-04-02T20:02:19.081" v="925" actId="1076"/>
          <ac:spMkLst>
            <pc:docMk/>
            <pc:sldMk cId="2354747225" sldId="259"/>
            <ac:spMk id="30" creationId="{0284E264-0DD9-D76C-27F3-F4B26BF01934}"/>
          </ac:spMkLst>
        </pc:spChg>
        <pc:spChg chg="add mod">
          <ac:chgData name="Davi Carvalho" userId="e503860ae1244ae6" providerId="LiveId" clId="{3FA8DEDE-8F0D-4CF3-85F2-AA9A341CED76}" dt="2024-04-02T20:22:14.819" v="969" actId="1076"/>
          <ac:spMkLst>
            <pc:docMk/>
            <pc:sldMk cId="2354747225" sldId="259"/>
            <ac:spMk id="35" creationId="{56B8F566-054A-9C97-C77E-07176D71A08B}"/>
          </ac:spMkLst>
        </pc:spChg>
        <pc:picChg chg="add mod">
          <ac:chgData name="Davi Carvalho" userId="e503860ae1244ae6" providerId="LiveId" clId="{3FA8DEDE-8F0D-4CF3-85F2-AA9A341CED76}" dt="2024-03-29T19:57:26.955" v="325" actId="1076"/>
          <ac:picMkLst>
            <pc:docMk/>
            <pc:sldMk cId="2354747225" sldId="259"/>
            <ac:picMk id="3" creationId="{9F6E5F8B-569F-F151-54C3-E186BEAB4C69}"/>
          </ac:picMkLst>
        </pc:picChg>
        <pc:picChg chg="add mod">
          <ac:chgData name="Davi Carvalho" userId="e503860ae1244ae6" providerId="LiveId" clId="{3FA8DEDE-8F0D-4CF3-85F2-AA9A341CED76}" dt="2024-04-02T19:31:39.916" v="402" actId="1076"/>
          <ac:picMkLst>
            <pc:docMk/>
            <pc:sldMk cId="2354747225" sldId="259"/>
            <ac:picMk id="5" creationId="{457C95E7-C83E-6D04-0F1B-43F100EA3C55}"/>
          </ac:picMkLst>
        </pc:picChg>
        <pc:picChg chg="add mod">
          <ac:chgData name="Davi Carvalho" userId="e503860ae1244ae6" providerId="LiveId" clId="{3FA8DEDE-8F0D-4CF3-85F2-AA9A341CED76}" dt="2024-04-02T19:40:20.361" v="571" actId="1076"/>
          <ac:picMkLst>
            <pc:docMk/>
            <pc:sldMk cId="2354747225" sldId="259"/>
            <ac:picMk id="8" creationId="{B003A8D5-0EA5-A779-4663-19B051AC579C}"/>
          </ac:picMkLst>
        </pc:picChg>
        <pc:picChg chg="add mod">
          <ac:chgData name="Davi Carvalho" userId="e503860ae1244ae6" providerId="LiveId" clId="{3FA8DEDE-8F0D-4CF3-85F2-AA9A341CED76}" dt="2024-04-02T19:51:52.758" v="697" actId="1076"/>
          <ac:picMkLst>
            <pc:docMk/>
            <pc:sldMk cId="2354747225" sldId="259"/>
            <ac:picMk id="12" creationId="{063897CA-D10F-18FB-DE78-3EE3A9DA4B90}"/>
          </ac:picMkLst>
        </pc:picChg>
        <pc:picChg chg="add mod">
          <ac:chgData name="Davi Carvalho" userId="e503860ae1244ae6" providerId="LiveId" clId="{3FA8DEDE-8F0D-4CF3-85F2-AA9A341CED76}" dt="2024-04-02T19:51:50.093" v="695" actId="688"/>
          <ac:picMkLst>
            <pc:docMk/>
            <pc:sldMk cId="2354747225" sldId="259"/>
            <ac:picMk id="15" creationId="{05EA214C-EA53-4BCD-28EB-A79201A57BA4}"/>
          </ac:picMkLst>
        </pc:picChg>
        <pc:picChg chg="add del mod">
          <ac:chgData name="Davi Carvalho" userId="e503860ae1244ae6" providerId="LiveId" clId="{3FA8DEDE-8F0D-4CF3-85F2-AA9A341CED76}" dt="2024-04-02T19:53:14.897" v="703" actId="478"/>
          <ac:picMkLst>
            <pc:docMk/>
            <pc:sldMk cId="2354747225" sldId="259"/>
            <ac:picMk id="18" creationId="{C690AEC0-D9A0-15D8-E8EC-F897525EAEC6}"/>
          </ac:picMkLst>
        </pc:picChg>
        <pc:picChg chg="add mod">
          <ac:chgData name="Davi Carvalho" userId="e503860ae1244ae6" providerId="LiveId" clId="{3FA8DEDE-8F0D-4CF3-85F2-AA9A341CED76}" dt="2024-04-02T19:55:25.528" v="780" actId="1076"/>
          <ac:picMkLst>
            <pc:docMk/>
            <pc:sldMk cId="2354747225" sldId="259"/>
            <ac:picMk id="20" creationId="{B479A028-276C-DEFB-04D3-317BFB8C474A}"/>
          </ac:picMkLst>
        </pc:picChg>
        <pc:picChg chg="add del mod">
          <ac:chgData name="Davi Carvalho" userId="e503860ae1244ae6" providerId="LiveId" clId="{3FA8DEDE-8F0D-4CF3-85F2-AA9A341CED76}" dt="2024-04-02T19:55:29.090" v="781" actId="478"/>
          <ac:picMkLst>
            <pc:docMk/>
            <pc:sldMk cId="2354747225" sldId="259"/>
            <ac:picMk id="22" creationId="{9EF03DAD-3F51-7A5E-BA88-8714F79CCFEA}"/>
          </ac:picMkLst>
        </pc:picChg>
        <pc:picChg chg="add mod">
          <ac:chgData name="Davi Carvalho" userId="e503860ae1244ae6" providerId="LiveId" clId="{3FA8DEDE-8F0D-4CF3-85F2-AA9A341CED76}" dt="2024-04-02T19:56:59.369" v="817" actId="14100"/>
          <ac:picMkLst>
            <pc:docMk/>
            <pc:sldMk cId="2354747225" sldId="259"/>
            <ac:picMk id="25" creationId="{72B87FAE-2925-BFD6-FA9C-C4250A4B6A11}"/>
          </ac:picMkLst>
        </pc:picChg>
        <pc:picChg chg="add mod">
          <ac:chgData name="Davi Carvalho" userId="e503860ae1244ae6" providerId="LiveId" clId="{3FA8DEDE-8F0D-4CF3-85F2-AA9A341CED76}" dt="2024-04-02T19:55:51.801" v="786" actId="1076"/>
          <ac:picMkLst>
            <pc:docMk/>
            <pc:sldMk cId="2354747225" sldId="259"/>
            <ac:picMk id="28" creationId="{FF80F089-9229-5C39-22C0-73D8CDB37EE6}"/>
          </ac:picMkLst>
        </pc:picChg>
        <pc:picChg chg="add mod">
          <ac:chgData name="Davi Carvalho" userId="e503860ae1244ae6" providerId="LiveId" clId="{3FA8DEDE-8F0D-4CF3-85F2-AA9A341CED76}" dt="2024-04-02T20:02:29.991" v="930" actId="1076"/>
          <ac:picMkLst>
            <pc:docMk/>
            <pc:sldMk cId="2354747225" sldId="259"/>
            <ac:picMk id="32" creationId="{C0F28E72-9A33-8D40-67C6-AEBC4112D889}"/>
          </ac:picMkLst>
        </pc:picChg>
        <pc:picChg chg="add mod">
          <ac:chgData name="Davi Carvalho" userId="e503860ae1244ae6" providerId="LiveId" clId="{3FA8DEDE-8F0D-4CF3-85F2-AA9A341CED76}" dt="2024-04-02T20:22:05.362" v="933" actId="1076"/>
          <ac:picMkLst>
            <pc:docMk/>
            <pc:sldMk cId="2354747225" sldId="259"/>
            <ac:picMk id="34" creationId="{C44E3030-3C2A-30A4-CDAF-4679EC9636EC}"/>
          </ac:picMkLst>
        </pc:picChg>
      </pc:sldChg>
      <pc:sldChg chg="addSp modSp add mod">
        <pc:chgData name="Davi Carvalho" userId="e503860ae1244ae6" providerId="LiveId" clId="{3FA8DEDE-8F0D-4CF3-85F2-AA9A341CED76}" dt="2024-04-02T21:27:58.981" v="1574" actId="207"/>
        <pc:sldMkLst>
          <pc:docMk/>
          <pc:sldMk cId="4148268298" sldId="260"/>
        </pc:sldMkLst>
        <pc:spChg chg="add mod">
          <ac:chgData name="Davi Carvalho" userId="e503860ae1244ae6" providerId="LiveId" clId="{3FA8DEDE-8F0D-4CF3-85F2-AA9A341CED76}" dt="2024-04-02T20:54:46.525" v="1033" actId="1076"/>
          <ac:spMkLst>
            <pc:docMk/>
            <pc:sldMk cId="4148268298" sldId="260"/>
            <ac:spMk id="4" creationId="{119F6A10-FE54-5CF8-9400-176DFCFF96D5}"/>
          </ac:spMkLst>
        </pc:spChg>
        <pc:spChg chg="add mod">
          <ac:chgData name="Davi Carvalho" userId="e503860ae1244ae6" providerId="LiveId" clId="{3FA8DEDE-8F0D-4CF3-85F2-AA9A341CED76}" dt="2024-04-02T21:09:09.990" v="1081" actId="1076"/>
          <ac:spMkLst>
            <pc:docMk/>
            <pc:sldMk cId="4148268298" sldId="260"/>
            <ac:spMk id="11" creationId="{83DAAB7F-CE18-AFAE-70B9-AD2B59736AF9}"/>
          </ac:spMkLst>
        </pc:spChg>
        <pc:spChg chg="add mod">
          <ac:chgData name="Davi Carvalho" userId="e503860ae1244ae6" providerId="LiveId" clId="{3FA8DEDE-8F0D-4CF3-85F2-AA9A341CED76}" dt="2024-04-02T21:23:38.339" v="1445" actId="20577"/>
          <ac:spMkLst>
            <pc:docMk/>
            <pc:sldMk cId="4148268298" sldId="260"/>
            <ac:spMk id="12" creationId="{8DE2F60E-065F-EC6F-CE6F-CDA8F2B8F0AF}"/>
          </ac:spMkLst>
        </pc:spChg>
        <pc:spChg chg="add mod">
          <ac:chgData name="Davi Carvalho" userId="e503860ae1244ae6" providerId="LiveId" clId="{3FA8DEDE-8F0D-4CF3-85F2-AA9A341CED76}" dt="2024-04-02T21:23:39.010" v="1446" actId="20577"/>
          <ac:spMkLst>
            <pc:docMk/>
            <pc:sldMk cId="4148268298" sldId="260"/>
            <ac:spMk id="13" creationId="{32BB651E-DDF6-BD7A-89BB-301231238BF1}"/>
          </ac:spMkLst>
        </pc:spChg>
        <pc:spChg chg="add mod">
          <ac:chgData name="Davi Carvalho" userId="e503860ae1244ae6" providerId="LiveId" clId="{3FA8DEDE-8F0D-4CF3-85F2-AA9A341CED76}" dt="2024-04-02T21:23:45.603" v="1448" actId="207"/>
          <ac:spMkLst>
            <pc:docMk/>
            <pc:sldMk cId="4148268298" sldId="260"/>
            <ac:spMk id="14" creationId="{4C748A68-DC8E-BFC4-456E-1FF4B134E5FE}"/>
          </ac:spMkLst>
        </pc:spChg>
        <pc:spChg chg="add mod">
          <ac:chgData name="Davi Carvalho" userId="e503860ae1244ae6" providerId="LiveId" clId="{3FA8DEDE-8F0D-4CF3-85F2-AA9A341CED76}" dt="2024-04-02T21:25:59.165" v="1484" actId="1076"/>
          <ac:spMkLst>
            <pc:docMk/>
            <pc:sldMk cId="4148268298" sldId="260"/>
            <ac:spMk id="17" creationId="{9729479F-28F3-C6AF-49BC-403C2D1CE629}"/>
          </ac:spMkLst>
        </pc:spChg>
        <pc:spChg chg="add mod">
          <ac:chgData name="Davi Carvalho" userId="e503860ae1244ae6" providerId="LiveId" clId="{3FA8DEDE-8F0D-4CF3-85F2-AA9A341CED76}" dt="2024-04-02T21:26:42.112" v="1537" actId="1076"/>
          <ac:spMkLst>
            <pc:docMk/>
            <pc:sldMk cId="4148268298" sldId="260"/>
            <ac:spMk id="20" creationId="{35289B37-A426-EFB2-7CFF-DBB1186D519B}"/>
          </ac:spMkLst>
        </pc:spChg>
        <pc:spChg chg="add mod">
          <ac:chgData name="Davi Carvalho" userId="e503860ae1244ae6" providerId="LiveId" clId="{3FA8DEDE-8F0D-4CF3-85F2-AA9A341CED76}" dt="2024-04-02T21:27:58.981" v="1574" actId="207"/>
          <ac:spMkLst>
            <pc:docMk/>
            <pc:sldMk cId="4148268298" sldId="260"/>
            <ac:spMk id="23" creationId="{262D5BAC-29C0-0F82-604F-403BB0BE3460}"/>
          </ac:spMkLst>
        </pc:spChg>
        <pc:picChg chg="add mod">
          <ac:chgData name="Davi Carvalho" userId="e503860ae1244ae6" providerId="LiveId" clId="{3FA8DEDE-8F0D-4CF3-85F2-AA9A341CED76}" dt="2024-04-02T21:25:55.790" v="1482" actId="1076"/>
          <ac:picMkLst>
            <pc:docMk/>
            <pc:sldMk cId="4148268298" sldId="260"/>
            <ac:picMk id="3" creationId="{DDEBF1CF-3D6E-1DA0-BC21-568424F7832F}"/>
          </ac:picMkLst>
        </pc:picChg>
        <pc:picChg chg="add mod">
          <ac:chgData name="Davi Carvalho" userId="e503860ae1244ae6" providerId="LiveId" clId="{3FA8DEDE-8F0D-4CF3-85F2-AA9A341CED76}" dt="2024-04-02T21:08:30.114" v="1035" actId="1076"/>
          <ac:picMkLst>
            <pc:docMk/>
            <pc:sldMk cId="4148268298" sldId="260"/>
            <ac:picMk id="6" creationId="{D040D8D2-5ABB-26DC-738E-57983F774F81}"/>
          </ac:picMkLst>
        </pc:picChg>
        <pc:picChg chg="add mod">
          <ac:chgData name="Davi Carvalho" userId="e503860ae1244ae6" providerId="LiveId" clId="{3FA8DEDE-8F0D-4CF3-85F2-AA9A341CED76}" dt="2024-04-02T21:09:24.341" v="1084" actId="1076"/>
          <ac:picMkLst>
            <pc:docMk/>
            <pc:sldMk cId="4148268298" sldId="260"/>
            <ac:picMk id="8" creationId="{928B5F86-D0D2-8C91-AD9F-045A61BB052A}"/>
          </ac:picMkLst>
        </pc:picChg>
        <pc:picChg chg="add mod">
          <ac:chgData name="Davi Carvalho" userId="e503860ae1244ae6" providerId="LiveId" clId="{3FA8DEDE-8F0D-4CF3-85F2-AA9A341CED76}" dt="2024-04-02T21:09:12.239" v="1082" actId="1076"/>
          <ac:picMkLst>
            <pc:docMk/>
            <pc:sldMk cId="4148268298" sldId="260"/>
            <ac:picMk id="10" creationId="{AA8DFE56-05C9-AC23-9CF7-445E69CD0C50}"/>
          </ac:picMkLst>
        </pc:picChg>
        <pc:picChg chg="add mod">
          <ac:chgData name="Davi Carvalho" userId="e503860ae1244ae6" providerId="LiveId" clId="{3FA8DEDE-8F0D-4CF3-85F2-AA9A341CED76}" dt="2024-04-02T21:26:00.814" v="1486" actId="1076"/>
          <ac:picMkLst>
            <pc:docMk/>
            <pc:sldMk cId="4148268298" sldId="260"/>
            <ac:picMk id="16" creationId="{3E7BFB29-7E70-C9A2-7847-C64E50DC4DE1}"/>
          </ac:picMkLst>
        </pc:picChg>
        <pc:picChg chg="add mod">
          <ac:chgData name="Davi Carvalho" userId="e503860ae1244ae6" providerId="LiveId" clId="{3FA8DEDE-8F0D-4CF3-85F2-AA9A341CED76}" dt="2024-04-02T21:26:43.879" v="1538" actId="1076"/>
          <ac:picMkLst>
            <pc:docMk/>
            <pc:sldMk cId="4148268298" sldId="260"/>
            <ac:picMk id="19" creationId="{E91D8E28-313B-62C7-6C82-0CF505FB1704}"/>
          </ac:picMkLst>
        </pc:picChg>
        <pc:picChg chg="add mod">
          <ac:chgData name="Davi Carvalho" userId="e503860ae1244ae6" providerId="LiveId" clId="{3FA8DEDE-8F0D-4CF3-85F2-AA9A341CED76}" dt="2024-04-02T21:27:18.646" v="1540" actId="1076"/>
          <ac:picMkLst>
            <pc:docMk/>
            <pc:sldMk cId="4148268298" sldId="260"/>
            <ac:picMk id="22" creationId="{6A28220D-1598-7430-EE6E-3B88FE7FA83D}"/>
          </ac:picMkLst>
        </pc:picChg>
      </pc:sldChg>
      <pc:sldChg chg="addSp delSp modSp add mod">
        <pc:chgData name="Davi Carvalho" userId="e503860ae1244ae6" providerId="LiveId" clId="{3FA8DEDE-8F0D-4CF3-85F2-AA9A341CED76}" dt="2024-04-02T21:43:53.453" v="1692" actId="9405"/>
        <pc:sldMkLst>
          <pc:docMk/>
          <pc:sldMk cId="2675934449" sldId="261"/>
        </pc:sldMkLst>
        <pc:spChg chg="add mod">
          <ac:chgData name="Davi Carvalho" userId="e503860ae1244ae6" providerId="LiveId" clId="{3FA8DEDE-8F0D-4CF3-85F2-AA9A341CED76}" dt="2024-04-02T21:35:40.284" v="1633" actId="1076"/>
          <ac:spMkLst>
            <pc:docMk/>
            <pc:sldMk cId="2675934449" sldId="261"/>
            <ac:spMk id="8" creationId="{B2D49231-29AD-EC11-4012-409D1F3209B4}"/>
          </ac:spMkLst>
        </pc:spChg>
        <pc:spChg chg="add mod">
          <ac:chgData name="Davi Carvalho" userId="e503860ae1244ae6" providerId="LiveId" clId="{3FA8DEDE-8F0D-4CF3-85F2-AA9A341CED76}" dt="2024-04-02T21:41:26.876" v="1648" actId="1076"/>
          <ac:spMkLst>
            <pc:docMk/>
            <pc:sldMk cId="2675934449" sldId="261"/>
            <ac:spMk id="9" creationId="{88B28D0F-AB57-57A7-512E-9B59BDCB6CA0}"/>
          </ac:spMkLst>
        </pc:spChg>
        <pc:spChg chg="add mod">
          <ac:chgData name="Davi Carvalho" userId="e503860ae1244ae6" providerId="LiveId" clId="{3FA8DEDE-8F0D-4CF3-85F2-AA9A341CED76}" dt="2024-04-02T21:42:02.725" v="1681" actId="1076"/>
          <ac:spMkLst>
            <pc:docMk/>
            <pc:sldMk cId="2675934449" sldId="261"/>
            <ac:spMk id="12" creationId="{0E5DE680-D5C6-A8C7-B553-42B142831654}"/>
          </ac:spMkLst>
        </pc:spChg>
        <pc:grpChg chg="del mod">
          <ac:chgData name="Davi Carvalho" userId="e503860ae1244ae6" providerId="LiveId" clId="{3FA8DEDE-8F0D-4CF3-85F2-AA9A341CED76}" dt="2024-04-02T21:43:51.236" v="1691"/>
          <ac:grpSpMkLst>
            <pc:docMk/>
            <pc:sldMk cId="2675934449" sldId="261"/>
            <ac:grpSpMk id="19" creationId="{DE717736-5FF1-57B3-B7B6-4E9EDDB1432C}"/>
          </ac:grpSpMkLst>
        </pc:grpChg>
        <pc:grpChg chg="mod">
          <ac:chgData name="Davi Carvalho" userId="e503860ae1244ae6" providerId="LiveId" clId="{3FA8DEDE-8F0D-4CF3-85F2-AA9A341CED76}" dt="2024-04-02T21:43:51.236" v="1691"/>
          <ac:grpSpMkLst>
            <pc:docMk/>
            <pc:sldMk cId="2675934449" sldId="261"/>
            <ac:grpSpMk id="21" creationId="{435AD53E-9755-FCBF-84EE-6A56678F4584}"/>
          </ac:grpSpMkLst>
        </pc:grpChg>
        <pc:picChg chg="add mod">
          <ac:chgData name="Davi Carvalho" userId="e503860ae1244ae6" providerId="LiveId" clId="{3FA8DEDE-8F0D-4CF3-85F2-AA9A341CED76}" dt="2024-04-02T21:35:03.705" v="1576" actId="1076"/>
          <ac:picMkLst>
            <pc:docMk/>
            <pc:sldMk cId="2675934449" sldId="261"/>
            <ac:picMk id="3" creationId="{313FD32E-04D5-1011-98E8-F4941F237638}"/>
          </ac:picMkLst>
        </pc:picChg>
        <pc:picChg chg="add mod">
          <ac:chgData name="Davi Carvalho" userId="e503860ae1244ae6" providerId="LiveId" clId="{3FA8DEDE-8F0D-4CF3-85F2-AA9A341CED76}" dt="2024-04-02T21:35:18.238" v="1579" actId="1076"/>
          <ac:picMkLst>
            <pc:docMk/>
            <pc:sldMk cId="2675934449" sldId="261"/>
            <ac:picMk id="5" creationId="{E9FE9F75-5D75-700D-6884-439FCE45F585}"/>
          </ac:picMkLst>
        </pc:picChg>
        <pc:picChg chg="add mod">
          <ac:chgData name="Davi Carvalho" userId="e503860ae1244ae6" providerId="LiveId" clId="{3FA8DEDE-8F0D-4CF3-85F2-AA9A341CED76}" dt="2024-04-02T21:35:27.685" v="1581" actId="1076"/>
          <ac:picMkLst>
            <pc:docMk/>
            <pc:sldMk cId="2675934449" sldId="261"/>
            <ac:picMk id="7" creationId="{522822A3-B51C-AE24-8C4C-21E685A2F81C}"/>
          </ac:picMkLst>
        </pc:picChg>
        <pc:picChg chg="add mod">
          <ac:chgData name="Davi Carvalho" userId="e503860ae1244ae6" providerId="LiveId" clId="{3FA8DEDE-8F0D-4CF3-85F2-AA9A341CED76}" dt="2024-04-02T21:42:04.513" v="1682" actId="1076"/>
          <ac:picMkLst>
            <pc:docMk/>
            <pc:sldMk cId="2675934449" sldId="261"/>
            <ac:picMk id="11" creationId="{D7C27C0B-6B3A-46FC-886F-A5EE872901FE}"/>
          </ac:picMkLst>
        </pc:picChg>
        <pc:picChg chg="add mod">
          <ac:chgData name="Davi Carvalho" userId="e503860ae1244ae6" providerId="LiveId" clId="{3FA8DEDE-8F0D-4CF3-85F2-AA9A341CED76}" dt="2024-04-02T21:42:18.172" v="1684" actId="1076"/>
          <ac:picMkLst>
            <pc:docMk/>
            <pc:sldMk cId="2675934449" sldId="261"/>
            <ac:picMk id="14" creationId="{41C0EF08-575B-16CF-090B-76414003212C}"/>
          </ac:picMkLst>
        </pc:picChg>
        <pc:picChg chg="add mod">
          <ac:chgData name="Davi Carvalho" userId="e503860ae1244ae6" providerId="LiveId" clId="{3FA8DEDE-8F0D-4CF3-85F2-AA9A341CED76}" dt="2024-04-02T21:43:25.747" v="1686" actId="1076"/>
          <ac:picMkLst>
            <pc:docMk/>
            <pc:sldMk cId="2675934449" sldId="261"/>
            <ac:picMk id="16" creationId="{A80C661A-12E3-22BA-FF77-FF2EF7E31282}"/>
          </ac:picMkLst>
        </pc:picChg>
        <pc:inkChg chg="add mod">
          <ac:chgData name="Davi Carvalho" userId="e503860ae1244ae6" providerId="LiveId" clId="{3FA8DEDE-8F0D-4CF3-85F2-AA9A341CED76}" dt="2024-04-02T21:43:51.236" v="1691"/>
          <ac:inkMkLst>
            <pc:docMk/>
            <pc:sldMk cId="2675934449" sldId="261"/>
            <ac:inkMk id="17" creationId="{21CDC3D1-221D-1BB5-1FFC-C9302C254F06}"/>
          </ac:inkMkLst>
        </pc:inkChg>
        <pc:inkChg chg="add mod">
          <ac:chgData name="Davi Carvalho" userId="e503860ae1244ae6" providerId="LiveId" clId="{3FA8DEDE-8F0D-4CF3-85F2-AA9A341CED76}" dt="2024-04-02T21:43:51.236" v="1691"/>
          <ac:inkMkLst>
            <pc:docMk/>
            <pc:sldMk cId="2675934449" sldId="261"/>
            <ac:inkMk id="18" creationId="{99E0E4F2-D913-18C2-09A2-B0E2034595CA}"/>
          </ac:inkMkLst>
        </pc:inkChg>
        <pc:inkChg chg="add mod">
          <ac:chgData name="Davi Carvalho" userId="e503860ae1244ae6" providerId="LiveId" clId="{3FA8DEDE-8F0D-4CF3-85F2-AA9A341CED76}" dt="2024-04-02T21:43:51.236" v="1691"/>
          <ac:inkMkLst>
            <pc:docMk/>
            <pc:sldMk cId="2675934449" sldId="261"/>
            <ac:inkMk id="20" creationId="{5ABBA0F9-E41E-80F2-CBF4-7A1AAD4EB55A}"/>
          </ac:inkMkLst>
        </pc:inkChg>
        <pc:inkChg chg="add">
          <ac:chgData name="Davi Carvalho" userId="e503860ae1244ae6" providerId="LiveId" clId="{3FA8DEDE-8F0D-4CF3-85F2-AA9A341CED76}" dt="2024-04-02T21:43:53.453" v="1692" actId="9405"/>
          <ac:inkMkLst>
            <pc:docMk/>
            <pc:sldMk cId="2675934449" sldId="261"/>
            <ac:inkMk id="22" creationId="{53A18DE6-E774-BE4F-7160-480A82B65CDF}"/>
          </ac:inkMkLst>
        </pc:inkChg>
      </pc:sldChg>
      <pc:sldChg chg="addSp delSp modSp add mod">
        <pc:chgData name="Davi Carvalho" userId="e503860ae1244ae6" providerId="LiveId" clId="{3FA8DEDE-8F0D-4CF3-85F2-AA9A341CED76}" dt="2024-04-02T22:12:20.873" v="1923" actId="1076"/>
        <pc:sldMkLst>
          <pc:docMk/>
          <pc:sldMk cId="2714817219" sldId="262"/>
        </pc:sldMkLst>
        <pc:spChg chg="add mod">
          <ac:chgData name="Davi Carvalho" userId="e503860ae1244ae6" providerId="LiveId" clId="{3FA8DEDE-8F0D-4CF3-85F2-AA9A341CED76}" dt="2024-04-02T22:02:07.535" v="1830" actId="1076"/>
          <ac:spMkLst>
            <pc:docMk/>
            <pc:sldMk cId="2714817219" sldId="262"/>
            <ac:spMk id="7" creationId="{37666F1C-AECE-B795-D9E5-82BB075198BD}"/>
          </ac:spMkLst>
        </pc:spChg>
        <pc:spChg chg="add mod">
          <ac:chgData name="Davi Carvalho" userId="e503860ae1244ae6" providerId="LiveId" clId="{3FA8DEDE-8F0D-4CF3-85F2-AA9A341CED76}" dt="2024-04-02T22:10:51.018" v="1888" actId="20577"/>
          <ac:spMkLst>
            <pc:docMk/>
            <pc:sldMk cId="2714817219" sldId="262"/>
            <ac:spMk id="15" creationId="{4DB0CF7B-2B95-7AE2-D4F5-31B6D2F8290A}"/>
          </ac:spMkLst>
        </pc:spChg>
        <pc:spChg chg="add mod">
          <ac:chgData name="Davi Carvalho" userId="e503860ae1244ae6" providerId="LiveId" clId="{3FA8DEDE-8F0D-4CF3-85F2-AA9A341CED76}" dt="2024-04-02T22:11:22.459" v="1916" actId="1076"/>
          <ac:spMkLst>
            <pc:docMk/>
            <pc:sldMk cId="2714817219" sldId="262"/>
            <ac:spMk id="18" creationId="{089AFF1E-A519-1E7A-4DA1-DD1F2D3235BB}"/>
          </ac:spMkLst>
        </pc:spChg>
        <pc:graphicFrameChg chg="add del mod modGraphic">
          <ac:chgData name="Davi Carvalho" userId="e503860ae1244ae6" providerId="LiveId" clId="{3FA8DEDE-8F0D-4CF3-85F2-AA9A341CED76}" dt="2024-04-02T22:12:14.268" v="1919" actId="478"/>
          <ac:graphicFrameMkLst>
            <pc:docMk/>
            <pc:sldMk cId="2714817219" sldId="262"/>
            <ac:graphicFrameMk id="10" creationId="{05E824DE-D122-78F5-ECEA-4B3CAD1B4886}"/>
          </ac:graphicFrameMkLst>
        </pc:graphicFrameChg>
        <pc:picChg chg="add mod">
          <ac:chgData name="Davi Carvalho" userId="e503860ae1244ae6" providerId="LiveId" clId="{3FA8DEDE-8F0D-4CF3-85F2-AA9A341CED76}" dt="2024-04-02T22:00:58.045" v="1695" actId="1076"/>
          <ac:picMkLst>
            <pc:docMk/>
            <pc:sldMk cId="2714817219" sldId="262"/>
            <ac:picMk id="4" creationId="{C3A41D89-510F-F535-A939-2F4A44CECBB5}"/>
          </ac:picMkLst>
        </pc:picChg>
        <pc:picChg chg="add mod">
          <ac:chgData name="Davi Carvalho" userId="e503860ae1244ae6" providerId="LiveId" clId="{3FA8DEDE-8F0D-4CF3-85F2-AA9A341CED76}" dt="2024-04-02T22:02:12.134" v="1831" actId="1076"/>
          <ac:picMkLst>
            <pc:docMk/>
            <pc:sldMk cId="2714817219" sldId="262"/>
            <ac:picMk id="6" creationId="{4D53E3FC-6A72-9CAB-6B44-19986DD982EB}"/>
          </ac:picMkLst>
        </pc:picChg>
        <pc:picChg chg="add mod">
          <ac:chgData name="Davi Carvalho" userId="e503860ae1244ae6" providerId="LiveId" clId="{3FA8DEDE-8F0D-4CF3-85F2-AA9A341CED76}" dt="2024-04-02T22:12:20.873" v="1923" actId="1076"/>
          <ac:picMkLst>
            <pc:docMk/>
            <pc:sldMk cId="2714817219" sldId="262"/>
            <ac:picMk id="9" creationId="{0257DF74-7439-77F0-7EC2-47E630E0DB47}"/>
          </ac:picMkLst>
        </pc:picChg>
        <pc:picChg chg="add mod">
          <ac:chgData name="Davi Carvalho" userId="e503860ae1244ae6" providerId="LiveId" clId="{3FA8DEDE-8F0D-4CF3-85F2-AA9A341CED76}" dt="2024-04-02T22:10:41.376" v="1842" actId="1076"/>
          <ac:picMkLst>
            <pc:docMk/>
            <pc:sldMk cId="2714817219" sldId="262"/>
            <ac:picMk id="12" creationId="{9E20677A-F39B-69F5-69CF-742E7C929043}"/>
          </ac:picMkLst>
        </pc:picChg>
        <pc:picChg chg="add mod">
          <ac:chgData name="Davi Carvalho" userId="e503860ae1244ae6" providerId="LiveId" clId="{3FA8DEDE-8F0D-4CF3-85F2-AA9A341CED76}" dt="2024-04-02T22:10:42.970" v="1843" actId="1076"/>
          <ac:picMkLst>
            <pc:docMk/>
            <pc:sldMk cId="2714817219" sldId="262"/>
            <ac:picMk id="14" creationId="{71E303F9-D4CB-CFA3-C3A5-365E51C8ED30}"/>
          </ac:picMkLst>
        </pc:picChg>
        <pc:picChg chg="add mod">
          <ac:chgData name="Davi Carvalho" userId="e503860ae1244ae6" providerId="LiveId" clId="{3FA8DEDE-8F0D-4CF3-85F2-AA9A341CED76}" dt="2024-04-02T22:11:05.290" v="1890" actId="1076"/>
          <ac:picMkLst>
            <pc:docMk/>
            <pc:sldMk cId="2714817219" sldId="262"/>
            <ac:picMk id="17" creationId="{44EA3B1D-B382-33FB-ACA2-8206419A2F24}"/>
          </ac:picMkLst>
        </pc:picChg>
        <pc:inkChg chg="add">
          <ac:chgData name="Davi Carvalho" userId="e503860ae1244ae6" providerId="LiveId" clId="{3FA8DEDE-8F0D-4CF3-85F2-AA9A341CED76}" dt="2024-04-02T21:44:02.457" v="1693" actId="9405"/>
          <ac:inkMkLst>
            <pc:docMk/>
            <pc:sldMk cId="2714817219" sldId="262"/>
            <ac:inkMk id="2" creationId="{C4E5BEDC-D652-FE08-6780-222F73198D54}"/>
          </ac:inkMkLst>
        </pc:inkChg>
      </pc:sldChg>
      <pc:sldChg chg="addSp modSp add mod">
        <pc:chgData name="Davi Carvalho" userId="e503860ae1244ae6" providerId="LiveId" clId="{3FA8DEDE-8F0D-4CF3-85F2-AA9A341CED76}" dt="2024-04-09T17:47:24.243" v="2291" actId="1076"/>
        <pc:sldMkLst>
          <pc:docMk/>
          <pc:sldMk cId="332303055" sldId="263"/>
        </pc:sldMkLst>
        <pc:spChg chg="add mod">
          <ac:chgData name="Davi Carvalho" userId="e503860ae1244ae6" providerId="LiveId" clId="{3FA8DEDE-8F0D-4CF3-85F2-AA9A341CED76}" dt="2024-04-03T15:42:47.816" v="2288" actId="20577"/>
          <ac:spMkLst>
            <pc:docMk/>
            <pc:sldMk cId="332303055" sldId="263"/>
            <ac:spMk id="6" creationId="{0739A511-7EE5-ECD5-9DCC-F3E85E5B4B1F}"/>
          </ac:spMkLst>
        </pc:spChg>
        <pc:picChg chg="add mod">
          <ac:chgData name="Davi Carvalho" userId="e503860ae1244ae6" providerId="LiveId" clId="{3FA8DEDE-8F0D-4CF3-85F2-AA9A341CED76}" dt="2024-04-03T15:40:50.110" v="1934" actId="1076"/>
          <ac:picMkLst>
            <pc:docMk/>
            <pc:sldMk cId="332303055" sldId="263"/>
            <ac:picMk id="3" creationId="{B634BF87-3EF5-23B2-2584-B05E00EFDD2C}"/>
          </ac:picMkLst>
        </pc:picChg>
        <pc:picChg chg="add mod">
          <ac:chgData name="Davi Carvalho" userId="e503860ae1244ae6" providerId="LiveId" clId="{3FA8DEDE-8F0D-4CF3-85F2-AA9A341CED76}" dt="2024-04-09T17:47:24.243" v="2291" actId="1076"/>
          <ac:picMkLst>
            <pc:docMk/>
            <pc:sldMk cId="332303055" sldId="263"/>
            <ac:picMk id="5" creationId="{CFB6C2CA-1913-7858-73D6-55DD1B99BBFB}"/>
          </ac:picMkLst>
        </pc:picChg>
        <pc:picChg chg="add mod">
          <ac:chgData name="Davi Carvalho" userId="e503860ae1244ae6" providerId="LiveId" clId="{3FA8DEDE-8F0D-4CF3-85F2-AA9A341CED76}" dt="2024-04-03T16:54:22.631" v="2290" actId="1076"/>
          <ac:picMkLst>
            <pc:docMk/>
            <pc:sldMk cId="332303055" sldId="263"/>
            <ac:picMk id="8" creationId="{5FC4CD63-47E1-9CAA-60F6-7EFE46FF5980}"/>
          </ac:picMkLst>
        </pc:picChg>
      </pc:sldChg>
      <pc:sldChg chg="addSp modSp add mod">
        <pc:chgData name="Davi Carvalho" userId="e503860ae1244ae6" providerId="LiveId" clId="{3FA8DEDE-8F0D-4CF3-85F2-AA9A341CED76}" dt="2024-04-09T18:10:02.360" v="2368" actId="1076"/>
        <pc:sldMkLst>
          <pc:docMk/>
          <pc:sldMk cId="3098368878" sldId="264"/>
        </pc:sldMkLst>
        <pc:spChg chg="add mod">
          <ac:chgData name="Davi Carvalho" userId="e503860ae1244ae6" providerId="LiveId" clId="{3FA8DEDE-8F0D-4CF3-85F2-AA9A341CED76}" dt="2024-04-09T18:10:02.360" v="2368" actId="1076"/>
          <ac:spMkLst>
            <pc:docMk/>
            <pc:sldMk cId="3098368878" sldId="264"/>
            <ac:spMk id="4" creationId="{9C208BB5-99A7-042D-FCE5-E4658C17CDAA}"/>
          </ac:spMkLst>
        </pc:spChg>
        <pc:picChg chg="add mod">
          <ac:chgData name="Davi Carvalho" userId="e503860ae1244ae6" providerId="LiveId" clId="{3FA8DEDE-8F0D-4CF3-85F2-AA9A341CED76}" dt="2024-04-09T18:09:49.088" v="2367" actId="1076"/>
          <ac:picMkLst>
            <pc:docMk/>
            <pc:sldMk cId="3098368878" sldId="264"/>
            <ac:picMk id="3" creationId="{F9638659-8D67-40DF-65B7-E4737A05179C}"/>
          </ac:picMkLst>
        </pc:picChg>
        <pc:picChg chg="add mod">
          <ac:chgData name="Davi Carvalho" userId="e503860ae1244ae6" providerId="LiveId" clId="{3FA8DEDE-8F0D-4CF3-85F2-AA9A341CED76}" dt="2024-04-09T18:09:43.914" v="2366" actId="1076"/>
          <ac:picMkLst>
            <pc:docMk/>
            <pc:sldMk cId="3098368878" sldId="264"/>
            <ac:picMk id="6" creationId="{5FEBDD30-DB9A-9A4B-6A52-F3BA84D11DA8}"/>
          </ac:picMkLst>
        </pc:picChg>
      </pc:sldChg>
      <pc:sldChg chg="addSp modSp add mod">
        <pc:chgData name="Davi Carvalho" userId="e503860ae1244ae6" providerId="LiveId" clId="{3FA8DEDE-8F0D-4CF3-85F2-AA9A341CED76}" dt="2024-04-09T18:10:53.705" v="2405" actId="1076"/>
        <pc:sldMkLst>
          <pc:docMk/>
          <pc:sldMk cId="3101908121" sldId="265"/>
        </pc:sldMkLst>
        <pc:spChg chg="add mod">
          <ac:chgData name="Davi Carvalho" userId="e503860ae1244ae6" providerId="LiveId" clId="{3FA8DEDE-8F0D-4CF3-85F2-AA9A341CED76}" dt="2024-04-09T18:10:52.165" v="2403" actId="1076"/>
          <ac:spMkLst>
            <pc:docMk/>
            <pc:sldMk cId="3101908121" sldId="265"/>
            <ac:spMk id="4" creationId="{EC6572B9-28E0-0109-F3FF-67ADF08C5288}"/>
          </ac:spMkLst>
        </pc:spChg>
        <pc:picChg chg="add mod">
          <ac:chgData name="Davi Carvalho" userId="e503860ae1244ae6" providerId="LiveId" clId="{3FA8DEDE-8F0D-4CF3-85F2-AA9A341CED76}" dt="2024-04-09T18:10:53.705" v="2405" actId="1076"/>
          <ac:picMkLst>
            <pc:docMk/>
            <pc:sldMk cId="3101908121" sldId="265"/>
            <ac:picMk id="3" creationId="{9199B906-C964-0F21-FA1B-13B4672650C2}"/>
          </ac:picMkLst>
        </pc:picChg>
      </pc:sldChg>
      <pc:sldChg chg="addSp delSp modSp add mod">
        <pc:chgData name="Davi Carvalho" userId="e503860ae1244ae6" providerId="LiveId" clId="{3FA8DEDE-8F0D-4CF3-85F2-AA9A341CED76}" dt="2024-04-10T21:01:46.182" v="2565" actId="478"/>
        <pc:sldMkLst>
          <pc:docMk/>
          <pc:sldMk cId="1413185403" sldId="266"/>
        </pc:sldMkLst>
        <pc:spChg chg="add mod">
          <ac:chgData name="Davi Carvalho" userId="e503860ae1244ae6" providerId="LiveId" clId="{3FA8DEDE-8F0D-4CF3-85F2-AA9A341CED76}" dt="2024-04-09T18:12:58.659" v="2448" actId="1076"/>
          <ac:spMkLst>
            <pc:docMk/>
            <pc:sldMk cId="1413185403" sldId="266"/>
            <ac:spMk id="8" creationId="{4A3AF478-BB98-71F0-7AEB-4304E8E7C04A}"/>
          </ac:spMkLst>
        </pc:spChg>
        <pc:spChg chg="add mod">
          <ac:chgData name="Davi Carvalho" userId="e503860ae1244ae6" providerId="LiveId" clId="{3FA8DEDE-8F0D-4CF3-85F2-AA9A341CED76}" dt="2024-04-09T18:26:32.492" v="2476" actId="1076"/>
          <ac:spMkLst>
            <pc:docMk/>
            <pc:sldMk cId="1413185403" sldId="266"/>
            <ac:spMk id="11" creationId="{43613A4F-E526-FDDA-C64C-C6B3FCBE2525}"/>
          </ac:spMkLst>
        </pc:spChg>
        <pc:spChg chg="add mod">
          <ac:chgData name="Davi Carvalho" userId="e503860ae1244ae6" providerId="LiveId" clId="{3FA8DEDE-8F0D-4CF3-85F2-AA9A341CED76}" dt="2024-04-09T22:30:54.239" v="2505" actId="1076"/>
          <ac:spMkLst>
            <pc:docMk/>
            <pc:sldMk cId="1413185403" sldId="266"/>
            <ac:spMk id="14" creationId="{4FA91F7F-4A32-4082-1D34-96F0727E3C96}"/>
          </ac:spMkLst>
        </pc:spChg>
        <pc:spChg chg="add mod">
          <ac:chgData name="Davi Carvalho" userId="e503860ae1244ae6" providerId="LiveId" clId="{3FA8DEDE-8F0D-4CF3-85F2-AA9A341CED76}" dt="2024-04-09T22:35:03.011" v="2525" actId="1076"/>
          <ac:spMkLst>
            <pc:docMk/>
            <pc:sldMk cId="1413185403" sldId="266"/>
            <ac:spMk id="17" creationId="{3BB77F1D-5FE6-FE89-AF37-F1FEBFCDAAF7}"/>
          </ac:spMkLst>
        </pc:spChg>
        <pc:picChg chg="add mod">
          <ac:chgData name="Davi Carvalho" userId="e503860ae1244ae6" providerId="LiveId" clId="{3FA8DEDE-8F0D-4CF3-85F2-AA9A341CED76}" dt="2024-04-09T18:12:35.204" v="2418" actId="14100"/>
          <ac:picMkLst>
            <pc:docMk/>
            <pc:sldMk cId="1413185403" sldId="266"/>
            <ac:picMk id="3" creationId="{F6CAB772-ACEE-1F70-EEB8-104EE9F7E8F4}"/>
          </ac:picMkLst>
        </pc:picChg>
        <pc:picChg chg="add mod">
          <ac:chgData name="Davi Carvalho" userId="e503860ae1244ae6" providerId="LiveId" clId="{3FA8DEDE-8F0D-4CF3-85F2-AA9A341CED76}" dt="2024-04-09T23:38:44.299" v="2527" actId="1076"/>
          <ac:picMkLst>
            <pc:docMk/>
            <pc:sldMk cId="1413185403" sldId="266"/>
            <ac:picMk id="4" creationId="{00069940-FA21-B4FD-D1FD-CFB0F1FF5B2B}"/>
          </ac:picMkLst>
        </pc:picChg>
        <pc:picChg chg="add del">
          <ac:chgData name="Davi Carvalho" userId="e503860ae1244ae6" providerId="LiveId" clId="{3FA8DEDE-8F0D-4CF3-85F2-AA9A341CED76}" dt="2024-04-10T21:01:46.182" v="2565" actId="478"/>
          <ac:picMkLst>
            <pc:docMk/>
            <pc:sldMk cId="1413185403" sldId="266"/>
            <ac:picMk id="5" creationId="{702B2351-4708-688F-9BE4-FB33CABE4FA0}"/>
          </ac:picMkLst>
        </pc:picChg>
        <pc:picChg chg="add del">
          <ac:chgData name="Davi Carvalho" userId="e503860ae1244ae6" providerId="LiveId" clId="{3FA8DEDE-8F0D-4CF3-85F2-AA9A341CED76}" dt="2024-04-09T18:11:59.667" v="2409" actId="478"/>
          <ac:picMkLst>
            <pc:docMk/>
            <pc:sldMk cId="1413185403" sldId="266"/>
            <ac:picMk id="5" creationId="{84EE7AF1-9821-B3F1-0193-47647B920404}"/>
          </ac:picMkLst>
        </pc:picChg>
        <pc:picChg chg="add mod">
          <ac:chgData name="Davi Carvalho" userId="e503860ae1244ae6" providerId="LiveId" clId="{3FA8DEDE-8F0D-4CF3-85F2-AA9A341CED76}" dt="2024-04-09T18:12:25.432" v="2416" actId="14100"/>
          <ac:picMkLst>
            <pc:docMk/>
            <pc:sldMk cId="1413185403" sldId="266"/>
            <ac:picMk id="7" creationId="{F78F1163-2639-FB08-93FF-DD93D8286A74}"/>
          </ac:picMkLst>
        </pc:picChg>
        <pc:picChg chg="add mod">
          <ac:chgData name="Davi Carvalho" userId="e503860ae1244ae6" providerId="LiveId" clId="{3FA8DEDE-8F0D-4CF3-85F2-AA9A341CED76}" dt="2024-04-09T18:26:35.275" v="2477" actId="1076"/>
          <ac:picMkLst>
            <pc:docMk/>
            <pc:sldMk cId="1413185403" sldId="266"/>
            <ac:picMk id="10" creationId="{47196AA7-0D7C-E54A-7A11-4879E8112D18}"/>
          </ac:picMkLst>
        </pc:picChg>
        <pc:picChg chg="add mod">
          <ac:chgData name="Davi Carvalho" userId="e503860ae1244ae6" providerId="LiveId" clId="{3FA8DEDE-8F0D-4CF3-85F2-AA9A341CED76}" dt="2024-04-09T22:30:51.664" v="2504" actId="1076"/>
          <ac:picMkLst>
            <pc:docMk/>
            <pc:sldMk cId="1413185403" sldId="266"/>
            <ac:picMk id="13" creationId="{F145211A-97F7-FDC8-DB7C-432432713BD3}"/>
          </ac:picMkLst>
        </pc:picChg>
        <pc:picChg chg="add mod">
          <ac:chgData name="Davi Carvalho" userId="e503860ae1244ae6" providerId="LiveId" clId="{3FA8DEDE-8F0D-4CF3-85F2-AA9A341CED76}" dt="2024-04-09T22:34:55.960" v="2507" actId="1076"/>
          <ac:picMkLst>
            <pc:docMk/>
            <pc:sldMk cId="1413185403" sldId="266"/>
            <ac:picMk id="16" creationId="{50EE622C-6DD2-4F58-089F-59B2C36D06D6}"/>
          </ac:picMkLst>
        </pc:picChg>
      </pc:sldChg>
      <pc:sldChg chg="addSp delSp modSp add mod">
        <pc:chgData name="Davi Carvalho" userId="e503860ae1244ae6" providerId="LiveId" clId="{3FA8DEDE-8F0D-4CF3-85F2-AA9A341CED76}" dt="2024-04-12T18:37:26.097" v="3206" actId="1076"/>
        <pc:sldMkLst>
          <pc:docMk/>
          <pc:sldMk cId="1143020095" sldId="267"/>
        </pc:sldMkLst>
        <pc:spChg chg="add mod">
          <ac:chgData name="Davi Carvalho" userId="e503860ae1244ae6" providerId="LiveId" clId="{3FA8DEDE-8F0D-4CF3-85F2-AA9A341CED76}" dt="2024-04-10T20:45:07.503" v="2563" actId="1076"/>
          <ac:spMkLst>
            <pc:docMk/>
            <pc:sldMk cId="1143020095" sldId="267"/>
            <ac:spMk id="2" creationId="{5EEFCD2F-BA62-2759-8C7C-AD0D31ED956D}"/>
          </ac:spMkLst>
        </pc:spChg>
        <pc:spChg chg="add mod">
          <ac:chgData name="Davi Carvalho" userId="e503860ae1244ae6" providerId="LiveId" clId="{3FA8DEDE-8F0D-4CF3-85F2-AA9A341CED76}" dt="2024-04-12T18:37:10.257" v="3171" actId="1076"/>
          <ac:spMkLst>
            <pc:docMk/>
            <pc:sldMk cId="1143020095" sldId="267"/>
            <ac:spMk id="3" creationId="{CA72DC4F-27A0-52F7-48B5-9CF153E36473}"/>
          </ac:spMkLst>
        </pc:spChg>
        <pc:spChg chg="add del mod">
          <ac:chgData name="Davi Carvalho" userId="e503860ae1244ae6" providerId="LiveId" clId="{3FA8DEDE-8F0D-4CF3-85F2-AA9A341CED76}" dt="2024-04-10T21:02:21.070" v="2653"/>
          <ac:spMkLst>
            <pc:docMk/>
            <pc:sldMk cId="1143020095" sldId="267"/>
            <ac:spMk id="5" creationId="{10C331D5-B547-B192-2845-35A09FBA2B8F}"/>
          </ac:spMkLst>
        </pc:spChg>
        <pc:spChg chg="add mod">
          <ac:chgData name="Davi Carvalho" userId="e503860ae1244ae6" providerId="LiveId" clId="{3FA8DEDE-8F0D-4CF3-85F2-AA9A341CED76}" dt="2024-04-10T21:02:20.400" v="2651" actId="14100"/>
          <ac:spMkLst>
            <pc:docMk/>
            <pc:sldMk cId="1143020095" sldId="267"/>
            <ac:spMk id="6" creationId="{8AB13556-D537-ED3C-F777-2AC3D7669F93}"/>
          </ac:spMkLst>
        </pc:spChg>
        <pc:spChg chg="add mod">
          <ac:chgData name="Davi Carvalho" userId="e503860ae1244ae6" providerId="LiveId" clId="{3FA8DEDE-8F0D-4CF3-85F2-AA9A341CED76}" dt="2024-04-10T21:36:15.011" v="2753" actId="1076"/>
          <ac:spMkLst>
            <pc:docMk/>
            <pc:sldMk cId="1143020095" sldId="267"/>
            <ac:spMk id="9" creationId="{436D68F7-8ED3-9A89-4DBC-82F35B8FB9D2}"/>
          </ac:spMkLst>
        </pc:spChg>
        <pc:spChg chg="add mod">
          <ac:chgData name="Davi Carvalho" userId="e503860ae1244ae6" providerId="LiveId" clId="{3FA8DEDE-8F0D-4CF3-85F2-AA9A341CED76}" dt="2024-04-12T18:37:26.097" v="3206" actId="1076"/>
          <ac:spMkLst>
            <pc:docMk/>
            <pc:sldMk cId="1143020095" sldId="267"/>
            <ac:spMk id="10" creationId="{90659131-8841-3F97-FE0F-78596DE0473B}"/>
          </ac:spMkLst>
        </pc:spChg>
        <pc:spChg chg="add mod">
          <ac:chgData name="Davi Carvalho" userId="e503860ae1244ae6" providerId="LiveId" clId="{3FA8DEDE-8F0D-4CF3-85F2-AA9A341CED76}" dt="2024-04-10T21:52:10.774" v="2877" actId="14100"/>
          <ac:spMkLst>
            <pc:docMk/>
            <pc:sldMk cId="1143020095" sldId="267"/>
            <ac:spMk id="14" creationId="{C7CD5C69-4ADF-45DD-EB4D-BF0321EF8C76}"/>
          </ac:spMkLst>
        </pc:spChg>
        <pc:spChg chg="add mod">
          <ac:chgData name="Davi Carvalho" userId="e503860ae1244ae6" providerId="LiveId" clId="{3FA8DEDE-8F0D-4CF3-85F2-AA9A341CED76}" dt="2024-04-10T21:53:39.398" v="3123" actId="20577"/>
          <ac:spMkLst>
            <pc:docMk/>
            <pc:sldMk cId="1143020095" sldId="267"/>
            <ac:spMk id="19" creationId="{1C19C45A-5DE7-B4E3-23D9-51B5EE989D70}"/>
          </ac:spMkLst>
        </pc:spChg>
        <pc:picChg chg="add mod">
          <ac:chgData name="Davi Carvalho" userId="e503860ae1244ae6" providerId="LiveId" clId="{3FA8DEDE-8F0D-4CF3-85F2-AA9A341CED76}" dt="2024-04-10T21:01:58.813" v="2571" actId="1076"/>
          <ac:picMkLst>
            <pc:docMk/>
            <pc:sldMk cId="1143020095" sldId="267"/>
            <ac:picMk id="4" creationId="{1CD367B7-4625-3C35-1255-CB606086E1F3}"/>
          </ac:picMkLst>
        </pc:picChg>
        <pc:picChg chg="add mod">
          <ac:chgData name="Davi Carvalho" userId="e503860ae1244ae6" providerId="LiveId" clId="{3FA8DEDE-8F0D-4CF3-85F2-AA9A341CED76}" dt="2024-04-12T18:37:11.951" v="3172" actId="1076"/>
          <ac:picMkLst>
            <pc:docMk/>
            <pc:sldMk cId="1143020095" sldId="267"/>
            <ac:picMk id="7" creationId="{8FBC000C-8328-911B-1C1E-07CB588B075B}"/>
          </ac:picMkLst>
        </pc:picChg>
        <pc:picChg chg="add mod">
          <ac:chgData name="Davi Carvalho" userId="e503860ae1244ae6" providerId="LiveId" clId="{3FA8DEDE-8F0D-4CF3-85F2-AA9A341CED76}" dt="2024-04-10T21:35:47.418" v="2657" actId="1076"/>
          <ac:picMkLst>
            <pc:docMk/>
            <pc:sldMk cId="1143020095" sldId="267"/>
            <ac:picMk id="8" creationId="{05789A82-0265-DE59-A3D1-EB90EF5AA758}"/>
          </ac:picMkLst>
        </pc:picChg>
        <pc:picChg chg="add del mod">
          <ac:chgData name="Davi Carvalho" userId="e503860ae1244ae6" providerId="LiveId" clId="{3FA8DEDE-8F0D-4CF3-85F2-AA9A341CED76}" dt="2024-04-10T21:49:49.601" v="2871" actId="478"/>
          <ac:picMkLst>
            <pc:docMk/>
            <pc:sldMk cId="1143020095" sldId="267"/>
            <ac:picMk id="11" creationId="{A2560AF7-9C6A-584B-6BC0-A06250F654D4}"/>
          </ac:picMkLst>
        </pc:picChg>
        <pc:picChg chg="add mod">
          <ac:chgData name="Davi Carvalho" userId="e503860ae1244ae6" providerId="LiveId" clId="{3FA8DEDE-8F0D-4CF3-85F2-AA9A341CED76}" dt="2024-04-10T21:52:12.434" v="2878" actId="1076"/>
          <ac:picMkLst>
            <pc:docMk/>
            <pc:sldMk cId="1143020095" sldId="267"/>
            <ac:picMk id="13" creationId="{922CC8C9-17BA-B74C-6045-EB02DBB46D70}"/>
          </ac:picMkLst>
        </pc:picChg>
        <pc:picChg chg="add mod">
          <ac:chgData name="Davi Carvalho" userId="e503860ae1244ae6" providerId="LiveId" clId="{3FA8DEDE-8F0D-4CF3-85F2-AA9A341CED76}" dt="2024-04-10T21:49:51.602" v="2872" actId="1076"/>
          <ac:picMkLst>
            <pc:docMk/>
            <pc:sldMk cId="1143020095" sldId="267"/>
            <ac:picMk id="16" creationId="{0319ED7F-74CE-A6D7-13B8-C169E2325ED0}"/>
          </ac:picMkLst>
        </pc:picChg>
        <pc:picChg chg="add mod">
          <ac:chgData name="Davi Carvalho" userId="e503860ae1244ae6" providerId="LiveId" clId="{3FA8DEDE-8F0D-4CF3-85F2-AA9A341CED76}" dt="2024-04-12T18:26:33.837" v="3124" actId="1076"/>
          <ac:picMkLst>
            <pc:docMk/>
            <pc:sldMk cId="1143020095" sldId="267"/>
            <ac:picMk id="18" creationId="{1145722F-CF60-5228-995A-3A3B1DC7014E}"/>
          </ac:picMkLst>
        </pc:picChg>
      </pc:sldChg>
      <pc:sldChg chg="addSp modSp add mod">
        <pc:chgData name="Davi Carvalho" userId="e503860ae1244ae6" providerId="LiveId" clId="{3FA8DEDE-8F0D-4CF3-85F2-AA9A341CED76}" dt="2024-04-12T19:10:18.934" v="3562" actId="1076"/>
        <pc:sldMkLst>
          <pc:docMk/>
          <pc:sldMk cId="3326561610" sldId="268"/>
        </pc:sldMkLst>
        <pc:spChg chg="add mod">
          <ac:chgData name="Davi Carvalho" userId="e503860ae1244ae6" providerId="LiveId" clId="{3FA8DEDE-8F0D-4CF3-85F2-AA9A341CED76}" dt="2024-04-12T18:49:25.110" v="3263" actId="14100"/>
          <ac:spMkLst>
            <pc:docMk/>
            <pc:sldMk cId="3326561610" sldId="268"/>
            <ac:spMk id="4" creationId="{2CC2854D-0BA5-E485-25D7-205121A3DBFC}"/>
          </ac:spMkLst>
        </pc:spChg>
        <pc:spChg chg="add mod">
          <ac:chgData name="Davi Carvalho" userId="e503860ae1244ae6" providerId="LiveId" clId="{3FA8DEDE-8F0D-4CF3-85F2-AA9A341CED76}" dt="2024-04-12T18:50:19.718" v="3299" actId="1076"/>
          <ac:spMkLst>
            <pc:docMk/>
            <pc:sldMk cId="3326561610" sldId="268"/>
            <ac:spMk id="7" creationId="{20035D73-A7DD-3D29-D0A0-AF3E4AA22EFC}"/>
          </ac:spMkLst>
        </pc:spChg>
        <pc:spChg chg="add mod">
          <ac:chgData name="Davi Carvalho" userId="e503860ae1244ae6" providerId="LiveId" clId="{3FA8DEDE-8F0D-4CF3-85F2-AA9A341CED76}" dt="2024-04-12T18:58:34.161" v="3430" actId="14100"/>
          <ac:spMkLst>
            <pc:docMk/>
            <pc:sldMk cId="3326561610" sldId="268"/>
            <ac:spMk id="10" creationId="{DA09F84D-5471-3C70-4717-4FC209F937C5}"/>
          </ac:spMkLst>
        </pc:spChg>
        <pc:spChg chg="add mod">
          <ac:chgData name="Davi Carvalho" userId="e503860ae1244ae6" providerId="LiveId" clId="{3FA8DEDE-8F0D-4CF3-85F2-AA9A341CED76}" dt="2024-04-12T19:07:48.223" v="3494" actId="20577"/>
          <ac:spMkLst>
            <pc:docMk/>
            <pc:sldMk cId="3326561610" sldId="268"/>
            <ac:spMk id="13" creationId="{6890A3A0-AF04-2860-3C65-2A1250C3E564}"/>
          </ac:spMkLst>
        </pc:spChg>
        <pc:spChg chg="add mod">
          <ac:chgData name="Davi Carvalho" userId="e503860ae1244ae6" providerId="LiveId" clId="{3FA8DEDE-8F0D-4CF3-85F2-AA9A341CED76}" dt="2024-04-12T19:10:18.934" v="3562" actId="1076"/>
          <ac:spMkLst>
            <pc:docMk/>
            <pc:sldMk cId="3326561610" sldId="268"/>
            <ac:spMk id="16" creationId="{D3502A48-7769-3009-6242-28ED550725D9}"/>
          </ac:spMkLst>
        </pc:spChg>
        <pc:picChg chg="add mod">
          <ac:chgData name="Davi Carvalho" userId="e503860ae1244ae6" providerId="LiveId" clId="{3FA8DEDE-8F0D-4CF3-85F2-AA9A341CED76}" dt="2024-04-12T18:49:26.389" v="3265" actId="1076"/>
          <ac:picMkLst>
            <pc:docMk/>
            <pc:sldMk cId="3326561610" sldId="268"/>
            <ac:picMk id="3" creationId="{920D1E55-D1DE-E313-1C8D-8041F604F93E}"/>
          </ac:picMkLst>
        </pc:picChg>
        <pc:picChg chg="add mod">
          <ac:chgData name="Davi Carvalho" userId="e503860ae1244ae6" providerId="LiveId" clId="{3FA8DEDE-8F0D-4CF3-85F2-AA9A341CED76}" dt="2024-04-12T18:50:16.417" v="3297" actId="1076"/>
          <ac:picMkLst>
            <pc:docMk/>
            <pc:sldMk cId="3326561610" sldId="268"/>
            <ac:picMk id="6" creationId="{08361327-4E0D-5FBC-64CD-A9D9A4CD083B}"/>
          </ac:picMkLst>
        </pc:picChg>
        <pc:picChg chg="add mod">
          <ac:chgData name="Davi Carvalho" userId="e503860ae1244ae6" providerId="LiveId" clId="{3FA8DEDE-8F0D-4CF3-85F2-AA9A341CED76}" dt="2024-04-12T18:58:35.660" v="3431" actId="1076"/>
          <ac:picMkLst>
            <pc:docMk/>
            <pc:sldMk cId="3326561610" sldId="268"/>
            <ac:picMk id="9" creationId="{357FE592-70F9-DC47-881B-8E3D109F56C5}"/>
          </ac:picMkLst>
        </pc:picChg>
        <pc:picChg chg="add mod">
          <ac:chgData name="Davi Carvalho" userId="e503860ae1244ae6" providerId="LiveId" clId="{3FA8DEDE-8F0D-4CF3-85F2-AA9A341CED76}" dt="2024-04-12T19:07:27.259" v="3433" actId="1076"/>
          <ac:picMkLst>
            <pc:docMk/>
            <pc:sldMk cId="3326561610" sldId="268"/>
            <ac:picMk id="12" creationId="{FC58D2AE-6B39-DCB1-0E38-79D094E4FCBC}"/>
          </ac:picMkLst>
        </pc:picChg>
        <pc:picChg chg="add mod">
          <ac:chgData name="Davi Carvalho" userId="e503860ae1244ae6" providerId="LiveId" clId="{3FA8DEDE-8F0D-4CF3-85F2-AA9A341CED76}" dt="2024-04-12T19:10:16.374" v="3561" actId="1076"/>
          <ac:picMkLst>
            <pc:docMk/>
            <pc:sldMk cId="3326561610" sldId="268"/>
            <ac:picMk id="15" creationId="{CC7492BA-FC57-23B4-38E5-BEC7F108FF82}"/>
          </ac:picMkLst>
        </pc:picChg>
      </pc:sldChg>
      <pc:sldChg chg="addSp delSp modSp add mod">
        <pc:chgData name="Davi Carvalho" userId="e503860ae1244ae6" providerId="LiveId" clId="{3FA8DEDE-8F0D-4CF3-85F2-AA9A341CED76}" dt="2024-04-15T17:40:22.855" v="3676" actId="1076"/>
        <pc:sldMkLst>
          <pc:docMk/>
          <pc:sldMk cId="2255689746" sldId="269"/>
        </pc:sldMkLst>
        <pc:spChg chg="add mod">
          <ac:chgData name="Davi Carvalho" userId="e503860ae1244ae6" providerId="LiveId" clId="{3FA8DEDE-8F0D-4CF3-85F2-AA9A341CED76}" dt="2024-04-15T17:23:58.221" v="3653" actId="14100"/>
          <ac:spMkLst>
            <pc:docMk/>
            <pc:sldMk cId="2255689746" sldId="269"/>
            <ac:spMk id="4" creationId="{35628EDB-8082-E789-C90A-F980F10DFF46}"/>
          </ac:spMkLst>
        </pc:spChg>
        <pc:picChg chg="add mod">
          <ac:chgData name="Davi Carvalho" userId="e503860ae1244ae6" providerId="LiveId" clId="{3FA8DEDE-8F0D-4CF3-85F2-AA9A341CED76}" dt="2024-04-15T17:23:55.836" v="3652" actId="14100"/>
          <ac:picMkLst>
            <pc:docMk/>
            <pc:sldMk cId="2255689746" sldId="269"/>
            <ac:picMk id="3" creationId="{682AD41B-4745-C33D-9563-5FB602D3B70D}"/>
          </ac:picMkLst>
        </pc:picChg>
        <pc:picChg chg="add mod">
          <ac:chgData name="Davi Carvalho" userId="e503860ae1244ae6" providerId="LiveId" clId="{3FA8DEDE-8F0D-4CF3-85F2-AA9A341CED76}" dt="2024-04-15T17:23:59.724" v="3654" actId="1076"/>
          <ac:picMkLst>
            <pc:docMk/>
            <pc:sldMk cId="2255689746" sldId="269"/>
            <ac:picMk id="6" creationId="{A07EE0A0-1CAB-1293-511D-7E4EB6F7013C}"/>
          </ac:picMkLst>
        </pc:picChg>
        <pc:picChg chg="add del mod">
          <ac:chgData name="Davi Carvalho" userId="e503860ae1244ae6" providerId="LiveId" clId="{3FA8DEDE-8F0D-4CF3-85F2-AA9A341CED76}" dt="2024-04-15T17:38:47.082" v="3658" actId="478"/>
          <ac:picMkLst>
            <pc:docMk/>
            <pc:sldMk cId="2255689746" sldId="269"/>
            <ac:picMk id="8" creationId="{477C5522-A4CE-440C-136B-325EC206A047}"/>
          </ac:picMkLst>
        </pc:picChg>
        <pc:picChg chg="add mod">
          <ac:chgData name="Davi Carvalho" userId="e503860ae1244ae6" providerId="LiveId" clId="{3FA8DEDE-8F0D-4CF3-85F2-AA9A341CED76}" dt="2024-04-15T17:40:22.855" v="3676" actId="1076"/>
          <ac:picMkLst>
            <pc:docMk/>
            <pc:sldMk cId="2255689746" sldId="269"/>
            <ac:picMk id="10" creationId="{8774F779-EDCB-58CF-34B1-497D936A0528}"/>
          </ac:picMkLst>
        </pc:picChg>
        <pc:picChg chg="add mod">
          <ac:chgData name="Davi Carvalho" userId="e503860ae1244ae6" providerId="LiveId" clId="{3FA8DEDE-8F0D-4CF3-85F2-AA9A341CED76}" dt="2024-04-15T17:40:16.331" v="3675" actId="1076"/>
          <ac:picMkLst>
            <pc:docMk/>
            <pc:sldMk cId="2255689746" sldId="269"/>
            <ac:picMk id="12" creationId="{B50AFC07-ADCD-5999-8CB6-909EC3CF0877}"/>
          </ac:picMkLst>
        </pc:picChg>
        <pc:picChg chg="add mod">
          <ac:chgData name="Davi Carvalho" userId="e503860ae1244ae6" providerId="LiveId" clId="{3FA8DEDE-8F0D-4CF3-85F2-AA9A341CED76}" dt="2024-04-15T17:40:04.594" v="3668" actId="14100"/>
          <ac:picMkLst>
            <pc:docMk/>
            <pc:sldMk cId="2255689746" sldId="269"/>
            <ac:picMk id="14" creationId="{8D14C894-8198-953C-7B30-5CF8A711F819}"/>
          </ac:picMkLst>
        </pc:picChg>
      </pc:sldChg>
      <pc:sldChg chg="addSp delSp modSp add mod">
        <pc:chgData name="Davi Carvalho" userId="e503860ae1244ae6" providerId="LiveId" clId="{3FA8DEDE-8F0D-4CF3-85F2-AA9A341CED76}" dt="2024-04-15T18:25:20.544" v="4109" actId="1076"/>
        <pc:sldMkLst>
          <pc:docMk/>
          <pc:sldMk cId="2863379456" sldId="270"/>
        </pc:sldMkLst>
        <pc:spChg chg="add mod">
          <ac:chgData name="Davi Carvalho" userId="e503860ae1244ae6" providerId="LiveId" clId="{3FA8DEDE-8F0D-4CF3-85F2-AA9A341CED76}" dt="2024-04-15T17:57:01.792" v="3929" actId="207"/>
          <ac:spMkLst>
            <pc:docMk/>
            <pc:sldMk cId="2863379456" sldId="270"/>
            <ac:spMk id="4" creationId="{3BAAEB5F-F151-FFFB-18EC-FA45978A3625}"/>
          </ac:spMkLst>
        </pc:spChg>
        <pc:spChg chg="add del mod">
          <ac:chgData name="Davi Carvalho" userId="e503860ae1244ae6" providerId="LiveId" clId="{3FA8DEDE-8F0D-4CF3-85F2-AA9A341CED76}" dt="2024-04-15T17:58:56.556" v="3966" actId="478"/>
          <ac:spMkLst>
            <pc:docMk/>
            <pc:sldMk cId="2863379456" sldId="270"/>
            <ac:spMk id="6" creationId="{C7F86E41-5BE9-D340-0FAC-2B920D35EDA5}"/>
          </ac:spMkLst>
        </pc:spChg>
        <pc:spChg chg="add mod">
          <ac:chgData name="Davi Carvalho" userId="e503860ae1244ae6" providerId="LiveId" clId="{3FA8DEDE-8F0D-4CF3-85F2-AA9A341CED76}" dt="2024-04-15T17:59:25.658" v="4027" actId="1076"/>
          <ac:spMkLst>
            <pc:docMk/>
            <pc:sldMk cId="2863379456" sldId="270"/>
            <ac:spMk id="9" creationId="{BC8351A2-D88F-58FC-F04F-548A492E9E6B}"/>
          </ac:spMkLst>
        </pc:spChg>
        <pc:spChg chg="add mod">
          <ac:chgData name="Davi Carvalho" userId="e503860ae1244ae6" providerId="LiveId" clId="{3FA8DEDE-8F0D-4CF3-85F2-AA9A341CED76}" dt="2024-04-15T18:01:36.021" v="4073" actId="1076"/>
          <ac:spMkLst>
            <pc:docMk/>
            <pc:sldMk cId="2863379456" sldId="270"/>
            <ac:spMk id="12" creationId="{1D893E33-C766-604F-6AC3-4E13848B194C}"/>
          </ac:spMkLst>
        </pc:spChg>
        <pc:spChg chg="add mod">
          <ac:chgData name="Davi Carvalho" userId="e503860ae1244ae6" providerId="LiveId" clId="{3FA8DEDE-8F0D-4CF3-85F2-AA9A341CED76}" dt="2024-04-15T18:25:20.544" v="4109" actId="1076"/>
          <ac:spMkLst>
            <pc:docMk/>
            <pc:sldMk cId="2863379456" sldId="270"/>
            <ac:spMk id="17" creationId="{1E3C0C84-F7F7-71C9-C5FE-76E14D07E40B}"/>
          </ac:spMkLst>
        </pc:spChg>
        <pc:picChg chg="add mod">
          <ac:chgData name="Davi Carvalho" userId="e503860ae1244ae6" providerId="LiveId" clId="{3FA8DEDE-8F0D-4CF3-85F2-AA9A341CED76}" dt="2024-04-15T17:57:09.459" v="3933" actId="1076"/>
          <ac:picMkLst>
            <pc:docMk/>
            <pc:sldMk cId="2863379456" sldId="270"/>
            <ac:picMk id="3" creationId="{40BC36EF-B28D-7DDF-68FB-CDB65FCEC9A9}"/>
          </ac:picMkLst>
        </pc:picChg>
        <pc:picChg chg="add mod">
          <ac:chgData name="Davi Carvalho" userId="e503860ae1244ae6" providerId="LiveId" clId="{3FA8DEDE-8F0D-4CF3-85F2-AA9A341CED76}" dt="2024-04-15T17:59:30.190" v="4031" actId="1076"/>
          <ac:picMkLst>
            <pc:docMk/>
            <pc:sldMk cId="2863379456" sldId="270"/>
            <ac:picMk id="8" creationId="{C899A518-7991-8AC0-1E66-B5ABAFFDEAD0}"/>
          </ac:picMkLst>
        </pc:picChg>
        <pc:picChg chg="add mod">
          <ac:chgData name="Davi Carvalho" userId="e503860ae1244ae6" providerId="LiveId" clId="{3FA8DEDE-8F0D-4CF3-85F2-AA9A341CED76}" dt="2024-04-15T18:01:37.009" v="4074" actId="1076"/>
          <ac:picMkLst>
            <pc:docMk/>
            <pc:sldMk cId="2863379456" sldId="270"/>
            <ac:picMk id="11" creationId="{6EDD4067-9321-C120-4BC2-427C6417FB3A}"/>
          </ac:picMkLst>
        </pc:picChg>
        <pc:picChg chg="add mod">
          <ac:chgData name="Davi Carvalho" userId="e503860ae1244ae6" providerId="LiveId" clId="{3FA8DEDE-8F0D-4CF3-85F2-AA9A341CED76}" dt="2024-04-15T18:25:09.559" v="4080" actId="1076"/>
          <ac:picMkLst>
            <pc:docMk/>
            <pc:sldMk cId="2863379456" sldId="270"/>
            <ac:picMk id="14" creationId="{80E84806-8A2C-39E4-5079-BCEEB42BA156}"/>
          </ac:picMkLst>
        </pc:picChg>
        <pc:picChg chg="add mod">
          <ac:chgData name="Davi Carvalho" userId="e503860ae1244ae6" providerId="LiveId" clId="{3FA8DEDE-8F0D-4CF3-85F2-AA9A341CED76}" dt="2024-04-15T18:25:08.254" v="4079" actId="1076"/>
          <ac:picMkLst>
            <pc:docMk/>
            <pc:sldMk cId="2863379456" sldId="270"/>
            <ac:picMk id="16" creationId="{E8BC4E51-A5E7-1745-F8EA-9E00F511477F}"/>
          </ac:picMkLst>
        </pc:picChg>
      </pc:sldChg>
      <pc:sldChg chg="addSp modSp new mod">
        <pc:chgData name="Davi Carvalho" userId="e503860ae1244ae6" providerId="LiveId" clId="{3FA8DEDE-8F0D-4CF3-85F2-AA9A341CED76}" dt="2024-04-15T18:46:54.044" v="4438" actId="1076"/>
        <pc:sldMkLst>
          <pc:docMk/>
          <pc:sldMk cId="2072366783" sldId="271"/>
        </pc:sldMkLst>
        <pc:spChg chg="add mod">
          <ac:chgData name="Davi Carvalho" userId="e503860ae1244ae6" providerId="LiveId" clId="{3FA8DEDE-8F0D-4CF3-85F2-AA9A341CED76}" dt="2024-04-15T18:45:37.636" v="4355" actId="1076"/>
          <ac:spMkLst>
            <pc:docMk/>
            <pc:sldMk cId="2072366783" sldId="271"/>
            <ac:spMk id="6" creationId="{50CAFDF9-57FC-C1A6-84EB-8C92E24F9134}"/>
          </ac:spMkLst>
        </pc:spChg>
        <pc:spChg chg="add mod">
          <ac:chgData name="Davi Carvalho" userId="e503860ae1244ae6" providerId="LiveId" clId="{3FA8DEDE-8F0D-4CF3-85F2-AA9A341CED76}" dt="2024-04-15T18:46:51.800" v="4437" actId="1076"/>
          <ac:spMkLst>
            <pc:docMk/>
            <pc:sldMk cId="2072366783" sldId="271"/>
            <ac:spMk id="9" creationId="{3AAE68E9-7119-4736-4A86-2D851A795042}"/>
          </ac:spMkLst>
        </pc:spChg>
        <pc:spChg chg="add mod">
          <ac:chgData name="Davi Carvalho" userId="e503860ae1244ae6" providerId="LiveId" clId="{3FA8DEDE-8F0D-4CF3-85F2-AA9A341CED76}" dt="2024-04-15T18:46:35.727" v="4433" actId="20577"/>
          <ac:spMkLst>
            <pc:docMk/>
            <pc:sldMk cId="2072366783" sldId="271"/>
            <ac:spMk id="14" creationId="{736E5854-10DC-BD26-1E48-EF5C26F1549E}"/>
          </ac:spMkLst>
        </pc:spChg>
        <pc:picChg chg="add mod">
          <ac:chgData name="Davi Carvalho" userId="e503860ae1244ae6" providerId="LiveId" clId="{3FA8DEDE-8F0D-4CF3-85F2-AA9A341CED76}" dt="2024-04-15T18:44:08.691" v="4332" actId="1076"/>
          <ac:picMkLst>
            <pc:docMk/>
            <pc:sldMk cId="2072366783" sldId="271"/>
            <ac:picMk id="3" creationId="{D4C4567B-EF73-6FD8-6C70-68BE9CF99109}"/>
          </ac:picMkLst>
        </pc:picChg>
        <pc:picChg chg="add mod">
          <ac:chgData name="Davi Carvalho" userId="e503860ae1244ae6" providerId="LiveId" clId="{3FA8DEDE-8F0D-4CF3-85F2-AA9A341CED76}" dt="2024-04-15T18:45:32.565" v="4354" actId="1076"/>
          <ac:picMkLst>
            <pc:docMk/>
            <pc:sldMk cId="2072366783" sldId="271"/>
            <ac:picMk id="5" creationId="{9746EBEF-34DC-4941-0D69-AF39BDFACAF4}"/>
          </ac:picMkLst>
        </pc:picChg>
        <pc:picChg chg="add mod">
          <ac:chgData name="Davi Carvalho" userId="e503860ae1244ae6" providerId="LiveId" clId="{3FA8DEDE-8F0D-4CF3-85F2-AA9A341CED76}" dt="2024-04-15T18:46:54.044" v="4438" actId="1076"/>
          <ac:picMkLst>
            <pc:docMk/>
            <pc:sldMk cId="2072366783" sldId="271"/>
            <ac:picMk id="8" creationId="{EBFC8948-DB27-E450-1C29-5482CA2F1CD9}"/>
          </ac:picMkLst>
        </pc:picChg>
        <pc:picChg chg="add mod">
          <ac:chgData name="Davi Carvalho" userId="e503860ae1244ae6" providerId="LiveId" clId="{3FA8DEDE-8F0D-4CF3-85F2-AA9A341CED76}" dt="2024-04-15T18:44:24.877" v="4337" actId="1076"/>
          <ac:picMkLst>
            <pc:docMk/>
            <pc:sldMk cId="2072366783" sldId="271"/>
            <ac:picMk id="11" creationId="{DC7B1144-40E1-34C8-E396-4B7C76239686}"/>
          </ac:picMkLst>
        </pc:picChg>
        <pc:picChg chg="add mod">
          <ac:chgData name="Davi Carvalho" userId="e503860ae1244ae6" providerId="LiveId" clId="{3FA8DEDE-8F0D-4CF3-85F2-AA9A341CED76}" dt="2024-04-15T18:44:58.071" v="4343" actId="1076"/>
          <ac:picMkLst>
            <pc:docMk/>
            <pc:sldMk cId="2072366783" sldId="271"/>
            <ac:picMk id="13" creationId="{AD6620D0-F029-2356-ED4A-3B8C712BC5C2}"/>
          </ac:picMkLst>
        </pc:picChg>
      </pc:sldChg>
      <pc:sldChg chg="addSp modSp new mod">
        <pc:chgData name="Davi Carvalho" userId="e503860ae1244ae6" providerId="LiveId" clId="{3FA8DEDE-8F0D-4CF3-85F2-AA9A341CED76}" dt="2024-04-15T19:05:50.425" v="4499" actId="1076"/>
        <pc:sldMkLst>
          <pc:docMk/>
          <pc:sldMk cId="641146121" sldId="272"/>
        </pc:sldMkLst>
        <pc:spChg chg="add mod">
          <ac:chgData name="Davi Carvalho" userId="e503860ae1244ae6" providerId="LiveId" clId="{3FA8DEDE-8F0D-4CF3-85F2-AA9A341CED76}" dt="2024-04-15T19:05:39.671" v="4496" actId="1076"/>
          <ac:spMkLst>
            <pc:docMk/>
            <pc:sldMk cId="641146121" sldId="272"/>
            <ac:spMk id="4" creationId="{D6AE8146-782C-41A7-5FCB-1F4EC98E27E6}"/>
          </ac:spMkLst>
        </pc:spChg>
        <pc:picChg chg="add mod">
          <ac:chgData name="Davi Carvalho" userId="e503860ae1244ae6" providerId="LiveId" clId="{3FA8DEDE-8F0D-4CF3-85F2-AA9A341CED76}" dt="2024-04-15T19:05:40.428" v="4497" actId="1076"/>
          <ac:picMkLst>
            <pc:docMk/>
            <pc:sldMk cId="641146121" sldId="272"/>
            <ac:picMk id="3" creationId="{F45FBF97-47DC-2505-2F56-8E12663D71FE}"/>
          </ac:picMkLst>
        </pc:picChg>
        <pc:picChg chg="add mod">
          <ac:chgData name="Davi Carvalho" userId="e503860ae1244ae6" providerId="LiveId" clId="{3FA8DEDE-8F0D-4CF3-85F2-AA9A341CED76}" dt="2024-04-15T19:05:50.425" v="4499" actId="1076"/>
          <ac:picMkLst>
            <pc:docMk/>
            <pc:sldMk cId="641146121" sldId="272"/>
            <ac:picMk id="6" creationId="{55B13CA1-5574-750E-F5A0-F900321498A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43:45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6703 24575,'0'16'0,"2"0"0,0 0 0,1 0 0,0 0 0,1 0 0,1-1 0,0 0 0,2 0 0,-1 0 0,2 0 0,0-1 0,11 14 0,1-2 0,1-1 0,1-1 0,1-1 0,1 0 0,28 19 0,-34-30 0,1-1 0,0-1 0,27 11 0,8 3 0,-25-11-169,59 18 1,-57-22-5,58 27 1,-57-23 0,0-1 1,1-2-1,1-2 1,0 0-1,58 4 1,-52-7-40,122 9-880,260-11 0,-205-6 706,483 3 385,-400-26 0,-205 14 0,-51 4 0,0-2 0,-1-2 0,48-19 0,28-9 0,692-215-4226,-501 145 2898,-267 96 1303,26-8-69,-1-3 1,96-50-1,-34 14 28,-12 6 71,28-18 4,-45 24 52,-2-5 0,93-66 0,-90 47 407,-7 7 849,-4-4 1,136-133 0,-135 112 183,-61 63-931,-1-1 0,-2-2 0,-1 0 0,29-45 0,7-21-530,-36 58-4,-1 0 0,-3-2 0,-1 0 0,25-69 0,-15 17-36,31-117 0,-46 147 195,-10 35-25,0 1 1,-2-1 0,3-32 0,-5 15-152,2 1 0,12-49 1,-9 48 68,2-57 1,-7 61-52,2 1 1,11-48 0,15-24-38,35-152 0,-65 258-1,3-26-108,2-1-1,2 1 1,0 0-1,2 0 1,2 1-1,16-31 1,-3 13 109,-1-1 0,20-66 0,5-12 0,-20 54 0,26-108 0,19-52 0,-49 167 36,18-80 1,-16 9-37,9-33 0,-30 155 0,1-1 0,14-25 0,-14 31 0,-1-1 0,0 0 0,-1 0 0,-1-1 0,0 1 0,4-19 0,21-147 694,-23 144-694,-2-1 0,-1-36 0,-2 41 0,1 0 0,1 0 0,10-41 0,-4 31 0,-1 0 0,-2 0 0,0-49 0,-7-126 0,-2 80 0,1 18 0,5-139 0,-2 247 0,0 1 0,0 0 0,1 0 0,0 0 0,1 0 0,0 1 0,0-1 0,1 1 0,0-1 0,0 1 0,0 0 0,1 1 0,0-1 0,1 1 0,-1 0 0,10-8 0,6-2 0,1 2 0,-1 0 0,47-19 0,-4 0 0,-25 14 0,1 3 0,78-23 0,-12 5 0,-58 18 0,-20 7 0,52-24 0,-33 11 0,56-18 0,11-4 0,-91 35 0,0 1 0,34-6 0,-35 9 0,-1 0 0,1-2 0,31-14 0,-38 14-341,0 0 0,1 1-1,28-7 1,-14 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43:46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24575,'1'3'0,"-1"0"0,1 0 0,0 0 0,0 0 0,0 0 0,1-1 0,-1 1 0,0 0 0,1-1 0,0 1 0,0-1 0,3 5 0,32 30 0,-23-23 0,27 35 0,-31-35 0,1-1 0,0 0 0,16 13 0,78 68 0,73 56 0,-123-110 0,145 96 0,-160-111 0,-22-13 0,0-1 0,1-1 0,19 8 0,155 71 0,-51-4 0,-139-83 0,0-1 0,-1 1 0,1 0 0,0 0 0,-1 0 0,0 1 0,1-1 0,-1 1 0,0-1 0,0 1 0,0 0 0,-1-1 0,1 1 0,-1 0 0,1 0 0,0 4 0,-2-4 0,0-1 0,0 1 0,0-1 0,0 1 0,-1 0 0,1-1 0,-1 1 0,0-1 0,0 1 0,0-1 0,0 0 0,0 1 0,0-1 0,-1 0 0,1 0 0,-1 1 0,0-1 0,1-1 0,-1 1 0,0 0 0,-3 2 0,-6 5 0,0 0 0,-1 0 0,1-1 0,-2-1 0,1 0 0,-1-1 0,-19 7 0,-11 1 0,-46 8 0,-4 1 0,34-6-67,16-6-582,-75 31 0,95-30-6177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43:50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554 441 24575,'-11'1'0,"0"1"0,0 1 0,0 0 0,1 1 0,-1 0 0,1 0 0,0 1 0,0 0 0,1 1 0,0 0 0,-13 11 0,-37 20 0,17-16 0,12-7 0,1 1 0,0 1 0,1 2 0,-49 41 0,45-36 0,27-22 0,1 2 0,0-1 0,0 1 0,0-1 0,1 1 0,-1 0 0,1 0 0,-1 1 0,1-1 0,0 1 0,0-1 0,-3 8 0,6-11 0,-1 1 0,1-1 0,0 1 0,0-1 0,0 1 0,0-1 0,0 1 0,0-1 0,0 1 0,0-1 0,0 1 0,0-1 0,0 1 0,0-1 0,0 1 0,0-1 0,0 1 0,1-1 0,-1 1 0,0-1 0,0 1 0,1-1 0,-1 1 0,0-1 0,0 0 0,1 1 0,-1-1 0,1 1 0,-1-1 0,0 0 0,1 1 0,0-1 0,19 4 0,23-11 0,-15-2 0,-1-1 0,0-1 0,27-16 0,-21 10 0,41-15 0,-45 23 0,103-42 0,-116 44 0,-1-2 0,0 0 0,0-1 0,-1 0 0,26-25 0,27-17 0,-52 42 0,-1 0 0,-1-1 0,16-15 0,-28 25 0,0 0 0,0 1 0,-1-1 0,1 0 0,0 0 0,0 0 0,-1 0 0,1 0 0,-1 0 0,1 0 0,-1 0 0,1 0 0,-1 0 0,0 0 0,1 0 0,-1 0 0,0 0 0,0 0 0,0 0 0,0 0 0,0-2 0,0 3 0,-1-1 0,1 1 0,-1-1 0,1 1 0,-1-1 0,1 1 0,-1-1 0,1 1 0,-1-1 0,0 1 0,1 0 0,-1-1 0,0 1 0,1 0 0,-1 0 0,0-1 0,1 1 0,-1 0 0,0 0 0,0 0 0,1 0 0,-2 0 0,-5 0 0,1 0 0,0 0 0,0 1 0,0 0 0,-11 3 0,-13 9 0,1 1 0,1 1 0,0 1 0,-26 21 0,18-13 0,-49 25 0,13-12 0,10-6 0,-100 37 0,158-67 0,-16 5 0,1 1 0,0 0 0,-35 20 0,53-27 0,1 1 0,-1-1 0,0 0 0,0 1 0,1-1 0,-1 0 0,0 1 0,1-1 0,-1 1 0,1-1 0,-1 1 0,1 0 0,-1-1 0,1 1 0,-1-1 0,1 1 0,-1 0 0,1-1 0,0 1 0,-1 0 0,1 0 0,0-1 0,0 1 0,-1 0 0,1 0 0,0-1 0,0 1 0,0 0 0,0 0 0,0 0 0,0-1 0,1 2 0,0-1 0,0 0 0,0 1 0,0-1 0,0 0 0,1 0 0,-1-1 0,1 1 0,-1 0 0,0 0 0,1-1 0,-1 1 0,1-1 0,-1 1 0,3 0 0,58 7 0,-22-9 0,0-2 0,0-1 0,66-16 0,-27 5 0,-30 4 0,63-22 0,19-5 0,-122 37 0,-1-1 0,1 0 0,-1-1 0,0 0 0,1 0 0,-2-1 0,14-7 0,-21 11 0,1 0 0,-1 0 0,0 0 0,0 0 0,0 0 0,0-1 0,0 1 0,0 0 0,1 0 0,-1 0 0,0 0 0,0 0 0,0 0 0,0-1 0,0 1 0,0 0 0,0 0 0,0 0 0,0 0 0,0 0 0,0-1 0,1 1 0,-1 0 0,0 0 0,0 0 0,0 0 0,0-1 0,0 1 0,0 0 0,0 0 0,0 0 0,-1 0 0,1-1 0,0 1 0,0 0 0,0 0 0,0 0 0,0 0 0,0 0 0,0-1 0,0 1 0,0 0 0,0 0 0,0 0 0,-1 0 0,1 0 0,0 0 0,0-1 0,-12-3 0,-14 0 0,-302 3 0,209 3 0,132-3 0,0 0 0,0-1 0,1-1 0,-1 0 0,-1 0 0,19-8 0,76-40 0,-43 19 0,-42 21 0,11-4 0,37-23 0,-60 32 0,0-2 0,0 1 0,-1-1 0,0 0 0,0-1 0,-1 0 0,10-15 0,-11 15 0,1 0 0,0 0 0,0 1 0,0 0 0,1 1 0,0-1 0,1 2 0,-1 0 0,1 0 0,1 0 0,15-5 0,-6 1 0,-19 10 0,0-1 0,1 1 0,-1-1 0,0 1 0,0-1 0,-1 1 0,1-1 0,0 1 0,0-1 0,0 0 0,0 1 0,0-1 0,-1 0 0,1 0 0,0 0 0,-1 0 0,1 0 0,0 0 0,-1 0 0,1 0 0,-1 0 0,0 0 0,1-1 0,-1 1 0,-1 0 0,1 0 0,0 0 0,-1 0 0,1 0 0,-1 0 0,1 1 0,-1-1 0,1 0 0,-1 0 0,0 0 0,1 1 0,-1-1 0,0 0 0,0 1 0,0-1 0,1 1 0,-1-1 0,-2 0 0,-55-20 0,51 19 0,-164-44 0,133 37-195,1-2 0,0-1 0,0-1 0,1-3 0,1-1 0,-61-39 0,71 40-6631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43:53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44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9ED6B-240E-4547-9436-92B1267BDE5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F8B5-E56B-442E-A76A-D5D815831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7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7F8B5-E56B-442E-A76A-D5D815831A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8AEF7-B971-663A-2360-08538E89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0566FD-6D4E-625F-B948-B2DEAA40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AE969-B7B2-DC6E-AEEC-5DA49A1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54874-780F-DDC2-2E52-8110FCA5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AD462-F706-F432-FA7A-5C42E76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FFBD1-F7BD-A83F-71A9-52EE59AA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77E0E0-F8F6-E85E-0126-5B5C0C80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D635C-DEBD-D064-D08A-866D9624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B418E-BB92-D927-BC3E-440F4287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F6699-5845-778F-2A1B-A268A69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EF360-430E-5C8E-BFCA-CD4D9681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89FCD2-3541-FEA3-1C02-D0201B11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73E4A-01ED-2A66-1AC1-1522358E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52390-D8DA-AB2F-AAE3-41AC21E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1A6CF-0992-4CD1-55C6-8A37DE3D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B097-1482-6C67-33A1-B7EDB02C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9D67E-CF2A-3D9F-18D1-1C4499A7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F60B0-476A-E58F-FDDC-6B7E5F2B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32B0F-C85E-6BFD-38BB-26778B4C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28DA-EA9C-2EA0-9B5C-B4905A45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2B58-327B-9E4F-F26D-86C36BE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9B99-D144-EF38-5A96-FC2207AE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56DA6-1F28-67D0-5F85-966D64A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8605E-849C-C679-D95A-16F3D07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BDA3BE-04EC-6D7E-90EF-31349B0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966F8-E5BC-75EF-8284-C2C415D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88643-7946-3D58-FB44-650FA537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D2436-9ED3-12C7-F6FC-267063B1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2B1636-E1FF-1AB9-A3C7-C5F39639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AA8BAD-BB67-C39F-34AE-42DFAE9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F3470F-9C4E-4D88-115E-6B5A9D86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1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4CBA7-870E-21D6-5C42-C625E893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5AE26-0E8D-18BC-CBE1-E0376CF7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BBC35-D264-DDC1-7B98-FB71AC6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AAB1D4-F295-4751-D20B-6EEB205E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61A7B-0C17-D38E-C91D-F2887DAC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B53012-1968-CE1D-42EF-4260D715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1A3141-9488-EBF6-F533-968C0E5C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6011F5-B557-4858-1C8F-3FE35192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83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D013A-D300-4ECC-79F0-E3533B31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6AF7C3-CB50-6A9F-287C-9CC7F18D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FEECCB-8CDD-C440-C2A7-E4C6E7D8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39BA0F-5E9B-8C7E-9B76-FB5E93D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EA0EF1-EE77-ECA0-DE1D-3DFA7881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D8C500-22ED-A414-10FB-2E78FC4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F9972B-D164-4612-C85F-B4802F9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D7F63-416A-BB77-6AC9-315B21E9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E7B54-03F0-4FA8-58ED-E6FE9AC3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14103-7F20-B195-3644-E910BE13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880115-82FB-668D-A0E3-95F41C52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71453-7A06-1DFA-B246-6568D092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394464-DFB0-5639-75E3-18378749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E366-77F8-0302-FA36-30736B3E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8D107D-DA6C-FB12-38A5-E67DF01C3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DFD0D-F381-5740-485E-0C41E1A5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36852-AD0F-8E1E-4569-6763EB4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6069A0-F027-0FCF-4E6E-356276F0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1E457A-E272-C2E6-275C-E825A59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B6B23-94FD-7DCE-9F71-79EA9364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52502-F382-8F54-39F6-5E45DE36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76B17-84A5-DB9A-8930-CCD39D48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4B636-4D49-42E4-8050-C90D7FF45314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8C91E-329A-EB2D-2C43-FA66EAB26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421B8E-E704-6B60-CB3E-69ABC4E60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A380D-431C-403E-9C29-F0D0335045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customXml" Target="../ink/ink2.xml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5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E3EB4-9A88-8EEC-8363-0B33A14F9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HTML e CSS Módulo II - Guanabara</a:t>
            </a:r>
          </a:p>
        </p:txBody>
      </p:sp>
    </p:spTree>
    <p:extLst>
      <p:ext uri="{BB962C8B-B14F-4D97-AF65-F5344CB8AC3E}">
        <p14:creationId xmlns:p14="http://schemas.microsoft.com/office/powerpoint/2010/main" val="109931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99B906-C964-0F21-FA1B-13B4672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4" y="400050"/>
            <a:ext cx="7905750" cy="3028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6572B9-28E0-0109-F3FF-67ADF08C5288}"/>
              </a:ext>
            </a:extLst>
          </p:cNvPr>
          <p:cNvSpPr txBox="1"/>
          <p:nvPr/>
        </p:nvSpPr>
        <p:spPr>
          <a:xfrm>
            <a:off x="254364" y="119921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Inicialmente ele fica assim</a:t>
            </a:r>
          </a:p>
        </p:txBody>
      </p:sp>
    </p:spTree>
    <p:extLst>
      <p:ext uri="{BB962C8B-B14F-4D97-AF65-F5344CB8AC3E}">
        <p14:creationId xmlns:p14="http://schemas.microsoft.com/office/powerpoint/2010/main" val="310190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CAB772-ACEE-1F70-EEB8-104EE9F7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87" y="-52387"/>
            <a:ext cx="2647950" cy="3509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8F1163-2639-FB08-93FF-DD93D828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88" y="3457575"/>
            <a:ext cx="2647950" cy="3400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3AF478-BB98-71F0-7AEB-4304E8E7C04A}"/>
              </a:ext>
            </a:extLst>
          </p:cNvPr>
          <p:cNvSpPr txBox="1"/>
          <p:nvPr/>
        </p:nvSpPr>
        <p:spPr>
          <a:xfrm>
            <a:off x="0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estilização ficou assim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196AA7-0D7C-E54A-7A11-4879E8112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724" y="369332"/>
            <a:ext cx="2890916" cy="5996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613A4F-E526-FDDA-C64C-C6B3FCBE2525}"/>
              </a:ext>
            </a:extLst>
          </p:cNvPr>
          <p:cNvSpPr txBox="1"/>
          <p:nvPr/>
        </p:nvSpPr>
        <p:spPr>
          <a:xfrm>
            <a:off x="5428626" y="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pra sombra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145211A-97F7-FDC8-DB7C-432432713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24" y="1651339"/>
            <a:ext cx="2434809" cy="7715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A91F7F-4A32-4082-1D34-96F0727E3C96}"/>
              </a:ext>
            </a:extLst>
          </p:cNvPr>
          <p:cNvSpPr txBox="1"/>
          <p:nvPr/>
        </p:nvSpPr>
        <p:spPr>
          <a:xfrm>
            <a:off x="5428626" y="1261594"/>
            <a:ext cx="20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Arredondar formas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0EE622C-6DD2-4F58-089F-59B2C36D0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185" y="426244"/>
            <a:ext cx="2447925" cy="12763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B77F1D-5FE6-FE89-AF37-F1FEBFCDAAF7}"/>
              </a:ext>
            </a:extLst>
          </p:cNvPr>
          <p:cNvSpPr txBox="1"/>
          <p:nvPr/>
        </p:nvSpPr>
        <p:spPr>
          <a:xfrm>
            <a:off x="9461198" y="335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Isso é uma bola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69940-FA21-B4FD-D1FD-CFB0F1FF5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052" y="2671532"/>
            <a:ext cx="5591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EFCD2F-BA62-2759-8C7C-AD0D31ED956D}"/>
              </a:ext>
            </a:extLst>
          </p:cNvPr>
          <p:cNvSpPr txBox="1"/>
          <p:nvPr/>
        </p:nvSpPr>
        <p:spPr>
          <a:xfrm>
            <a:off x="0" y="0"/>
            <a:ext cx="355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Usar </a:t>
            </a:r>
            <a:r>
              <a:rPr lang="pt-BR" dirty="0" err="1"/>
              <a:t>mockflow</a:t>
            </a:r>
            <a:r>
              <a:rPr lang="pt-BR" dirty="0"/>
              <a:t> para planejar sites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D367B7-4625-3C35-1255-CB606086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1" y="487601"/>
            <a:ext cx="2434464" cy="8914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B13556-D537-ED3C-F777-2AC3D7669F93}"/>
              </a:ext>
            </a:extLst>
          </p:cNvPr>
          <p:cNvSpPr txBox="1"/>
          <p:nvPr/>
        </p:nvSpPr>
        <p:spPr>
          <a:xfrm>
            <a:off x="2677816" y="369332"/>
            <a:ext cx="327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Usar </a:t>
            </a:r>
            <a:r>
              <a:rPr lang="pt-BR" dirty="0" err="1"/>
              <a:t>aside</a:t>
            </a:r>
            <a:r>
              <a:rPr lang="pt-BR" dirty="0"/>
              <a:t> para conteúdos adicionais, ex.: Quer aprender mais?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789A82-0265-DE59-A3D1-EB90EF5A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1" y="1723870"/>
            <a:ext cx="1055948" cy="11942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6D68F7-8ED3-9A89-4DBC-82F35B8FB9D2}"/>
              </a:ext>
            </a:extLst>
          </p:cNvPr>
          <p:cNvSpPr txBox="1"/>
          <p:nvPr/>
        </p:nvSpPr>
        <p:spPr>
          <a:xfrm>
            <a:off x="1279504" y="1723870"/>
            <a:ext cx="279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Tudo colocado aqui, serve pro documento inteiro, posso até criar var aí dentro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2CC8C9-17BA-B74C-6045-EB02DBB4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" y="4050268"/>
            <a:ext cx="6019800" cy="16287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CD5C69-4ADF-45DD-EB4D-BF0321EF8C76}"/>
              </a:ext>
            </a:extLst>
          </p:cNvPr>
          <p:cNvSpPr txBox="1"/>
          <p:nvPr/>
        </p:nvSpPr>
        <p:spPr>
          <a:xfrm>
            <a:off x="-45375" y="3377135"/>
            <a:ext cx="760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breve revisão: importando uma fonte do google </a:t>
            </a:r>
            <a:r>
              <a:rPr lang="pt-BR" dirty="0" err="1"/>
              <a:t>font</a:t>
            </a:r>
            <a:r>
              <a:rPr lang="pt-BR" dirty="0"/>
              <a:t> e adicionando uma fonte já instalada no </a:t>
            </a:r>
            <a:r>
              <a:rPr lang="pt-BR" dirty="0" err="1"/>
              <a:t>pc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319ED7F-74CE-A6D7-13B8-C169E2325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127" y="990600"/>
            <a:ext cx="3933825" cy="2438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145722F-CF60-5228-995A-3A3B1DC70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488" y="1782901"/>
            <a:ext cx="2562225" cy="46196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19C45A-5DE7-B4E3-23D9-51B5EE989D70}"/>
              </a:ext>
            </a:extLst>
          </p:cNvPr>
          <p:cNvSpPr txBox="1"/>
          <p:nvPr/>
        </p:nvSpPr>
        <p:spPr>
          <a:xfrm>
            <a:off x="8136608" y="28575"/>
            <a:ext cx="399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como eu fiz a estilização, dando uma cor por fundo do site com o body, dando uma cor pro fundo do header e dizendo a fonte e a cor do </a:t>
            </a:r>
            <a:r>
              <a:rPr lang="pt-BR" dirty="0" err="1"/>
              <a:t>tpitulo</a:t>
            </a:r>
            <a:r>
              <a:rPr lang="pt-BR" dirty="0"/>
              <a:t> do site, depois dizendo que todo &lt;p&gt; do header </a:t>
            </a:r>
            <a:r>
              <a:rPr lang="pt-BR"/>
              <a:t>é branco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72DC4F-27A0-52F7-48B5-9CF153E36473}"/>
              </a:ext>
            </a:extLst>
          </p:cNvPr>
          <p:cNvSpPr txBox="1"/>
          <p:nvPr/>
        </p:nvSpPr>
        <p:spPr>
          <a:xfrm>
            <a:off x="0" y="6429448"/>
            <a:ext cx="367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Margin</a:t>
            </a:r>
            <a:r>
              <a:rPr lang="pt-BR" dirty="0"/>
              <a:t>: auto </a:t>
            </a:r>
            <a:r>
              <a:rPr lang="pt-BR" dirty="0" err="1"/>
              <a:t>centrailiza</a:t>
            </a:r>
            <a:r>
              <a:rPr lang="pt-BR" dirty="0"/>
              <a:t> o conteúdo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BC000C-8328-911B-1C1E-07CB588B0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868" y="5248664"/>
            <a:ext cx="2135852" cy="1365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659131-8841-3F97-FE0F-78596DE0473B}"/>
              </a:ext>
            </a:extLst>
          </p:cNvPr>
          <p:cNvSpPr txBox="1"/>
          <p:nvPr/>
        </p:nvSpPr>
        <p:spPr>
          <a:xfrm>
            <a:off x="6212868" y="4590267"/>
            <a:ext cx="201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deixa a imagem adaptável</a:t>
            </a:r>
          </a:p>
        </p:txBody>
      </p:sp>
    </p:spTree>
    <p:extLst>
      <p:ext uri="{BB962C8B-B14F-4D97-AF65-F5344CB8AC3E}">
        <p14:creationId xmlns:p14="http://schemas.microsoft.com/office/powerpoint/2010/main" val="11430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0D1E55-D1DE-E313-1C8D-8041F60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" y="646331"/>
            <a:ext cx="3037305" cy="14515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C2854D-0BA5-E485-25D7-205121A3DBFC}"/>
              </a:ext>
            </a:extLst>
          </p:cNvPr>
          <p:cNvSpPr txBox="1"/>
          <p:nvPr/>
        </p:nvSpPr>
        <p:spPr>
          <a:xfrm>
            <a:off x="0" y="0"/>
            <a:ext cx="39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esses </a:t>
            </a:r>
            <a:r>
              <a:rPr lang="pt-BR" dirty="0" err="1"/>
              <a:t>cmd</a:t>
            </a:r>
            <a:r>
              <a:rPr lang="pt-BR" dirty="0"/>
              <a:t> de </a:t>
            </a:r>
            <a:r>
              <a:rPr lang="pt-BR" dirty="0" err="1"/>
              <a:t>width</a:t>
            </a:r>
            <a:r>
              <a:rPr lang="pt-BR" dirty="0"/>
              <a:t> eu adaptei OS CONTEÚDOS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361327-4E0D-5FBC-64CD-A9D9A4CD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23" y="823870"/>
            <a:ext cx="1783830" cy="12740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0035D73-A7DD-3D29-D0A0-AF3E4AA22EFC}"/>
              </a:ext>
            </a:extLst>
          </p:cNvPr>
          <p:cNvSpPr txBox="1"/>
          <p:nvPr/>
        </p:nvSpPr>
        <p:spPr>
          <a:xfrm>
            <a:off x="3527685" y="461665"/>
            <a:ext cx="25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Agr</a:t>
            </a:r>
            <a:r>
              <a:rPr lang="pt-BR" dirty="0"/>
              <a:t> adaptei as imagens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7FE592-70F9-DC47-881B-8E3D109F5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3" y="2823248"/>
            <a:ext cx="5543550" cy="1033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9F84D-5471-3C70-4717-4FC209F937C5}"/>
              </a:ext>
            </a:extLst>
          </p:cNvPr>
          <p:cNvSpPr txBox="1"/>
          <p:nvPr/>
        </p:nvSpPr>
        <p:spPr>
          <a:xfrm>
            <a:off x="110630" y="2176917"/>
            <a:ext cx="633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Pra fazer mais bem feito, eu gero uma imagem menor e coloco  no </a:t>
            </a:r>
            <a:r>
              <a:rPr lang="pt-BR" dirty="0" err="1"/>
              <a:t>source</a:t>
            </a:r>
            <a:r>
              <a:rPr lang="pt-BR" dirty="0"/>
              <a:t> media, dai fica mais arrumado e profissional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58D2AE-6B39-DCB1-0E38-79D094E4F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0" y="4353834"/>
            <a:ext cx="7810500" cy="22669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90A3A0-AF04-2860-3C65-2A1250C3E564}"/>
              </a:ext>
            </a:extLst>
          </p:cNvPr>
          <p:cNvSpPr txBox="1"/>
          <p:nvPr/>
        </p:nvSpPr>
        <p:spPr>
          <a:xfrm>
            <a:off x="8064708" y="4353834"/>
            <a:ext cx="384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site </a:t>
            </a:r>
            <a:r>
              <a:rPr lang="pt-BR" dirty="0" err="1"/>
              <a:t>tava</a:t>
            </a:r>
            <a:r>
              <a:rPr lang="pt-BR" dirty="0"/>
              <a:t> todo grudado, era só fazer</a:t>
            </a:r>
          </a:p>
          <a:p>
            <a:r>
              <a:rPr lang="pt-BR" dirty="0" err="1"/>
              <a:t>padding</a:t>
            </a:r>
            <a:r>
              <a:rPr lang="pt-BR" dirty="0"/>
              <a:t>: 20px;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C7492BA-FC57-23B4-38E5-BEC7F108F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902" y="654789"/>
            <a:ext cx="5287468" cy="857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502A48-7769-3009-6242-28ED550725D9}"/>
              </a:ext>
            </a:extLst>
          </p:cNvPr>
          <p:cNvSpPr txBox="1"/>
          <p:nvPr/>
        </p:nvSpPr>
        <p:spPr>
          <a:xfrm>
            <a:off x="6793902" y="-85950"/>
            <a:ext cx="402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Descolei meu </a:t>
            </a:r>
            <a:r>
              <a:rPr lang="pt-BR" dirty="0" err="1"/>
              <a:t>main</a:t>
            </a:r>
            <a:r>
              <a:rPr lang="pt-BR" dirty="0"/>
              <a:t> do rodapé com um</a:t>
            </a:r>
          </a:p>
          <a:p>
            <a:r>
              <a:rPr lang="pt-BR" dirty="0"/>
              <a:t> </a:t>
            </a:r>
            <a:r>
              <a:rPr lang="pt-BR" dirty="0" err="1"/>
              <a:t>padding</a:t>
            </a:r>
            <a:r>
              <a:rPr lang="pt-BR" dirty="0"/>
              <a:t>: 20px;</a:t>
            </a:r>
          </a:p>
        </p:txBody>
      </p:sp>
    </p:spTree>
    <p:extLst>
      <p:ext uri="{BB962C8B-B14F-4D97-AF65-F5344CB8AC3E}">
        <p14:creationId xmlns:p14="http://schemas.microsoft.com/office/powerpoint/2010/main" val="33265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2AD41B-4745-C33D-9563-5FB602D3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1410"/>
            <a:ext cx="4527030" cy="800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628EDB-8082-E789-C90A-F980F10DFF46}"/>
              </a:ext>
            </a:extLst>
          </p:cNvPr>
          <p:cNvSpPr txBox="1"/>
          <p:nvPr/>
        </p:nvSpPr>
        <p:spPr>
          <a:xfrm>
            <a:off x="119923" y="171251"/>
            <a:ext cx="424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Atualmente o header se encontra assim todo colado e feio sem dimensões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7EE0A0-1CAB-1293-511D-7E4EB6F7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3" y="1865338"/>
            <a:ext cx="2524125" cy="35528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774F779-EDCB-58CF-34B1-497D936A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93" y="-8509"/>
            <a:ext cx="5266544" cy="17415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50AFC07-ADCD-5999-8CB6-909EC3CF0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282" y="1865338"/>
            <a:ext cx="5266543" cy="436779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D14C894-8198-953C-7B30-5CF8A711F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825" y="2017737"/>
            <a:ext cx="318525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BC36EF-B28D-7DDF-68FB-CDB65FCE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700"/>
            <a:ext cx="2698230" cy="18363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AAEB5F-F151-FFFB-18EC-FA45978A3625}"/>
              </a:ext>
            </a:extLst>
          </p:cNvPr>
          <p:cNvSpPr txBox="1"/>
          <p:nvPr/>
        </p:nvSpPr>
        <p:spPr>
          <a:xfrm>
            <a:off x="0" y="178370"/>
            <a:ext cx="653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os parágrafos do site, está </a:t>
            </a:r>
            <a:r>
              <a:rPr lang="pt-BR" dirty="0" err="1">
                <a:solidFill>
                  <a:srgbClr val="FFFF00"/>
                </a:solidFill>
              </a:rPr>
              <a:t>main</a:t>
            </a:r>
            <a:r>
              <a:rPr lang="pt-BR" dirty="0">
                <a:solidFill>
                  <a:srgbClr val="FFFF00"/>
                </a:solidFill>
              </a:rPr>
              <a:t> p{}  </a:t>
            </a:r>
            <a:r>
              <a:rPr lang="pt-BR" dirty="0" err="1"/>
              <a:t>pq</a:t>
            </a:r>
            <a:r>
              <a:rPr lang="pt-BR" dirty="0"/>
              <a:t> se eu n colocar o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main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o parágrafo do header é alterado consequentemente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99A518-7991-8AC0-1E66-B5ABAFFD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1" y="3861402"/>
            <a:ext cx="2968052" cy="18948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8351A2-D88F-58FC-F04F-548A492E9E6B}"/>
              </a:ext>
            </a:extLst>
          </p:cNvPr>
          <p:cNvSpPr txBox="1"/>
          <p:nvPr/>
        </p:nvSpPr>
        <p:spPr>
          <a:xfrm>
            <a:off x="0" y="3215071"/>
            <a:ext cx="352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todas as palavras em negrito no site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DD4067-9321-C120-4BC2-427C6417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575" y="653530"/>
            <a:ext cx="3522688" cy="28847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893E33-C766-604F-6AC3-4E13848B194C}"/>
              </a:ext>
            </a:extLst>
          </p:cNvPr>
          <p:cNvSpPr txBox="1"/>
          <p:nvPr/>
        </p:nvSpPr>
        <p:spPr>
          <a:xfrm>
            <a:off x="8643894" y="270703"/>
            <a:ext cx="23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Configurando os links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0E84806-8A2C-39E4-5079-BCEEB42B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6" y="4808851"/>
            <a:ext cx="2552700" cy="16002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8BC4E51-A5E7-1745-F8EA-9E00F511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6481035"/>
            <a:ext cx="7296150" cy="2952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3C0C84-F7F7-71C9-C5FE-76E14D07E40B}"/>
              </a:ext>
            </a:extLst>
          </p:cNvPr>
          <p:cNvSpPr txBox="1"/>
          <p:nvPr/>
        </p:nvSpPr>
        <p:spPr>
          <a:xfrm>
            <a:off x="7064242" y="4403527"/>
            <a:ext cx="29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Dando uma estilizada no h2</a:t>
            </a:r>
          </a:p>
        </p:txBody>
      </p:sp>
    </p:spTree>
    <p:extLst>
      <p:ext uri="{BB962C8B-B14F-4D97-AF65-F5344CB8AC3E}">
        <p14:creationId xmlns:p14="http://schemas.microsoft.com/office/powerpoint/2010/main" val="286337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C4567B-EF73-6FD8-6C70-68BE9CF9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7"/>
            <a:ext cx="4686300" cy="3514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46EBEF-34DC-4941-0D69-AF39BDFA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433" y="5223353"/>
            <a:ext cx="2650567" cy="5637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CAFDF9-57FC-C1A6-84EB-8C92E24F9134}"/>
              </a:ext>
            </a:extLst>
          </p:cNvPr>
          <p:cNvSpPr txBox="1"/>
          <p:nvPr/>
        </p:nvSpPr>
        <p:spPr>
          <a:xfrm>
            <a:off x="9541432" y="4300023"/>
            <a:ext cx="265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Tá negativo porque eu precisava que a margem crescesse pra fora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FC8948-DB27-E450-1C29-5482CA2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804" y="1341864"/>
            <a:ext cx="2149293" cy="9233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AE68E9-7119-4736-4A86-2D851A795042}"/>
              </a:ext>
            </a:extLst>
          </p:cNvPr>
          <p:cNvSpPr txBox="1"/>
          <p:nvPr/>
        </p:nvSpPr>
        <p:spPr>
          <a:xfrm>
            <a:off x="5904094" y="242198"/>
            <a:ext cx="549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 link da classe externa que eu mesmo  tive que adicionar manualmente, vai receber esse emoji no fim da palavra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7B1144-40E1-34C8-E396-4B7C76239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203"/>
            <a:ext cx="4686300" cy="327863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6620D0-F029-2356-ED4A-3B8C712BC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73" y="3533202"/>
            <a:ext cx="4353860" cy="327863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6E5854-10DC-BD26-1E48-EF5C26F1549E}"/>
              </a:ext>
            </a:extLst>
          </p:cNvPr>
          <p:cNvSpPr txBox="1"/>
          <p:nvPr/>
        </p:nvSpPr>
        <p:spPr>
          <a:xfrm>
            <a:off x="9541432" y="5966085"/>
            <a:ext cx="265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comandos de lista faz a lista ficar dentro do </a:t>
            </a:r>
            <a:r>
              <a:rPr lang="pt-BR" dirty="0" err="1"/>
              <a:t>aside</a:t>
            </a:r>
            <a:r>
              <a:rPr lang="pt-BR" dirty="0"/>
              <a:t> e a colocar emojis</a:t>
            </a:r>
          </a:p>
        </p:txBody>
      </p:sp>
    </p:spTree>
    <p:extLst>
      <p:ext uri="{BB962C8B-B14F-4D97-AF65-F5344CB8AC3E}">
        <p14:creationId xmlns:p14="http://schemas.microsoft.com/office/powerpoint/2010/main" val="207236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5FBF97-47DC-2505-2F56-8E12663D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" y="723900"/>
            <a:ext cx="2638425" cy="2705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6AE8146-782C-41A7-5FCB-1F4EC98E27E6}"/>
              </a:ext>
            </a:extLst>
          </p:cNvPr>
          <p:cNvSpPr txBox="1"/>
          <p:nvPr/>
        </p:nvSpPr>
        <p:spPr>
          <a:xfrm>
            <a:off x="0" y="134911"/>
            <a:ext cx="534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Gambiarra necessária pra centralizar um vídeo do </a:t>
            </a:r>
            <a:r>
              <a:rPr lang="pt-BR" dirty="0" err="1"/>
              <a:t>yt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B13CA1-5574-750E-F5A0-F9003214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83" y="723900"/>
            <a:ext cx="74009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B32FD9-D5AD-AC7C-0066-CC882595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62075"/>
            <a:ext cx="10439400" cy="4133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53582B-7457-A0DA-9459-FEA4B2FE0666}"/>
              </a:ext>
            </a:extLst>
          </p:cNvPr>
          <p:cNvSpPr txBox="1"/>
          <p:nvPr/>
        </p:nvSpPr>
        <p:spPr>
          <a:xfrm>
            <a:off x="1439056" y="824459"/>
            <a:ext cx="348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Maneiras de representar as cores</a:t>
            </a:r>
          </a:p>
        </p:txBody>
      </p:sp>
    </p:spTree>
    <p:extLst>
      <p:ext uri="{BB962C8B-B14F-4D97-AF65-F5344CB8AC3E}">
        <p14:creationId xmlns:p14="http://schemas.microsoft.com/office/powerpoint/2010/main" val="5111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A41F7F-370C-EA63-748E-5059DD72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041"/>
            <a:ext cx="5276850" cy="5810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FF78CB-4709-B9E4-AC7D-5FDA9DCF3DEA}"/>
              </a:ext>
            </a:extLst>
          </p:cNvPr>
          <p:cNvSpPr txBox="1"/>
          <p:nvPr/>
        </p:nvSpPr>
        <p:spPr>
          <a:xfrm flipH="1">
            <a:off x="0" y="400709"/>
            <a:ext cx="52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Usando um degradê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9CA536-99C1-7AEC-A97B-4121D4C9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" y="2366729"/>
            <a:ext cx="2181225" cy="16954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6DCB44-C7D5-C91D-0EEA-359D6F9A0527}"/>
              </a:ext>
            </a:extLst>
          </p:cNvPr>
          <p:cNvSpPr txBox="1"/>
          <p:nvPr/>
        </p:nvSpPr>
        <p:spPr>
          <a:xfrm>
            <a:off x="0" y="1535732"/>
            <a:ext cx="5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eu usei uma configuração global que é o </a:t>
            </a:r>
            <a:r>
              <a:rPr lang="pt-B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</a:t>
            </a:r>
            <a:r>
              <a:rPr lang="pt-BR" dirty="0">
                <a:solidFill>
                  <a:srgbClr val="FFC000"/>
                </a:solidFill>
              </a:rPr>
              <a:t>{}</a:t>
            </a:r>
            <a:r>
              <a:rPr lang="pt-BR" dirty="0"/>
              <a:t>, o </a:t>
            </a:r>
            <a:r>
              <a:rPr lang="pt-B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height</a:t>
            </a:r>
            <a:r>
              <a:rPr lang="pt-BR" dirty="0"/>
              <a:t> foi feito pra adaptar o degradê, pra n bugar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6DDD8C-6640-8E5E-77D2-F4DD3E25E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70041"/>
            <a:ext cx="5772150" cy="5781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8D43A6-152A-10E3-F145-F0CD865371F0}"/>
              </a:ext>
            </a:extLst>
          </p:cNvPr>
          <p:cNvSpPr txBox="1"/>
          <p:nvPr/>
        </p:nvSpPr>
        <p:spPr>
          <a:xfrm>
            <a:off x="6496052" y="284813"/>
            <a:ext cx="38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Minha primeira estilização de um site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F5F5A9-7627-48B6-CB1C-753862EF8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4231711"/>
            <a:ext cx="5695950" cy="24359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7F6D84-D408-F315-414C-FD9566267833}"/>
              </a:ext>
            </a:extLst>
          </p:cNvPr>
          <p:cNvSpPr txBox="1"/>
          <p:nvPr/>
        </p:nvSpPr>
        <p:spPr>
          <a:xfrm>
            <a:off x="3087974" y="2983043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Adobe color site para cor</a:t>
            </a:r>
          </a:p>
        </p:txBody>
      </p:sp>
    </p:spTree>
    <p:extLst>
      <p:ext uri="{BB962C8B-B14F-4D97-AF65-F5344CB8AC3E}">
        <p14:creationId xmlns:p14="http://schemas.microsoft.com/office/powerpoint/2010/main" val="18298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6E5F8B-569F-F151-54C3-E186BEAB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369332"/>
            <a:ext cx="1752600" cy="27336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62E78A-0B30-188A-1662-B98F72A8BCC1}"/>
              </a:ext>
            </a:extLst>
          </p:cNvPr>
          <p:cNvSpPr txBox="1"/>
          <p:nvPr/>
        </p:nvSpPr>
        <p:spPr>
          <a:xfrm>
            <a:off x="116322" y="0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Utilizando </a:t>
            </a:r>
            <a:r>
              <a:rPr lang="pt-BR" dirty="0" err="1"/>
              <a:t>font-size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7C95E7-C83E-6D04-0F1B-43F100EA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14" y="864007"/>
            <a:ext cx="2441445" cy="9302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6609A9-BF34-2D5B-9304-6DA37BFC41BB}"/>
              </a:ext>
            </a:extLst>
          </p:cNvPr>
          <p:cNvSpPr txBox="1"/>
          <p:nvPr/>
        </p:nvSpPr>
        <p:spPr>
          <a:xfrm>
            <a:off x="1906033" y="494675"/>
            <a:ext cx="547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possível importar fontes desse site oficial do google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03A8D5-0EA5-A779-4663-19B051AC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21" y="2446909"/>
            <a:ext cx="2543175" cy="923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0ED861-CEF5-0D1C-8EAD-5A5D7F5CE0A5}"/>
              </a:ext>
            </a:extLst>
          </p:cNvPr>
          <p:cNvSpPr txBox="1"/>
          <p:nvPr/>
        </p:nvSpPr>
        <p:spPr>
          <a:xfrm>
            <a:off x="4611966" y="2724205"/>
            <a:ext cx="276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exemplo de como fica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BB6510-1B97-A5D5-50FD-A46BD126E2CE}"/>
              </a:ext>
            </a:extLst>
          </p:cNvPr>
          <p:cNvSpPr txBox="1"/>
          <p:nvPr/>
        </p:nvSpPr>
        <p:spPr>
          <a:xfrm>
            <a:off x="2040614" y="1794255"/>
            <a:ext cx="898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importa a fonte no site, coloca o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@Import </a:t>
            </a:r>
            <a:r>
              <a:rPr lang="pt-BR" dirty="0"/>
              <a:t>q eu dei Ctrl C aí eu digito o nome dela manualmente no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font-family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63897CA-D10F-18FB-DE78-3EE3A9DA4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22" y="3725842"/>
            <a:ext cx="2457450" cy="9144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72D7EBD-DF3F-2F8E-9FD7-AF89FDE9C99B}"/>
              </a:ext>
            </a:extLst>
          </p:cNvPr>
          <p:cNvSpPr txBox="1"/>
          <p:nvPr/>
        </p:nvSpPr>
        <p:spPr>
          <a:xfrm>
            <a:off x="19299" y="3418672"/>
            <a:ext cx="386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usar fontes externas usa-se isso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5EA214C-EA53-4BCD-28EB-A79201A57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1" y="4904100"/>
            <a:ext cx="1919221" cy="19539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850193-8BB8-5D5F-4E9D-806F124520B0}"/>
              </a:ext>
            </a:extLst>
          </p:cNvPr>
          <p:cNvSpPr txBox="1"/>
          <p:nvPr/>
        </p:nvSpPr>
        <p:spPr>
          <a:xfrm>
            <a:off x="-35600" y="4588163"/>
            <a:ext cx="427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 que a fonte deve estar no </a:t>
            </a:r>
            <a:r>
              <a:rPr lang="pt-BR" dirty="0" err="1"/>
              <a:t>codigo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479A028-276C-DEFB-04D3-317BFB8C4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041" y="5143500"/>
            <a:ext cx="2838450" cy="17145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4937735-0456-46D7-EF3B-8FF26505E80D}"/>
              </a:ext>
            </a:extLst>
          </p:cNvPr>
          <p:cNvSpPr txBox="1"/>
          <p:nvPr/>
        </p:nvSpPr>
        <p:spPr>
          <a:xfrm>
            <a:off x="2099920" y="574059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--&gt;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2B87FAE-2925-BFD6-FA9C-C4250A4B6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160" y="3554392"/>
            <a:ext cx="4574577" cy="152410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65F9D8-FB49-0E9C-F403-262B828F0C7F}"/>
              </a:ext>
            </a:extLst>
          </p:cNvPr>
          <p:cNvSpPr txBox="1"/>
          <p:nvPr/>
        </p:nvSpPr>
        <p:spPr>
          <a:xfrm>
            <a:off x="6972447" y="3168531"/>
            <a:ext cx="539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Guardar as fontes em uma pasta é uma ótima opção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F80F089-9229-5C39-22C0-73D8CDB37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6479" y="4983149"/>
            <a:ext cx="4180546" cy="186593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D057C26-C9E1-2209-91A5-2394EABA35EB}"/>
              </a:ext>
            </a:extLst>
          </p:cNvPr>
          <p:cNvSpPr txBox="1"/>
          <p:nvPr/>
        </p:nvSpPr>
        <p:spPr>
          <a:xfrm>
            <a:off x="6808063" y="5731448"/>
            <a:ext cx="25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Quanto ao </a:t>
            </a:r>
            <a:r>
              <a:rPr lang="pt-BR" dirty="0" err="1">
                <a:solidFill>
                  <a:srgbClr val="FFFF00"/>
                </a:solidFill>
              </a:rPr>
              <a:t>format</a:t>
            </a:r>
            <a:r>
              <a:rPr lang="pt-BR" dirty="0">
                <a:solidFill>
                  <a:srgbClr val="FFFF00"/>
                </a:solidFill>
              </a:rPr>
              <a:t> (****)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284E264-0DD9-D76C-27F3-F4B26BF01934}"/>
              </a:ext>
            </a:extLst>
          </p:cNvPr>
          <p:cNvSpPr txBox="1"/>
          <p:nvPr/>
        </p:nvSpPr>
        <p:spPr>
          <a:xfrm>
            <a:off x="3906803" y="3314237"/>
            <a:ext cx="229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-Family</a:t>
            </a:r>
            <a:r>
              <a:rPr lang="pt-BR" dirty="0"/>
              <a:t> é o nome que </a:t>
            </a:r>
            <a:r>
              <a:rPr lang="pt-BR" dirty="0" err="1"/>
              <a:t>vc</a:t>
            </a:r>
            <a:r>
              <a:rPr lang="pt-BR" dirty="0"/>
              <a:t> vai colocar nos </a:t>
            </a:r>
            <a:r>
              <a:rPr lang="pt-BR" dirty="0" err="1"/>
              <a:t>styles</a:t>
            </a:r>
            <a:r>
              <a:rPr lang="pt-BR" dirty="0"/>
              <a:t>, </a:t>
            </a:r>
            <a:r>
              <a:rPr lang="pt-BR" dirty="0" err="1"/>
              <a:t>vc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basicamente criando uma fonte </a:t>
            </a:r>
            <a:r>
              <a:rPr lang="pt-BR" dirty="0" err="1"/>
              <a:t>nv</a:t>
            </a:r>
            <a:endParaRPr lang="pt-BR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C0F28E72-9A33-8D40-67C6-AEBC4112D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125811"/>
            <a:ext cx="1296217" cy="59820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44E3030-3C2A-30A4-CDAF-4679EC9636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626" y="735041"/>
            <a:ext cx="981075" cy="314325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B8F566-054A-9C97-C77E-07176D71A08B}"/>
              </a:ext>
            </a:extLst>
          </p:cNvPr>
          <p:cNvSpPr txBox="1"/>
          <p:nvPr/>
        </p:nvSpPr>
        <p:spPr>
          <a:xfrm>
            <a:off x="8345416" y="357445"/>
            <a:ext cx="360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 para achar fontes em imagens</a:t>
            </a:r>
          </a:p>
        </p:txBody>
      </p:sp>
    </p:spTree>
    <p:extLst>
      <p:ext uri="{BB962C8B-B14F-4D97-AF65-F5344CB8AC3E}">
        <p14:creationId xmlns:p14="http://schemas.microsoft.com/office/powerpoint/2010/main" val="235474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EBF1CF-3D6E-1DA0-BC21-568424F7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1" y="544719"/>
            <a:ext cx="2457450" cy="36099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9F6A10-FE54-5CF8-9400-176DFCFF96D5}"/>
              </a:ext>
            </a:extLst>
          </p:cNvPr>
          <p:cNvSpPr txBox="1"/>
          <p:nvPr/>
        </p:nvSpPr>
        <p:spPr>
          <a:xfrm>
            <a:off x="0" y="0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Alinhando textos, SEMPRE ALINHAR NO CSS, no </a:t>
            </a:r>
            <a:r>
              <a:rPr lang="pt-BR" dirty="0" err="1"/>
              <a:t>html</a:t>
            </a:r>
            <a:r>
              <a:rPr lang="pt-BR" dirty="0"/>
              <a:t> é errado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40D8D2-5ABB-26DC-738E-57983F77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76" y="120857"/>
            <a:ext cx="2419350" cy="847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8B5F86-D0D2-8C91-AD9F-045A61BB0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304" y="1709304"/>
            <a:ext cx="2857500" cy="990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8DFE56-05C9-AC23-9CF7-445E69CD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870" y="1787732"/>
            <a:ext cx="2352675" cy="5619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DAAB7F-CE18-AFAE-70B9-AD2B59736AF9}"/>
              </a:ext>
            </a:extLst>
          </p:cNvPr>
          <p:cNvSpPr txBox="1"/>
          <p:nvPr/>
        </p:nvSpPr>
        <p:spPr>
          <a:xfrm>
            <a:off x="6335389" y="1401927"/>
            <a:ext cx="377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Utilizando seletores e estilizando-os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E2F60E-065F-EC6F-CE6F-CDA8F2B8F0AF}"/>
              </a:ext>
            </a:extLst>
          </p:cNvPr>
          <p:cNvSpPr txBox="1"/>
          <p:nvPr/>
        </p:nvSpPr>
        <p:spPr>
          <a:xfrm>
            <a:off x="6470286" y="2803854"/>
            <a:ext cx="530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Sse</a:t>
            </a:r>
            <a:r>
              <a:rPr lang="pt-BR" dirty="0"/>
              <a:t> eu usei 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id=</a:t>
            </a:r>
            <a:r>
              <a:rPr lang="pt-BR" dirty="0">
                <a:solidFill>
                  <a:srgbClr val="FFC000"/>
                </a:solidFill>
              </a:rPr>
              <a:t>“principal” </a:t>
            </a:r>
            <a:r>
              <a:rPr lang="pt-BR" dirty="0"/>
              <a:t>ali, eu não posso usar em mais nenhum lugar.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BB651E-DDF6-BD7A-89BB-301231238BF1}"/>
              </a:ext>
            </a:extLst>
          </p:cNvPr>
          <p:cNvSpPr txBox="1"/>
          <p:nvPr/>
        </p:nvSpPr>
        <p:spPr>
          <a:xfrm>
            <a:off x="6470286" y="3379192"/>
            <a:ext cx="530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isso, não se usa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id=</a:t>
            </a:r>
            <a:r>
              <a:rPr lang="pt-BR" dirty="0">
                <a:solidFill>
                  <a:srgbClr val="FFC000"/>
                </a:solidFill>
              </a:rPr>
              <a:t>“”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quando eu quiser usar em mais de um, vou usar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pt-BR" dirty="0"/>
              <a:t> e eu posso ter vários </a:t>
            </a:r>
            <a:r>
              <a:rPr lang="pt-BR" dirty="0" err="1"/>
              <a:t>elemtnos</a:t>
            </a:r>
            <a:r>
              <a:rPr lang="pt-BR" dirty="0"/>
              <a:t> com uma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748A68-DC8E-BFC4-456E-1FF4B134E5FE}"/>
              </a:ext>
            </a:extLst>
          </p:cNvPr>
          <p:cNvSpPr txBox="1"/>
          <p:nvPr/>
        </p:nvSpPr>
        <p:spPr>
          <a:xfrm>
            <a:off x="6434870" y="4302522"/>
            <a:ext cx="530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Posso usar os dois no documento, mas 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pt-BR" dirty="0"/>
              <a:t> sempre se sobrepõe.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E7BFB29-7E70-C9A2-7847-C64E50DC4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931" y="761522"/>
            <a:ext cx="3337858" cy="34078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29479F-28F3-C6AF-49BC-403C2D1CE629}"/>
              </a:ext>
            </a:extLst>
          </p:cNvPr>
          <p:cNvSpPr txBox="1"/>
          <p:nvPr/>
        </p:nvSpPr>
        <p:spPr>
          <a:xfrm>
            <a:off x="2931278" y="360053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Exemplos de </a:t>
            </a:r>
            <a:r>
              <a:rPr lang="pt-BR" dirty="0" err="1"/>
              <a:t>class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91D8E28-313B-62C7-6C82-0CF505FB1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278" y="4815668"/>
            <a:ext cx="2400300" cy="32385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289B37-A426-EFB2-7CFF-DBB1186D519B}"/>
              </a:ext>
            </a:extLst>
          </p:cNvPr>
          <p:cNvSpPr txBox="1"/>
          <p:nvPr/>
        </p:nvSpPr>
        <p:spPr>
          <a:xfrm>
            <a:off x="2850931" y="4169337"/>
            <a:ext cx="37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Consigo usar dois </a:t>
            </a:r>
            <a:r>
              <a:rPr lang="pt-BR" dirty="0" err="1"/>
              <a:t>class</a:t>
            </a:r>
            <a:r>
              <a:rPr lang="pt-BR" dirty="0"/>
              <a:t> no mesmo </a:t>
            </a:r>
            <a:r>
              <a:rPr lang="pt-BR" dirty="0" err="1"/>
              <a:t>elemnto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A28220D-1598-7430-EE6E-3B88FE7FA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372" y="6381677"/>
            <a:ext cx="10153650" cy="3714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2D5BAC-29C0-0F82-604F-403BB0BE3460}"/>
              </a:ext>
            </a:extLst>
          </p:cNvPr>
          <p:cNvSpPr txBox="1"/>
          <p:nvPr/>
        </p:nvSpPr>
        <p:spPr>
          <a:xfrm>
            <a:off x="3572025" y="5988967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Usando em um &lt;</a:t>
            </a:r>
            <a:r>
              <a:rPr lang="pt-B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</a:t>
            </a:r>
            <a:r>
              <a:rPr lang="pt-BR" dirty="0"/>
              <a:t>&gt; normalmente</a:t>
            </a:r>
          </a:p>
        </p:txBody>
      </p:sp>
    </p:spTree>
    <p:extLst>
      <p:ext uri="{BB962C8B-B14F-4D97-AF65-F5344CB8AC3E}">
        <p14:creationId xmlns:p14="http://schemas.microsoft.com/office/powerpoint/2010/main" val="41482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3FD32E-04D5-1011-98E8-F4941F23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6" y="164424"/>
            <a:ext cx="2676525" cy="742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FE9F75-5D75-700D-6884-439FCE45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7374"/>
            <a:ext cx="6115050" cy="2200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2822A3-B51C-AE24-8C4C-21E685A2F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0"/>
            <a:ext cx="2028825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D49231-29AD-EC11-4012-409D1F3209B4}"/>
              </a:ext>
            </a:extLst>
          </p:cNvPr>
          <p:cNvSpPr txBox="1"/>
          <p:nvPr/>
        </p:nvSpPr>
        <p:spPr>
          <a:xfrm>
            <a:off x="0" y="3059668"/>
            <a:ext cx="510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eu passar o mouse em cima fica amarelo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B28D0F-AB57-57A7-512E-9B59BDCB6CA0}"/>
              </a:ext>
            </a:extLst>
          </p:cNvPr>
          <p:cNvSpPr txBox="1"/>
          <p:nvPr/>
        </p:nvSpPr>
        <p:spPr>
          <a:xfrm>
            <a:off x="332527" y="-10031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pseudoclasses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C27C0B-6B3A-46FC-886F-A5EE87290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701" y="517595"/>
            <a:ext cx="3800475" cy="42862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5DE680-D5C6-A8C7-B553-42B142831654}"/>
              </a:ext>
            </a:extLst>
          </p:cNvPr>
          <p:cNvSpPr txBox="1"/>
          <p:nvPr/>
        </p:nvSpPr>
        <p:spPr>
          <a:xfrm>
            <a:off x="7929054" y="164424"/>
            <a:ext cx="364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um protótipo de menu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1C0EF08-575B-16CF-090B-764140032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27" y="3850599"/>
            <a:ext cx="2905125" cy="1247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80C661A-12E3-22BA-FF77-FF2EF7E31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88" y="5236251"/>
            <a:ext cx="2762250" cy="142875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35AD53E-9755-FCBF-84EE-6A56678F4584}"/>
              </a:ext>
            </a:extLst>
          </p:cNvPr>
          <p:cNvGrpSpPr/>
          <p:nvPr/>
        </p:nvGrpSpPr>
        <p:grpSpPr>
          <a:xfrm>
            <a:off x="3522653" y="3357767"/>
            <a:ext cx="3660120" cy="2879640"/>
            <a:chOff x="3522653" y="3357767"/>
            <a:chExt cx="3660120" cy="28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1CDC3D1-221D-1BB5-1FFC-C9302C254F06}"/>
                    </a:ext>
                  </a:extLst>
                </p14:cNvPr>
                <p14:cNvContentPartPr/>
                <p14:nvPr/>
              </p14:nvContentPartPr>
              <p14:xfrm>
                <a:off x="3522653" y="3597887"/>
                <a:ext cx="3132000" cy="26395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1CDC3D1-221D-1BB5-1FFC-C9302C254F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6533" y="3591767"/>
                  <a:ext cx="3144240" cy="26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9E0E4F2-D913-18C2-09A2-B0E2034595CA}"/>
                    </a:ext>
                  </a:extLst>
                </p14:cNvPr>
                <p14:cNvContentPartPr/>
                <p14:nvPr/>
              </p14:nvContentPartPr>
              <p14:xfrm>
                <a:off x="6745373" y="3357767"/>
                <a:ext cx="437400" cy="4262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9E0E4F2-D913-18C2-09A2-B0E2034595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9253" y="3351647"/>
                  <a:ext cx="4496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5ABBA0F9-E41E-80F2-CBF4-7A1AAD4EB55A}"/>
                    </a:ext>
                  </a:extLst>
                </p14:cNvPr>
                <p14:cNvContentPartPr/>
                <p14:nvPr/>
              </p14:nvContentPartPr>
              <p14:xfrm>
                <a:off x="6831053" y="3603647"/>
                <a:ext cx="334080" cy="279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5ABBA0F9-E41E-80F2-CBF4-7A1AAD4EB5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4933" y="3597527"/>
                  <a:ext cx="34632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53A18DE6-E774-BE4F-7160-480A82B65CDF}"/>
                  </a:ext>
                </a:extLst>
              </p14:cNvPr>
              <p14:cNvContentPartPr/>
              <p14:nvPr/>
            </p14:nvContentPartPr>
            <p14:xfrm>
              <a:off x="-2173987" y="914087"/>
              <a:ext cx="360" cy="3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53A18DE6-E774-BE4F-7160-480A82B65C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180107" y="90796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9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4E5BEDC-D652-FE08-6780-222F73198D54}"/>
                  </a:ext>
                </a:extLst>
              </p14:cNvPr>
              <p14:cNvContentPartPr/>
              <p14:nvPr/>
            </p14:nvContentPartPr>
            <p14:xfrm>
              <a:off x="14510573" y="3807248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4E5BEDC-D652-FE08-6780-222F73198D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4453" y="380112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3A41D89-510F-F535-A939-2F4A44CEC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39" y="230863"/>
            <a:ext cx="2400300" cy="4867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53E3FC-6A72-9CAB-6B44-19986DD9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39" y="1708191"/>
            <a:ext cx="3495675" cy="12287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666F1C-AECE-B795-D9E5-82BB075198BD}"/>
              </a:ext>
            </a:extLst>
          </p:cNvPr>
          <p:cNvSpPr txBox="1"/>
          <p:nvPr/>
        </p:nvSpPr>
        <p:spPr>
          <a:xfrm>
            <a:off x="2635301" y="230863"/>
            <a:ext cx="282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eu passo o mouse em cima, a cor fica preta e sublinhado e toda hora que eu clicar no link ele fica amarelo.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57DF74-7439-77F0-7EC2-47E630E0D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502" y="375603"/>
            <a:ext cx="3167921" cy="20355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20677A-F39B-69F5-69CF-742E7C929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939" y="5408249"/>
            <a:ext cx="3286125" cy="11049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E303F9-D4CB-CFA3-C3A5-365E51C8E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4480" y="5598749"/>
            <a:ext cx="7058025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B0CF7B-2B95-7AE2-D4F5-31B6D2F8290A}"/>
              </a:ext>
            </a:extLst>
          </p:cNvPr>
          <p:cNvSpPr txBox="1"/>
          <p:nvPr/>
        </p:nvSpPr>
        <p:spPr>
          <a:xfrm>
            <a:off x="4049373" y="5149809"/>
            <a:ext cx="446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Criei uma classe especial nesses dois links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4EA3B1D-B382-33FB-ACA2-8206419A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6811" y="3807248"/>
            <a:ext cx="2781300" cy="16573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9AFF1E-A519-1E7A-4DA1-DD1F2D3235BB}"/>
              </a:ext>
            </a:extLst>
          </p:cNvPr>
          <p:cNvSpPr txBox="1"/>
          <p:nvPr/>
        </p:nvSpPr>
        <p:spPr>
          <a:xfrm>
            <a:off x="6945249" y="4266591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Estilizei essas classes</a:t>
            </a:r>
          </a:p>
        </p:txBody>
      </p:sp>
    </p:spTree>
    <p:extLst>
      <p:ext uri="{BB962C8B-B14F-4D97-AF65-F5344CB8AC3E}">
        <p14:creationId xmlns:p14="http://schemas.microsoft.com/office/powerpoint/2010/main" val="271481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34BF87-3EF5-23B2-2584-B05E00EF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71" y="383654"/>
            <a:ext cx="6696075" cy="4171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B6C2CA-1913-7858-73D6-55DD1B99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18" y="183629"/>
            <a:ext cx="5531370" cy="4371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39A511-7EE5-ECD5-9DCC-F3E85E5B4B1F}"/>
              </a:ext>
            </a:extLst>
          </p:cNvPr>
          <p:cNvSpPr txBox="1"/>
          <p:nvPr/>
        </p:nvSpPr>
        <p:spPr>
          <a:xfrm>
            <a:off x="69820" y="4826833"/>
            <a:ext cx="5391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Box-</a:t>
            </a:r>
            <a:r>
              <a:rPr lang="pt-BR" dirty="0" err="1"/>
              <a:t>level</a:t>
            </a:r>
            <a:r>
              <a:rPr lang="pt-BR" dirty="0"/>
              <a:t> quebra a linha e ocupa o </a:t>
            </a:r>
            <a:r>
              <a:rPr lang="pt-BR" dirty="0" err="1"/>
              <a:t>widht</a:t>
            </a:r>
            <a:r>
              <a:rPr lang="pt-BR" dirty="0"/>
              <a:t> total da tela e </a:t>
            </a:r>
            <a:r>
              <a:rPr lang="pt-BR" dirty="0" err="1"/>
              <a:t>dps</a:t>
            </a:r>
            <a:r>
              <a:rPr lang="pt-BR" dirty="0"/>
              <a:t> que termina ele pula pra próxima linha, ele fica sozinho, independente </a:t>
            </a:r>
          </a:p>
          <a:p>
            <a:r>
              <a:rPr lang="pt-BR" dirty="0"/>
              <a:t>O </a:t>
            </a:r>
            <a:r>
              <a:rPr lang="pt-BR" dirty="0" err="1"/>
              <a:t>inline-level</a:t>
            </a:r>
            <a:r>
              <a:rPr lang="pt-BR" dirty="0"/>
              <a:t>, não quebra a linha e não usa o tamanho inteiro, só o que precisa, e já continua o conteúdo logo </a:t>
            </a:r>
            <a:r>
              <a:rPr lang="pt-BR" dirty="0" err="1"/>
              <a:t>dps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C4CD63-47E1-9CAA-60F6-7EFE46FF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770" y="4959871"/>
            <a:ext cx="49625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638659-8D67-40DF-65B7-E4737A05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5" y="2495550"/>
            <a:ext cx="10515600" cy="4362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C208BB5-99A7-042D-FCE5-E4658C17CDAA}"/>
              </a:ext>
            </a:extLst>
          </p:cNvPr>
          <p:cNvSpPr txBox="1"/>
          <p:nvPr/>
        </p:nvSpPr>
        <p:spPr>
          <a:xfrm>
            <a:off x="2818150" y="59293"/>
            <a:ext cx="49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o esqueleto de um site que vai ter menu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EBDD30-DB9A-9A4B-6A52-F3BA84D1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0" y="428625"/>
            <a:ext cx="104870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8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650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do Office</vt:lpstr>
      <vt:lpstr>Curso de HTML e CSS Módulo II - Guanabara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 Módulo II - Guanabara</dc:title>
  <dc:creator>Davi Carvalho</dc:creator>
  <cp:lastModifiedBy>Davi Carvalho</cp:lastModifiedBy>
  <cp:revision>1</cp:revision>
  <dcterms:created xsi:type="dcterms:W3CDTF">2024-03-26T17:08:44Z</dcterms:created>
  <dcterms:modified xsi:type="dcterms:W3CDTF">2024-04-15T19:05:56Z</dcterms:modified>
</cp:coreProperties>
</file>