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Carvalho" userId="e503860ae1244ae6" providerId="LiveId" clId="{263CAE73-A4FF-4D82-813E-E992787F736D}"/>
    <pc:docChg chg="modSld">
      <pc:chgData name="Davi Carvalho" userId="e503860ae1244ae6" providerId="LiveId" clId="{263CAE73-A4FF-4D82-813E-E992787F736D}" dt="2024-04-10T00:16:08.863" v="2" actId="1076"/>
      <pc:docMkLst>
        <pc:docMk/>
      </pc:docMkLst>
      <pc:sldChg chg="modSp mod">
        <pc:chgData name="Davi Carvalho" userId="e503860ae1244ae6" providerId="LiveId" clId="{263CAE73-A4FF-4D82-813E-E992787F736D}" dt="2024-04-10T00:16:08.863" v="2" actId="1076"/>
        <pc:sldMkLst>
          <pc:docMk/>
          <pc:sldMk cId="2786522795" sldId="266"/>
        </pc:sldMkLst>
        <pc:picChg chg="mod">
          <ac:chgData name="Davi Carvalho" userId="e503860ae1244ae6" providerId="LiveId" clId="{263CAE73-A4FF-4D82-813E-E992787F736D}" dt="2024-04-10T00:16:08.863" v="2" actId="1076"/>
          <ac:picMkLst>
            <pc:docMk/>
            <pc:sldMk cId="2786522795" sldId="266"/>
            <ac:picMk id="12" creationId="{1A3DCF85-6E2F-E028-8884-03AE15B56C7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2:25:37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24575,'0'7'0,"0"8"0,0 8 0,0 8 0,0 4 0,0 2 0,0 3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2:25:39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24575,'13'0'0,"1"0"0,0 1 0,-1 0 0,25 6 0,-31-4 0,0 0 0,-1 0 0,1 0 0,-1 1 0,0 0 0,0 0 0,0 0 0,0 1 0,-1 0 0,8 8 0,16 22 0,40 59 0,-49-65 0,-11-16 0,0 0 0,1-1 0,1 0 0,0-1 0,1 0 0,0-1 0,22 15 0,-31-23 0,1 1 0,-1-2 0,1 1 0,-1 0 0,1-1 0,0 0 0,0 1 0,0-2 0,0 1 0,0 0 0,0-1 0,0 0 0,0 1 0,0-2 0,0 1 0,0 0 0,0-1 0,-1 0 0,1 0 0,0 0 0,0 0 0,0-1 0,-1 1 0,1-1 0,-1 0 0,1 0 0,-1 0 0,0-1 0,0 1 0,0-1 0,0 0 0,0 0 0,0 0 0,-1 0 0,3-4 0,67-98 0,-50 71 0,0 1 0,2 1 0,34-35 0,-40 47-1365,-3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F669F-38AA-3F60-5CC9-E2F7AF18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FB5B2-0470-760C-DF41-5EDCA011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EEE28-4AA9-52D5-07E9-CF9CFE86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C8770-C50C-5F0F-66B0-C150D4AA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FB2DF4-924E-594E-6869-1D075255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4234D-E7C7-F3A3-4317-BEDB18E3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6341EB-55DE-A7D3-2309-81769B36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FEDC0-DBED-FED1-2669-3F307ECA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A692F4-B094-5B69-624C-D7A52038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ACA37-1C25-192E-7863-1FF8743C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7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67C821-34EE-5A59-3AF6-BB0E73EF6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C5DBA7-4E4B-FA49-4A1A-27D37019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61C08-176E-981D-0F48-D3C31CF1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190DF-222C-00A3-163D-A25C3578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3959C-A0E6-B79C-24F4-D08D3D81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53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B8A8D-8F10-A67F-68C4-20D1255C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8D0A9-EB3C-99D7-E16A-91F0724B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E0FADB-0F71-EAA6-7541-4FA65A0F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13971-FFB0-28A7-9125-E3A65763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55347-63BD-509C-4505-81482465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2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E358-539F-1AC1-BC86-B7D9FA19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0CE135-D2D9-5CF6-1CC2-EABF4332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74429-E42E-F4CB-63C6-D62EC1EC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00E7A-D052-DDE8-ADD4-3F8C1F79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05142-F0DE-B715-CADA-6A6A81F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DFFF-A555-866F-A0D7-854184DC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E9E4F-BE5D-719E-FE08-989216F0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2662BE-1FC7-4020-CAAC-FE076979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40552-2FD0-A094-C4E4-41026C96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95CC88-27F7-4239-D4B7-48EF209F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0C35A-D6E6-5045-C2C9-AB50DE1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7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09C1C-5A32-F5B2-C68D-CF9F2AAB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A507C-3B8A-72BB-C7CC-A66FAAE7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36CCF-F225-DBF8-EE19-B120788F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4F31B9-EC7E-5CE8-ADE6-B41FC70EE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E17BC8-C1B9-A845-4E24-0F8472961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E883F0-9A9B-8FAE-BF86-B98F0079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FED114-DF09-8D66-303D-2500E577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1FFD2A-FF18-C7CF-3439-E7B3BC91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99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A17C8-74FA-E0EF-D3B7-C2442BCA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9AA370-FD6F-EFFC-9185-287C21F4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167664-73E1-0BBB-76E6-C38B6E66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FF2432-DA54-AACB-21AC-1B111B70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E41358-98BE-69CC-009B-55628D0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33EAA3-118C-7990-8D55-23BD5317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CAE05A-63EC-38B0-2F67-D838261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9CAEF-9821-1385-934A-B35D709F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7CDBC-0042-EA53-1DFA-9EDEDC59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7CDC4A-4486-52BD-3271-EAC2AAC8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177098-5E44-AF6D-C3BC-4B18AC7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574167-097A-5B27-2FBC-24716161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720D8E-483C-C2B5-E50D-55F0DA45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EE56-51C7-7D2D-3F83-2F6A048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DDDEBC-F3FE-33B7-3736-AC8286B6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6C37A0-6B45-5DD2-256A-3B369921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3EB519-7540-C2FB-8D75-AB5AE392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1E4E62-BAF0-3FC4-FF4F-5DB7AE80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B430FB-C990-847D-67AB-7C2E25D9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6776D1-2A93-9D02-94AC-C95D3D76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92335-F02E-0E78-0587-65444265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59FCD-DFC6-7017-AC58-6C3A2123F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5AE5A-F835-402D-8249-B68AB295E6FE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4CA69-03D3-FFBB-776F-8CBBE629C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922DD-DAD9-2C22-32D7-E3862EB1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790B2-EDAA-40D0-B09B-556A90E86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72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customXml" Target="../ink/ink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customXml" Target="../ink/ink1.xml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734204-9B0C-4A6B-3543-AC0F6D84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Curso de HTML e CSS Guanabara</a:t>
            </a:r>
            <a:br>
              <a:rPr lang="pt-BR" dirty="0"/>
            </a:br>
            <a:r>
              <a:rPr lang="pt-BR" dirty="0"/>
              <a:t>Módulo 1</a:t>
            </a:r>
          </a:p>
        </p:txBody>
      </p:sp>
    </p:spTree>
    <p:extLst>
      <p:ext uri="{BB962C8B-B14F-4D97-AF65-F5344CB8AC3E}">
        <p14:creationId xmlns:p14="http://schemas.microsoft.com/office/powerpoint/2010/main" val="48799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43BD51-AD1E-80E2-7E1E-69361A8C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1" y="483177"/>
            <a:ext cx="2400300" cy="14859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CED2DD-5C0E-E6E0-9001-1C93519286BB}"/>
              </a:ext>
            </a:extLst>
          </p:cNvPr>
          <p:cNvSpPr txBox="1"/>
          <p:nvPr/>
        </p:nvSpPr>
        <p:spPr>
          <a:xfrm>
            <a:off x="116031" y="113845"/>
            <a:ext cx="37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/>
                </a:solidFill>
              </a:rPr>
              <a:t>&lt;/li&gt;</a:t>
            </a:r>
            <a:r>
              <a:rPr lang="pt-BR" dirty="0"/>
              <a:t> é opcional, n precisa colocar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88D837-F4BB-174B-B33B-809580C5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1" y="2561791"/>
            <a:ext cx="4191000" cy="11525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A93CE9-6CE7-9F96-0B87-4356E74B888A}"/>
              </a:ext>
            </a:extLst>
          </p:cNvPr>
          <p:cNvSpPr txBox="1"/>
          <p:nvPr/>
        </p:nvSpPr>
        <p:spPr>
          <a:xfrm>
            <a:off x="116031" y="2195631"/>
            <a:ext cx="390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Assim posso escolher o estilo da lista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9D4E55-AF4F-6883-0A97-3F37E396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5" y="4396598"/>
            <a:ext cx="2247900" cy="1600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8A7BE98-60AA-AEB0-E7EA-42432743DE50}"/>
              </a:ext>
            </a:extLst>
          </p:cNvPr>
          <p:cNvSpPr txBox="1"/>
          <p:nvPr/>
        </p:nvSpPr>
        <p:spPr>
          <a:xfrm>
            <a:off x="0" y="3915012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Essas são as desordenadas e seus tipos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3DCF85-6E2F-E028-8884-03AE15B56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87421"/>
            <a:ext cx="5086598" cy="14859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78A91C-C4C1-2CB2-E3F7-C427CADDFC48}"/>
              </a:ext>
            </a:extLst>
          </p:cNvPr>
          <p:cNvSpPr txBox="1"/>
          <p:nvPr/>
        </p:nvSpPr>
        <p:spPr>
          <a:xfrm>
            <a:off x="5842660" y="160011"/>
            <a:ext cx="60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Start independente  do tipo é numérico, então se eu quero começar do D, o start ficaria start= “5”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301BFA-4CC9-AFB1-3D12-3C0FCC615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633" y="2516907"/>
            <a:ext cx="6115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2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BDC413-8080-2928-A505-238D95A9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1" y="770720"/>
            <a:ext cx="10810875" cy="7524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C589F40-64AD-6324-0653-E9329E518B3D}"/>
              </a:ext>
            </a:extLst>
          </p:cNvPr>
          <p:cNvSpPr txBox="1"/>
          <p:nvPr/>
        </p:nvSpPr>
        <p:spPr>
          <a:xfrm>
            <a:off x="690561" y="124389"/>
            <a:ext cx="1081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é o comando de um link e os outros comandos permitem que o link seja aberto em uma nova janela e não feche seu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CF3E36-8827-440A-494A-90A8B48B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2169526"/>
            <a:ext cx="5819775" cy="23717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92B7CA7-8314-31F2-27B7-47F44D8BD46A}"/>
              </a:ext>
            </a:extLst>
          </p:cNvPr>
          <p:cNvSpPr txBox="1"/>
          <p:nvPr/>
        </p:nvSpPr>
        <p:spPr>
          <a:xfrm>
            <a:off x="0" y="1523195"/>
            <a:ext cx="115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Vou usar esse site como aprendizado, os links externos já foram demonstrados na print acima o que irei ver é o interno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86EF73-9B6E-2F5E-85E2-29B2ED7FAFD0}"/>
              </a:ext>
            </a:extLst>
          </p:cNvPr>
          <p:cNvSpPr txBox="1"/>
          <p:nvPr/>
        </p:nvSpPr>
        <p:spPr>
          <a:xfrm>
            <a:off x="48203" y="4587343"/>
            <a:ext cx="299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Clicando na segunda página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F65C97-02E4-77DD-75A8-848CCDD63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3" y="4956675"/>
            <a:ext cx="4772025" cy="14859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CC0C88B-5260-A6D7-6DFD-485F88F68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1" y="4165230"/>
            <a:ext cx="7548564" cy="36933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7C96B6F-E187-A86C-9755-1910C87B3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999" y="5869434"/>
            <a:ext cx="2038350" cy="8572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A56106-8E62-B25C-A84C-CF94F65EFA3C}"/>
              </a:ext>
            </a:extLst>
          </p:cNvPr>
          <p:cNvSpPr txBox="1"/>
          <p:nvPr/>
        </p:nvSpPr>
        <p:spPr>
          <a:xfrm>
            <a:off x="2840182" y="5447320"/>
            <a:ext cx="536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isso funcionar é necessário criar outro arquivo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7B446D-710F-5F26-E036-9AC6C8EBCF55}"/>
              </a:ext>
            </a:extLst>
          </p:cNvPr>
          <p:cNvSpPr txBox="1"/>
          <p:nvPr/>
        </p:nvSpPr>
        <p:spPr>
          <a:xfrm>
            <a:off x="5233933" y="6083080"/>
            <a:ext cx="647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link da </a:t>
            </a:r>
            <a:r>
              <a:rPr lang="pt-BR" dirty="0" err="1"/>
              <a:t>hostnet</a:t>
            </a:r>
            <a:r>
              <a:rPr lang="pt-BR" dirty="0"/>
              <a:t> usa </a:t>
            </a:r>
            <a:r>
              <a:rPr lang="pt-BR" dirty="0" err="1">
                <a:solidFill>
                  <a:schemeClr val="accent1"/>
                </a:solidFill>
              </a:rPr>
              <a:t>rel</a:t>
            </a:r>
            <a:r>
              <a:rPr lang="pt-BR" dirty="0">
                <a:solidFill>
                  <a:srgbClr val="FFC000"/>
                </a:solidFill>
              </a:rPr>
              <a:t>=“follow” </a:t>
            </a:r>
            <a:r>
              <a:rPr lang="pt-BR" dirty="0"/>
              <a:t>que eu não entendi direito, o que eu entendi é que é bom usar em links de patrocinadores</a:t>
            </a:r>
          </a:p>
        </p:txBody>
      </p:sp>
    </p:spTree>
    <p:extLst>
      <p:ext uri="{BB962C8B-B14F-4D97-AF65-F5344CB8AC3E}">
        <p14:creationId xmlns:p14="http://schemas.microsoft.com/office/powerpoint/2010/main" val="120454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8419F5-F619-A8C1-81FE-75E969FC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7" y="621166"/>
            <a:ext cx="1971675" cy="390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1FAE25-4C41-4C1E-DC77-1180DD9D51A5}"/>
              </a:ext>
            </a:extLst>
          </p:cNvPr>
          <p:cNvSpPr txBox="1"/>
          <p:nvPr/>
        </p:nvSpPr>
        <p:spPr>
          <a:xfrm>
            <a:off x="0" y="130628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guanabara demonstrou o uso de pastas na criação de links internos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6966B2-710A-E16F-95AB-83317C08C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7" y="1312862"/>
            <a:ext cx="5686425" cy="9810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8E55AF-B35D-FF2B-AE5B-96B7DFD4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981" y="2403374"/>
            <a:ext cx="2162175" cy="12573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986E15E-7F81-3581-98D5-4F6812157836}"/>
              </a:ext>
            </a:extLst>
          </p:cNvPr>
          <p:cNvGrpSpPr/>
          <p:nvPr/>
        </p:nvGrpSpPr>
        <p:grpSpPr>
          <a:xfrm>
            <a:off x="2258269" y="2313775"/>
            <a:ext cx="271800" cy="219960"/>
            <a:chOff x="2258269" y="2313775"/>
            <a:chExt cx="2718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C724F7D-A72B-099E-B062-A8CA289D91EF}"/>
                    </a:ext>
                  </a:extLst>
                </p14:cNvPr>
                <p14:cNvContentPartPr/>
                <p14:nvPr/>
              </p14:nvContentPartPr>
              <p14:xfrm>
                <a:off x="2396509" y="2313775"/>
                <a:ext cx="360" cy="799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C724F7D-A72B-099E-B062-A8CA289D91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90389" y="2307655"/>
                  <a:ext cx="12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AAA2E6E-816A-5378-522B-236347994C3F}"/>
                    </a:ext>
                  </a:extLst>
                </p14:cNvPr>
                <p14:cNvContentPartPr/>
                <p14:nvPr/>
              </p14:nvContentPartPr>
              <p14:xfrm>
                <a:off x="2258269" y="2406655"/>
                <a:ext cx="271800" cy="1270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AAA2E6E-816A-5378-522B-236347994C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2149" y="2400535"/>
                  <a:ext cx="284040" cy="139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2C20F58D-099A-D665-D1FB-89140B3D7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47" y="4197351"/>
            <a:ext cx="5067300" cy="73342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B5084F10-AA93-2ACE-BD1B-DCA959703BC5}"/>
              </a:ext>
            </a:extLst>
          </p:cNvPr>
          <p:cNvSpPr txBox="1"/>
          <p:nvPr/>
        </p:nvSpPr>
        <p:spPr>
          <a:xfrm>
            <a:off x="117247" y="3854913"/>
            <a:ext cx="34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../ indica retorno e vem do </a:t>
            </a:r>
            <a:r>
              <a:rPr lang="pt-BR" dirty="0" err="1"/>
              <a:t>linux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E9BC096-CF39-AF7D-C949-F7E74C4C46CB}"/>
              </a:ext>
            </a:extLst>
          </p:cNvPr>
          <p:cNvSpPr txBox="1"/>
          <p:nvPr/>
        </p:nvSpPr>
        <p:spPr>
          <a:xfrm>
            <a:off x="7342909" y="130628"/>
            <a:ext cx="473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eu quiser colocar um arquivo para download  no meu site basta eu colocar uma pasta  dentro das pastas do meu código e lá eu coloco os arquivos, depois coloco o arquivo no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DE7F14C2-BF54-A8FB-173A-F4E87B968A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2909" y="1728872"/>
            <a:ext cx="2057400" cy="160972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5BEDFF37-0D2F-EB0B-83D5-087B626892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6684" y="3864644"/>
            <a:ext cx="4667250" cy="1257300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1DA830C-99C2-FF39-CA4E-80AFF9685CE0}"/>
              </a:ext>
            </a:extLst>
          </p:cNvPr>
          <p:cNvSpPr txBox="1"/>
          <p:nvPr/>
        </p:nvSpPr>
        <p:spPr>
          <a:xfrm>
            <a:off x="8146473" y="354407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(print do guanabara)</a:t>
            </a:r>
          </a:p>
        </p:txBody>
      </p:sp>
    </p:spTree>
    <p:extLst>
      <p:ext uri="{BB962C8B-B14F-4D97-AF65-F5344CB8AC3E}">
        <p14:creationId xmlns:p14="http://schemas.microsoft.com/office/powerpoint/2010/main" val="120575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28C8A2-F5BA-0F9D-CF29-5ECC7D00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1" y="369332"/>
            <a:ext cx="6467475" cy="8953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1DA123-E8BC-C311-7437-369687977078}"/>
              </a:ext>
            </a:extLst>
          </p:cNvPr>
          <p:cNvSpPr txBox="1"/>
          <p:nvPr/>
        </p:nvSpPr>
        <p:spPr>
          <a:xfrm>
            <a:off x="35032" y="0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Isso adaptou 3 imagens para cada tamanho de tela do navegador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4AE80E-0FE0-DB2E-23CF-F15C1A8A2C84}"/>
              </a:ext>
            </a:extLst>
          </p:cNvPr>
          <p:cNvSpPr txBox="1"/>
          <p:nvPr/>
        </p:nvSpPr>
        <p:spPr>
          <a:xfrm flipH="1">
            <a:off x="5310184" y="2903237"/>
            <a:ext cx="21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MP3, WAV e OGG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F1A253-F0CE-7A11-FCC9-4E61AD8A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1" y="2386744"/>
            <a:ext cx="5191125" cy="17716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9FB9827-7BD7-1A16-9132-ACF2C339AEC2}"/>
              </a:ext>
            </a:extLst>
          </p:cNvPr>
          <p:cNvSpPr txBox="1"/>
          <p:nvPr/>
        </p:nvSpPr>
        <p:spPr>
          <a:xfrm>
            <a:off x="0" y="1491394"/>
            <a:ext cx="5310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colocar áudios de diferentes formatos até funcionar e se não funcionar aparece o aviso.</a:t>
            </a:r>
          </a:p>
          <a:p>
            <a:r>
              <a:rPr lang="pt-BR" dirty="0"/>
              <a:t>evitar usar WAV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43DAC5-4530-F045-F8A2-4BF2619A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5" y="4566506"/>
            <a:ext cx="4943475" cy="1600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398B71-C481-E84D-D258-91C09AD2656D}"/>
              </a:ext>
            </a:extLst>
          </p:cNvPr>
          <p:cNvSpPr txBox="1"/>
          <p:nvPr/>
        </p:nvSpPr>
        <p:spPr>
          <a:xfrm>
            <a:off x="119061" y="417778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Mesmo esquema que os áudios o poster é a thumb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C37A29-6893-F907-D9A1-5E6FF9A8686B}"/>
              </a:ext>
            </a:extLst>
          </p:cNvPr>
          <p:cNvSpPr txBox="1"/>
          <p:nvPr/>
        </p:nvSpPr>
        <p:spPr>
          <a:xfrm>
            <a:off x="35032" y="6322967"/>
            <a:ext cx="752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|Não é recomendado usar esse código de vídeo hospedado no próprio site</a:t>
            </a:r>
          </a:p>
        </p:txBody>
      </p:sp>
    </p:spTree>
    <p:extLst>
      <p:ext uri="{BB962C8B-B14F-4D97-AF65-F5344CB8AC3E}">
        <p14:creationId xmlns:p14="http://schemas.microsoft.com/office/powerpoint/2010/main" val="286842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9C54C34-5B58-4C99-BFC9-5F4DE6AFFEE4}"/>
              </a:ext>
            </a:extLst>
          </p:cNvPr>
          <p:cNvSpPr txBox="1"/>
          <p:nvPr/>
        </p:nvSpPr>
        <p:spPr>
          <a:xfrm>
            <a:off x="125506" y="107576"/>
            <a:ext cx="597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malefício do </a:t>
            </a:r>
            <a:r>
              <a:rPr lang="pt-BR" dirty="0" err="1"/>
              <a:t>css</a:t>
            </a:r>
            <a:r>
              <a:rPr lang="pt-BR" dirty="0"/>
              <a:t> </a:t>
            </a:r>
            <a:r>
              <a:rPr lang="pt-BR" dirty="0" err="1"/>
              <a:t>inline</a:t>
            </a:r>
            <a:r>
              <a:rPr lang="pt-BR" dirty="0"/>
              <a:t> é os comandos linha por linha, bloco por bloco, você tem que alternar um por um no código e isso é ruim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308C0E-4CE3-4C48-BC49-1E6FE1A3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4" y="1234047"/>
            <a:ext cx="1343025" cy="409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94A40C-A5F8-4A7F-9DE4-DA5175B8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31" y="1196094"/>
            <a:ext cx="1895475" cy="5143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129F2F7-82BE-43DA-BBA2-650313C59AE5}"/>
              </a:ext>
            </a:extLst>
          </p:cNvPr>
          <p:cNvSpPr txBox="1"/>
          <p:nvPr/>
        </p:nvSpPr>
        <p:spPr>
          <a:xfrm>
            <a:off x="590844" y="840544"/>
            <a:ext cx="34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CSS INLINE NÃO É RECOMENDADO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409722-1F49-4D97-A74D-049EDC3F1780}"/>
              </a:ext>
            </a:extLst>
          </p:cNvPr>
          <p:cNvSpPr txBox="1"/>
          <p:nvPr/>
        </p:nvSpPr>
        <p:spPr>
          <a:xfrm>
            <a:off x="6155260" y="0"/>
            <a:ext cx="597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primeira desvantagem do estilo local é que pode ficar uma linha enorme de </a:t>
            </a:r>
            <a:r>
              <a:rPr lang="pt-BR" dirty="0" err="1"/>
              <a:t>style</a:t>
            </a:r>
            <a:r>
              <a:rPr lang="pt-BR" dirty="0"/>
              <a:t> e </a:t>
            </a:r>
            <a:r>
              <a:rPr lang="pt-BR" dirty="0" err="1"/>
              <a:t>vc</a:t>
            </a:r>
            <a:r>
              <a:rPr lang="pt-BR" dirty="0"/>
              <a:t> ter </a:t>
            </a:r>
            <a:r>
              <a:rPr lang="pt-BR" dirty="0" err="1"/>
              <a:t>qye</a:t>
            </a:r>
            <a:r>
              <a:rPr lang="pt-BR" dirty="0"/>
              <a:t> descer tudo pra acessar o conteúdo do código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16C2B7-7742-4A7E-BA85-A3D33C0D41DF}"/>
              </a:ext>
            </a:extLst>
          </p:cNvPr>
          <p:cNvSpPr txBox="1"/>
          <p:nvPr/>
        </p:nvSpPr>
        <p:spPr>
          <a:xfrm>
            <a:off x="6155260" y="835567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outra desvantagem é, por exemplo se eu tiver 30 páginas e eu quiser esse mesmo estilo, eu teria que copiar pras 30 páginas.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AF0795-3F08-48D4-964A-6A7773E9281F}"/>
              </a:ext>
            </a:extLst>
          </p:cNvPr>
          <p:cNvSpPr txBox="1"/>
          <p:nvPr/>
        </p:nvSpPr>
        <p:spPr>
          <a:xfrm>
            <a:off x="9821284" y="2172109"/>
            <a:ext cx="253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USAR O ESTILO LOCAL QUANDO FAZER APENAS </a:t>
            </a:r>
            <a:r>
              <a:rPr lang="pt-BR" b="1" dirty="0"/>
              <a:t>UM </a:t>
            </a:r>
            <a:r>
              <a:rPr lang="pt-BR" dirty="0"/>
              <a:t>DOCUMENTO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82AC8B3-A577-470F-8811-602E37F58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709" y="1710444"/>
            <a:ext cx="6124575" cy="5105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5FB8F1D-9665-49F2-B9DE-32BFB2F025DB}"/>
              </a:ext>
            </a:extLst>
          </p:cNvPr>
          <p:cNvSpPr txBox="1"/>
          <p:nvPr/>
        </p:nvSpPr>
        <p:spPr>
          <a:xfrm>
            <a:off x="9821284" y="3236222"/>
            <a:ext cx="20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bom só em projetos pequenos</a:t>
            </a:r>
          </a:p>
        </p:txBody>
      </p:sp>
    </p:spTree>
    <p:extLst>
      <p:ext uri="{BB962C8B-B14F-4D97-AF65-F5344CB8AC3E}">
        <p14:creationId xmlns:p14="http://schemas.microsoft.com/office/powerpoint/2010/main" val="20680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D20E51-31A5-4DD7-A761-1994262E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4" y="767355"/>
            <a:ext cx="4454619" cy="112282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9BF1D48-4B8B-473D-A5CA-869E6667D6DB}"/>
              </a:ext>
            </a:extLst>
          </p:cNvPr>
          <p:cNvSpPr txBox="1"/>
          <p:nvPr/>
        </p:nvSpPr>
        <p:spPr>
          <a:xfrm>
            <a:off x="292194" y="121024"/>
            <a:ext cx="42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Usar esse método sem moderação, é o melhor a se usar e o mais recomendado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383E3D-FB04-4F10-BCE0-994164D1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4" y="2373306"/>
            <a:ext cx="3924300" cy="35242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79DF6B-98C8-428A-A967-E26F0A0823C6}"/>
              </a:ext>
            </a:extLst>
          </p:cNvPr>
          <p:cNvSpPr txBox="1"/>
          <p:nvPr/>
        </p:nvSpPr>
        <p:spPr>
          <a:xfrm>
            <a:off x="283313" y="1947079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como fica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4CE250-C104-4D99-8B72-2E2FA96E1AD9}"/>
              </a:ext>
            </a:extLst>
          </p:cNvPr>
          <p:cNvSpPr txBox="1"/>
          <p:nvPr/>
        </p:nvSpPr>
        <p:spPr>
          <a:xfrm>
            <a:off x="5876365" y="1300748"/>
            <a:ext cx="548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tem problema mesclar as técnicas, mas só em momentos específicos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858F0F5-5A1A-4CB0-A9E2-5B905AE5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847" y="1947079"/>
            <a:ext cx="7835153" cy="43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9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68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F563B4-9714-61F6-F37B-DB510F14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3" y="781743"/>
            <a:ext cx="10077450" cy="20193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3E3F19-31E9-D4AE-580E-B9064FB2DFC9}"/>
              </a:ext>
            </a:extLst>
          </p:cNvPr>
          <p:cNvSpPr txBox="1"/>
          <p:nvPr/>
        </p:nvSpPr>
        <p:spPr>
          <a:xfrm>
            <a:off x="0" y="140676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Princípios do </a:t>
            </a:r>
            <a:r>
              <a:rPr lang="pt-BR" dirty="0" err="1"/>
              <a:t>html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DE3BD7-2CA3-D9FC-0CA0-479EFE01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55" y="2801043"/>
            <a:ext cx="4886325" cy="476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ECB8374-2FA7-4F87-8E9B-467451989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30" y="4385017"/>
            <a:ext cx="6867525" cy="1295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04C39C9-8C0C-9F89-8751-6E538679BCAE}"/>
              </a:ext>
            </a:extLst>
          </p:cNvPr>
          <p:cNvSpPr txBox="1"/>
          <p:nvPr/>
        </p:nvSpPr>
        <p:spPr>
          <a:xfrm>
            <a:off x="2630658" y="40156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Source</a:t>
            </a:r>
            <a:r>
              <a:rPr lang="pt-BR" dirty="0"/>
              <a:t>= origem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EC5F3F-384C-CD79-E6C2-E96F0D3A991A}"/>
              </a:ext>
            </a:extLst>
          </p:cNvPr>
          <p:cNvSpPr txBox="1"/>
          <p:nvPr/>
        </p:nvSpPr>
        <p:spPr>
          <a:xfrm>
            <a:off x="2099530" y="5706925"/>
            <a:ext cx="544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colocando uma imagem, cuja origem é a foto.png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5E5344-1282-1383-D0C8-9D903BF6143F}"/>
              </a:ext>
            </a:extLst>
          </p:cNvPr>
          <p:cNvSpPr txBox="1"/>
          <p:nvPr/>
        </p:nvSpPr>
        <p:spPr>
          <a:xfrm>
            <a:off x="2128517" y="611661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texto </a:t>
            </a:r>
            <a:r>
              <a:rPr lang="pt-BR" dirty="0" err="1"/>
              <a:t>alt</a:t>
            </a:r>
            <a:r>
              <a:rPr lang="pt-BR" dirty="0"/>
              <a:t> dele, se eu não conseguir mostrar a imagem de alguma maneira, ele vai mostrar “exemplo de foto”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E4489A-798C-DDB5-52B6-9E11332A1241}"/>
              </a:ext>
            </a:extLst>
          </p:cNvPr>
          <p:cNvSpPr txBox="1"/>
          <p:nvPr/>
        </p:nvSpPr>
        <p:spPr>
          <a:xfrm>
            <a:off x="8257309" y="5968991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Toda </a:t>
            </a:r>
            <a:r>
              <a:rPr lang="pt-BR" dirty="0" err="1"/>
              <a:t>tag</a:t>
            </a:r>
            <a:r>
              <a:rPr lang="pt-BR" dirty="0"/>
              <a:t> tem parâmetros e valores</a:t>
            </a:r>
          </a:p>
        </p:txBody>
      </p:sp>
    </p:spTree>
    <p:extLst>
      <p:ext uri="{BB962C8B-B14F-4D97-AF65-F5344CB8AC3E}">
        <p14:creationId xmlns:p14="http://schemas.microsoft.com/office/powerpoint/2010/main" val="17821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B78003-3D7C-B0C6-DB12-7569834E45B4}"/>
              </a:ext>
            </a:extLst>
          </p:cNvPr>
          <p:cNvSpPr txBox="1"/>
          <p:nvPr/>
        </p:nvSpPr>
        <p:spPr>
          <a:xfrm>
            <a:off x="0" y="140676"/>
            <a:ext cx="18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Princípios do </a:t>
            </a:r>
            <a:r>
              <a:rPr lang="pt-BR" dirty="0" err="1"/>
              <a:t>css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D53801-E0F5-943F-F99F-3AAA3BDB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" y="1649492"/>
            <a:ext cx="1047750" cy="23145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DD41F6-30AF-F702-345D-4B181417039F}"/>
              </a:ext>
            </a:extLst>
          </p:cNvPr>
          <p:cNvSpPr txBox="1"/>
          <p:nvPr/>
        </p:nvSpPr>
        <p:spPr>
          <a:xfrm>
            <a:off x="0" y="564493"/>
            <a:ext cx="4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eu quero configurar o h1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C31506-B0B0-1EC3-71FE-4574FC87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8" y="1068467"/>
            <a:ext cx="1800225" cy="5810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528A8B-316C-B7DE-D1C8-2E9752B474CF}"/>
              </a:ext>
            </a:extLst>
          </p:cNvPr>
          <p:cNvSpPr txBox="1"/>
          <p:nvPr/>
        </p:nvSpPr>
        <p:spPr>
          <a:xfrm>
            <a:off x="2109102" y="1217789"/>
            <a:ext cx="39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Dentro dos seletores, se coloca linhas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6484FCE-466D-1443-3A44-828CFE27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08" y="1606776"/>
            <a:ext cx="2943225" cy="16668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A2C3B4-23C4-E12A-C9B6-B835C0EF76F3}"/>
              </a:ext>
            </a:extLst>
          </p:cNvPr>
          <p:cNvSpPr txBox="1"/>
          <p:nvPr/>
        </p:nvSpPr>
        <p:spPr>
          <a:xfrm>
            <a:off x="3956233" y="2449666"/>
            <a:ext cx="36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 declaração tem ; no final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CA65D6-3537-93F1-3783-6567FE28D084}"/>
              </a:ext>
            </a:extLst>
          </p:cNvPr>
          <p:cNvSpPr txBox="1"/>
          <p:nvPr/>
        </p:nvSpPr>
        <p:spPr>
          <a:xfrm>
            <a:off x="1338237" y="3894438"/>
            <a:ext cx="353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 declaração é um par de propriedade e valor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71548E0-655F-91FD-75F1-700B0BFA5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99" y="2916610"/>
            <a:ext cx="3409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49762B-E4CF-5EA7-CEEA-B1A4A3375821}"/>
              </a:ext>
            </a:extLst>
          </p:cNvPr>
          <p:cNvSpPr txBox="1"/>
          <p:nvPr/>
        </p:nvSpPr>
        <p:spPr>
          <a:xfrm>
            <a:off x="0" y="211015"/>
            <a:ext cx="29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Estrutura básica de um </a:t>
            </a:r>
            <a:r>
              <a:rPr lang="pt-BR" dirty="0" err="1"/>
              <a:t>html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692221-3C8F-FDF5-7FD5-0A4CCED3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47"/>
            <a:ext cx="8039100" cy="4333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E56618-9762-323B-A6CD-27EECD3BFB14}"/>
              </a:ext>
            </a:extLst>
          </p:cNvPr>
          <p:cNvSpPr txBox="1"/>
          <p:nvPr/>
        </p:nvSpPr>
        <p:spPr>
          <a:xfrm>
            <a:off x="8165291" y="1073610"/>
            <a:ext cx="357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UTF-8 permite que o site use acentuações que normalmente usamos em português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73C57C-C055-AD1F-F4F2-8057E519907D}"/>
              </a:ext>
            </a:extLst>
          </p:cNvPr>
          <p:cNvSpPr txBox="1"/>
          <p:nvPr/>
        </p:nvSpPr>
        <p:spPr>
          <a:xfrm>
            <a:off x="8165291" y="2989943"/>
            <a:ext cx="316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meta </a:t>
            </a:r>
            <a:r>
              <a:rPr lang="pt-BR" dirty="0" err="1"/>
              <a:t>name</a:t>
            </a:r>
            <a:r>
              <a:rPr lang="pt-BR" dirty="0"/>
              <a:t> e </a:t>
            </a:r>
            <a:r>
              <a:rPr lang="pt-BR" dirty="0" err="1"/>
              <a:t>content</a:t>
            </a:r>
            <a:r>
              <a:rPr lang="pt-BR" dirty="0"/>
              <a:t> faz o site ser exibido numa resolução normal no navegador incluindo o zoom</a:t>
            </a:r>
          </a:p>
        </p:txBody>
      </p:sp>
    </p:spTree>
    <p:extLst>
      <p:ext uri="{BB962C8B-B14F-4D97-AF65-F5344CB8AC3E}">
        <p14:creationId xmlns:p14="http://schemas.microsoft.com/office/powerpoint/2010/main" val="314620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3242C3-559B-E6E4-0EAF-0BBCA02B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1" y="481873"/>
            <a:ext cx="4314825" cy="31146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3C2682-C594-C4C6-B082-DA57A2B38459}"/>
              </a:ext>
            </a:extLst>
          </p:cNvPr>
          <p:cNvSpPr txBox="1"/>
          <p:nvPr/>
        </p:nvSpPr>
        <p:spPr>
          <a:xfrm>
            <a:off x="0" y="112541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Dimensões de imagem recomendadas para se usar em um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10D2AB-7355-A1F4-3801-0D7CF07D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6" y="1357087"/>
            <a:ext cx="4635123" cy="37263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CFD044-E164-281C-8CDE-104A6BAA6FAF}"/>
              </a:ext>
            </a:extLst>
          </p:cNvPr>
          <p:cNvSpPr txBox="1"/>
          <p:nvPr/>
        </p:nvSpPr>
        <p:spPr>
          <a:xfrm>
            <a:off x="7324990" y="156758"/>
            <a:ext cx="47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Jeitos de se usar imagens, respectivamente:</a:t>
            </a:r>
          </a:p>
          <a:p>
            <a:r>
              <a:rPr lang="pt-BR" dirty="0"/>
              <a:t>Diretamente</a:t>
            </a:r>
          </a:p>
          <a:p>
            <a:r>
              <a:rPr lang="pt-BR" dirty="0"/>
              <a:t>Por subpasta</a:t>
            </a:r>
          </a:p>
          <a:p>
            <a:r>
              <a:rPr lang="pt-BR" dirty="0"/>
              <a:t>Por endereço de web URL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C7E426-3866-B6F6-47CE-E509749A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1" y="4632786"/>
            <a:ext cx="5126180" cy="21126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8C1C-91FD-13F5-56B4-DA3238F21205}"/>
              </a:ext>
            </a:extLst>
          </p:cNvPr>
          <p:cNvSpPr txBox="1"/>
          <p:nvPr/>
        </p:nvSpPr>
        <p:spPr>
          <a:xfrm>
            <a:off x="87193" y="3986455"/>
            <a:ext cx="491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adicionar o Favicon, basta escrever link e depois fazer o que já sei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DB8FE0E-4E1F-585C-E2BC-3E721B3E9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443" y="5484147"/>
            <a:ext cx="2695575" cy="11049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BF8487-39DC-5BA6-2505-7EF78431B65B}"/>
              </a:ext>
            </a:extLst>
          </p:cNvPr>
          <p:cNvSpPr txBox="1"/>
          <p:nvPr/>
        </p:nvSpPr>
        <p:spPr>
          <a:xfrm>
            <a:off x="5761933" y="5114815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Usando cores</a:t>
            </a:r>
          </a:p>
        </p:txBody>
      </p:sp>
    </p:spTree>
    <p:extLst>
      <p:ext uri="{BB962C8B-B14F-4D97-AF65-F5344CB8AC3E}">
        <p14:creationId xmlns:p14="http://schemas.microsoft.com/office/powerpoint/2010/main" val="38774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679DE7-4AC5-7C3F-D8DA-127A1552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57" y="1069589"/>
            <a:ext cx="3067050" cy="25336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555F26-A64B-3C39-C92D-A2F9EC5DDAEF}"/>
              </a:ext>
            </a:extLst>
          </p:cNvPr>
          <p:cNvSpPr txBox="1"/>
          <p:nvPr/>
        </p:nvSpPr>
        <p:spPr>
          <a:xfrm>
            <a:off x="7336191" y="146259"/>
            <a:ext cx="462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Definindo uma cor de marcador para todo o texto, assim quando eu usar &lt;</a:t>
            </a:r>
            <a:r>
              <a:rPr lang="pt-BR" dirty="0" err="1"/>
              <a:t>mark</a:t>
            </a:r>
            <a:r>
              <a:rPr lang="pt-BR" dirty="0"/>
              <a:t>&gt;, todos </a:t>
            </a:r>
            <a:r>
              <a:rPr lang="pt-BR" dirty="0" err="1"/>
              <a:t>vao</a:t>
            </a:r>
            <a:r>
              <a:rPr lang="pt-BR" dirty="0"/>
              <a:t> ser da mesma cor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30B429-8FDD-0AB0-FCAB-89F1D7F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198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3057DE-7665-DA69-4DAB-C132E68D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54"/>
            <a:ext cx="7800975" cy="5181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E93D41-4CF6-D5C1-79C6-0D37BB98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4354"/>
            <a:ext cx="3895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A7E547-2079-44AA-24E8-0501E1AD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1" y="0"/>
            <a:ext cx="7705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1730DE-0268-C3CB-776A-878D6A30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060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76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579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do Office</vt:lpstr>
      <vt:lpstr>Curso de HTML e CSS Guanabara Módulo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 Guanabara Módulo 1</dc:title>
  <dc:creator>DAVI CARVALHO BRITO</dc:creator>
  <cp:lastModifiedBy>Davi Carvalho</cp:lastModifiedBy>
  <cp:revision>8</cp:revision>
  <dcterms:created xsi:type="dcterms:W3CDTF">2024-03-05T20:54:18Z</dcterms:created>
  <dcterms:modified xsi:type="dcterms:W3CDTF">2024-04-10T00:16:15Z</dcterms:modified>
</cp:coreProperties>
</file>