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59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00"/>
    <a:srgbClr val="339966"/>
    <a:srgbClr val="0066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66C23-5FE1-406F-9198-54782F88485F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6EE4-DBFE-499B-82E1-026F69541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7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6EE4-DBFE-499B-82E1-026F695415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7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1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1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31840" y="1988840"/>
            <a:ext cx="2880320" cy="28803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COUNTDOWN</a:t>
            </a:r>
            <a:endParaRPr lang="ko-KR" altLang="en-US" sz="4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95019" y="1752019"/>
            <a:ext cx="3353962" cy="3353962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00" dirty="0">
              <a:solidFill>
                <a:prstClr val="whit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9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516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2.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(MASTER - SETTING ROOM 1)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8" y="4024056"/>
            <a:ext cx="1647517" cy="2145034"/>
          </a:xfrm>
          <a:prstGeom prst="rect">
            <a:avLst/>
          </a:prstGeom>
        </p:spPr>
      </p:pic>
      <p:pic>
        <p:nvPicPr>
          <p:cNvPr id="31" name="그림 30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95753">
            <a:off x="2354179" y="3337269"/>
            <a:ext cx="619125" cy="533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97" y="1088040"/>
            <a:ext cx="1647516" cy="2145034"/>
          </a:xfrm>
          <a:prstGeom prst="rect">
            <a:avLst/>
          </a:prstGeom>
        </p:spPr>
      </p:pic>
      <p:pic>
        <p:nvPicPr>
          <p:cNvPr id="41" name="그림 40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811144" y="3531410"/>
            <a:ext cx="619125" cy="533400"/>
          </a:xfrm>
          <a:prstGeom prst="rect">
            <a:avLst/>
          </a:prstGeom>
        </p:spPr>
      </p:pic>
      <p:pic>
        <p:nvPicPr>
          <p:cNvPr id="42" name="그림 41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742" y="4829873"/>
            <a:ext cx="619125" cy="5334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94" y="4363148"/>
            <a:ext cx="2933700" cy="1466850"/>
          </a:xfrm>
          <a:prstGeom prst="rect">
            <a:avLst/>
          </a:prstGeom>
        </p:spPr>
      </p:pic>
      <p:pic>
        <p:nvPicPr>
          <p:cNvPr id="44" name="그림 43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95753">
            <a:off x="5471709" y="3531411"/>
            <a:ext cx="619125" cy="5334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8" y="1766224"/>
            <a:ext cx="2914650" cy="146685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48" name="그림 47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5" y="972542"/>
            <a:ext cx="3035131" cy="5395788"/>
          </a:xfrm>
          <a:prstGeom prst="rect">
            <a:avLst/>
          </a:prstGeom>
        </p:spPr>
      </p:pic>
      <p:pic>
        <p:nvPicPr>
          <p:cNvPr id="50" name="그림 49" descr="icon_돋보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8344" y="4797152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522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2.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(MASTER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-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SETTING ROOM 2)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24" name="그림 23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5" y="972542"/>
            <a:ext cx="3035130" cy="5395788"/>
          </a:xfrm>
          <a:prstGeom prst="rect">
            <a:avLst/>
          </a:prstGeom>
        </p:spPr>
      </p:pic>
      <p:pic>
        <p:nvPicPr>
          <p:cNvPr id="26" name="그림 25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2058038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518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3.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(MASTER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-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SETTING ROOM 3)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24" name="그림 23" descr="icon_화살표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5" y="972543"/>
            <a:ext cx="3035130" cy="5395786"/>
          </a:xfrm>
          <a:prstGeom prst="rect">
            <a:avLst/>
          </a:prstGeom>
        </p:spPr>
      </p:pic>
      <p:pic>
        <p:nvPicPr>
          <p:cNvPr id="15" name="그림 14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9182" y="4506310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4..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(SLAVE - ROOM 1)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23" y="2880600"/>
            <a:ext cx="1647517" cy="21450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41" y="2877795"/>
            <a:ext cx="1651824" cy="2150643"/>
          </a:xfrm>
          <a:prstGeom prst="rect">
            <a:avLst/>
          </a:prstGeom>
        </p:spPr>
      </p:pic>
      <p:pic>
        <p:nvPicPr>
          <p:cNvPr id="17" name="그림 16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5958" y="3708611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3243" y="2874991"/>
            <a:ext cx="504746" cy="43485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21" name="그림 20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5" y="972543"/>
            <a:ext cx="3035129" cy="5395786"/>
          </a:xfrm>
          <a:prstGeom prst="rect">
            <a:avLst/>
          </a:prstGeom>
        </p:spPr>
      </p:pic>
      <p:pic>
        <p:nvPicPr>
          <p:cNvPr id="26" name="그림 25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4794342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5.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(EX - HELP)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4443"/>
            <a:ext cx="1686376" cy="219562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71256"/>
            <a:ext cx="1706634" cy="2222004"/>
          </a:xfrm>
          <a:prstGeom prst="rect">
            <a:avLst/>
          </a:prstGeom>
        </p:spPr>
      </p:pic>
      <p:pic>
        <p:nvPicPr>
          <p:cNvPr id="26" name="그림 25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9521" y="3615557"/>
            <a:ext cx="619125" cy="533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67" y="972545"/>
            <a:ext cx="3035129" cy="5395784"/>
          </a:xfrm>
          <a:prstGeom prst="rect">
            <a:avLst/>
          </a:prstGeom>
        </p:spPr>
      </p:pic>
      <p:pic>
        <p:nvPicPr>
          <p:cNvPr id="35" name="그림 34" descr="icon_돋보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3893" y="2771256"/>
            <a:ext cx="504746" cy="43485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37" name="그림 36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38" name="그림 37" descr="icon_돋보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1196752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6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(EX – CHANGE NAME)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5698"/>
            <a:ext cx="1686376" cy="21931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72526"/>
            <a:ext cx="1706634" cy="2219464"/>
          </a:xfrm>
          <a:prstGeom prst="rect">
            <a:avLst/>
          </a:prstGeom>
        </p:spPr>
      </p:pic>
      <p:pic>
        <p:nvPicPr>
          <p:cNvPr id="22" name="그림 21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9521" y="3615557"/>
            <a:ext cx="619125" cy="533400"/>
          </a:xfrm>
          <a:prstGeom prst="rect">
            <a:avLst/>
          </a:prstGeom>
        </p:spPr>
      </p:pic>
      <p:pic>
        <p:nvPicPr>
          <p:cNvPr id="23" name="그림 22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4040" y="4293096"/>
            <a:ext cx="442545" cy="3812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67" y="972545"/>
            <a:ext cx="3035128" cy="539578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29" name="그림 28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30" name="그림 29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1865" y="5933471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7. </a:t>
            </a:r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APP COMPARE 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(EX – SEARCH) </a:t>
            </a:r>
            <a:endParaRPr lang="en-US" altLang="ko-KR" sz="24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5698"/>
            <a:ext cx="1686376" cy="219311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72526"/>
            <a:ext cx="1706633" cy="2219464"/>
          </a:xfrm>
          <a:prstGeom prst="rect">
            <a:avLst/>
          </a:prstGeom>
        </p:spPr>
      </p:pic>
      <p:pic>
        <p:nvPicPr>
          <p:cNvPr id="26" name="그림 25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9521" y="3615557"/>
            <a:ext cx="619125" cy="533400"/>
          </a:xfrm>
          <a:prstGeom prst="rect">
            <a:avLst/>
          </a:prstGeom>
        </p:spPr>
      </p:pic>
      <p:pic>
        <p:nvPicPr>
          <p:cNvPr id="30" name="그림 29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4040" y="4630461"/>
            <a:ext cx="442545" cy="38127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67" y="972545"/>
            <a:ext cx="3035128" cy="539578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" y="983829"/>
            <a:ext cx="3022434" cy="5373216"/>
          </a:xfrm>
          <a:prstGeom prst="rect">
            <a:avLst/>
          </a:prstGeom>
        </p:spPr>
      </p:pic>
      <p:pic>
        <p:nvPicPr>
          <p:cNvPr id="33" name="그림 32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5847" y="3336790"/>
            <a:ext cx="619125" cy="533400"/>
          </a:xfrm>
          <a:prstGeom prst="rect">
            <a:avLst/>
          </a:prstGeom>
        </p:spPr>
      </p:pic>
      <p:pic>
        <p:nvPicPr>
          <p:cNvPr id="34" name="그림 33" descr="icon_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2939" y="5922187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8</a:t>
            </a:r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. FINAL APP PLAN </a:t>
            </a:r>
          </a:p>
        </p:txBody>
      </p:sp>
      <p:sp>
        <p:nvSpPr>
          <p:cNvPr id="7" name="직사각형 6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62678" y="1360677"/>
            <a:ext cx="721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 smtClean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휴대폰의 화면을 여러 대의 서브휴대폰과 </a:t>
            </a:r>
            <a:r>
              <a:rPr lang="en-US" altLang="ko-KR" sz="2400" spc="-300" dirty="0">
                <a:latin typeface="+mn-ea"/>
              </a:rPr>
              <a:t>PC</a:t>
            </a:r>
            <a:r>
              <a:rPr lang="ko-KR" altLang="en-US" sz="2400" spc="-300" dirty="0">
                <a:latin typeface="+mn-ea"/>
              </a:rPr>
              <a:t>로 전송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7306" y="2162473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조작은 </a:t>
            </a:r>
            <a:r>
              <a:rPr lang="en-US" altLang="ko-KR" sz="2400" spc="-300" dirty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폰 에서만 가능하고 서브휴대폰에 반영 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4464" y="2952755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휴대폰의 펜 </a:t>
            </a:r>
            <a:r>
              <a:rPr lang="ko-KR" altLang="en-US" sz="2400" spc="-300" dirty="0" smtClean="0">
                <a:latin typeface="+mn-ea"/>
              </a:rPr>
              <a:t>기능 </a:t>
            </a:r>
            <a:r>
              <a:rPr lang="en-US" altLang="ko-KR" sz="2400" spc="-300" dirty="0" smtClean="0">
                <a:latin typeface="+mn-ea"/>
              </a:rPr>
              <a:t>(</a:t>
            </a:r>
            <a:r>
              <a:rPr lang="ko-KR" altLang="en-US" sz="2400" spc="-300" dirty="0" smtClean="0">
                <a:latin typeface="+mn-ea"/>
              </a:rPr>
              <a:t>드로잉 툴 기능 도입</a:t>
            </a:r>
            <a:r>
              <a:rPr lang="en-US" altLang="ko-KR" sz="2400" spc="-300" dirty="0" smtClean="0">
                <a:latin typeface="+mn-ea"/>
              </a:rPr>
              <a:t>)</a:t>
            </a:r>
            <a:endParaRPr lang="ko-KR" altLang="en-US" sz="2400" spc="-3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8013" y="3689458"/>
            <a:ext cx="690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마스터 권한을 다른 휴대폰에 </a:t>
            </a:r>
            <a:r>
              <a:rPr lang="ko-KR" altLang="en-US" sz="2400" spc="-300" dirty="0" smtClean="0">
                <a:latin typeface="+mn-ea"/>
              </a:rPr>
              <a:t>양도가능 </a:t>
            </a:r>
            <a:r>
              <a:rPr lang="en-US" altLang="ko-KR" sz="2400" spc="-300" dirty="0" smtClean="0">
                <a:latin typeface="+mn-ea"/>
              </a:rPr>
              <a:t>(</a:t>
            </a:r>
            <a:r>
              <a:rPr lang="ko-KR" altLang="en-US" sz="2400" spc="-300" dirty="0" smtClean="0">
                <a:latin typeface="+mn-ea"/>
              </a:rPr>
              <a:t>서버는 </a:t>
            </a:r>
            <a:r>
              <a:rPr lang="en-US" altLang="ko-KR" sz="2400" spc="-300" dirty="0" smtClean="0">
                <a:latin typeface="+mn-ea"/>
              </a:rPr>
              <a:t>JAVA </a:t>
            </a:r>
            <a:r>
              <a:rPr lang="ko-KR" altLang="en-US" sz="2400" spc="-300" dirty="0" smtClean="0">
                <a:latin typeface="+mn-ea"/>
              </a:rPr>
              <a:t>서버</a:t>
            </a:r>
            <a:r>
              <a:rPr lang="en-US" altLang="ko-KR" sz="2400" spc="-300" dirty="0" smtClean="0">
                <a:latin typeface="+mn-ea"/>
              </a:rPr>
              <a:t>)</a:t>
            </a:r>
            <a:endParaRPr lang="ko-KR" altLang="en-US" sz="2400" spc="-3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922" y="4510156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서브 휴대폰은 화면 확대 및 축소 조작만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86" y="5297994"/>
            <a:ext cx="766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서브 휴대폰에서 매크로 메시지를 </a:t>
            </a:r>
            <a:r>
              <a:rPr lang="en-US" altLang="ko-KR" sz="2400" spc="-300" dirty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휴대폰으로 전송가능</a:t>
            </a:r>
          </a:p>
        </p:txBody>
      </p:sp>
    </p:spTree>
    <p:extLst>
      <p:ext uri="{BB962C8B-B14F-4D97-AF65-F5344CB8AC3E}">
        <p14:creationId xmlns:p14="http://schemas.microsoft.com/office/powerpoint/2010/main" val="14683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7504" y="217215"/>
            <a:ext cx="8928992" cy="461665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287647"/>
            <a:ext cx="394379" cy="324557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0356" y="188640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THANK YOU</a:t>
            </a:r>
            <a:endParaRPr lang="en-US" altLang="ko-KR" sz="2400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0289" y="3068960"/>
            <a:ext cx="5626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300" dirty="0" smtClean="0">
                <a:latin typeface="+mn-ea"/>
              </a:rPr>
              <a:t>THANK YOU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45421" y="287647"/>
            <a:ext cx="5498579" cy="324557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31840" y="1988840"/>
            <a:ext cx="2880320" cy="2880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prstClr val="white"/>
                </a:solidFill>
                <a:latin typeface="헤움아빠와크레파스B" panose="02020603020101020101" pitchFamily="18" charset="-127"/>
                <a:ea typeface="헤움아빠와크레파스B" panose="02020603020101020101" pitchFamily="18" charset="-127"/>
              </a:rPr>
              <a:t>5</a:t>
            </a:r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5019" y="1752019"/>
            <a:ext cx="3353962" cy="3353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572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31840" y="1988840"/>
            <a:ext cx="2880320" cy="2880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prstClr val="white"/>
                </a:solidFill>
                <a:latin typeface="헤움아빠와크레파스B" panose="02020603020101020101" pitchFamily="18" charset="-127"/>
                <a:ea typeface="헤움아빠와크레파스B" panose="02020603020101020101" pitchFamily="18" charset="-127"/>
              </a:rPr>
              <a:t>4</a:t>
            </a:r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95019" y="1752019"/>
            <a:ext cx="3353962" cy="3353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572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31840" y="1988840"/>
            <a:ext cx="2880320" cy="2880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prstClr val="white"/>
                </a:solidFill>
                <a:latin typeface="헤움아빠와크레파스B" panose="02020603020101020101" pitchFamily="18" charset="-127"/>
                <a:ea typeface="헤움아빠와크레파스B" panose="02020603020101020101" pitchFamily="18" charset="-127"/>
              </a:rPr>
              <a:t>3</a:t>
            </a:r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95019" y="1752019"/>
            <a:ext cx="3353962" cy="3353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572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31840" y="1988840"/>
            <a:ext cx="2880320" cy="2880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prstClr val="white"/>
                </a:solidFill>
                <a:latin typeface="헤움아빠와크레파스B" panose="02020603020101020101" pitchFamily="18" charset="-127"/>
                <a:ea typeface="헤움아빠와크레파스B" panose="02020603020101020101" pitchFamily="18" charset="-127"/>
              </a:rPr>
              <a:t>2</a:t>
            </a:r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95019" y="1752019"/>
            <a:ext cx="3353962" cy="3353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572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131840" y="1988840"/>
            <a:ext cx="2880320" cy="2880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prstClr val="white"/>
                </a:solidFill>
                <a:latin typeface="헤움아빠와크레파스B" panose="02020603020101020101" pitchFamily="18" charset="-127"/>
                <a:ea typeface="헤움아빠와크레파스B" panose="02020603020101020101" pitchFamily="18" charset="-127"/>
              </a:rPr>
              <a:t>1</a:t>
            </a:r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95019" y="1752019"/>
            <a:ext cx="3353962" cy="3353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900" dirty="0">
              <a:solidFill>
                <a:prstClr val="white"/>
              </a:solidFill>
              <a:latin typeface="헤움아빠와크레파스B" panose="02020603020101020101" pitchFamily="18" charset="-127"/>
              <a:ea typeface="헤움아빠와크레파스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572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7" y="874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31291" y="2538770"/>
            <a:ext cx="2335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SS&amp;R</a:t>
            </a:r>
          </a:p>
        </p:txBody>
      </p:sp>
      <p:sp>
        <p:nvSpPr>
          <p:cNvPr id="1272" name="직사각형 1271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3" name="직사각형 1272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4" name="직사각형 1273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5" name="직사각형 1274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6" name="직사각형 1275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7" name="직사각형 1276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6" name="TextBox 1285"/>
          <p:cNvSpPr txBox="1"/>
          <p:nvPr/>
        </p:nvSpPr>
        <p:spPr>
          <a:xfrm>
            <a:off x="2665884" y="4399220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>
                    <a:alpha val="70000"/>
                  </a:schemeClr>
                </a:solidFill>
                <a:latin typeface="+mn-ea"/>
              </a:rPr>
              <a:t>컴퓨터 공학과 정다비치</a:t>
            </a:r>
            <a:r>
              <a:rPr lang="en-US" altLang="ko-KR" sz="1500" dirty="0" smtClean="0">
                <a:solidFill>
                  <a:schemeClr val="bg1">
                    <a:alpha val="70000"/>
                  </a:schemeClr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chemeClr val="bg1">
                    <a:alpha val="70000"/>
                  </a:schemeClr>
                </a:solidFill>
                <a:latin typeface="+mn-ea"/>
              </a:rPr>
              <a:t>김은기</a:t>
            </a:r>
            <a:r>
              <a:rPr lang="en-US" altLang="ko-KR" sz="1500" dirty="0" smtClean="0">
                <a:solidFill>
                  <a:schemeClr val="bg1">
                    <a:alpha val="70000"/>
                  </a:schemeClr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chemeClr val="bg1">
                    <a:alpha val="70000"/>
                  </a:schemeClr>
                </a:solidFill>
                <a:latin typeface="+mn-ea"/>
              </a:rPr>
              <a:t>송성근</a:t>
            </a:r>
            <a:endParaRPr lang="ko-KR" altLang="en-US" sz="1500" dirty="0">
              <a:solidFill>
                <a:schemeClr val="bg1">
                  <a:alpha val="7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 rot="471631">
            <a:off x="2306170" y="1844745"/>
            <a:ext cx="527327" cy="527327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053874">
            <a:off x="2631745" y="1862126"/>
            <a:ext cx="798751" cy="798751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978229">
            <a:off x="880240" y="3962806"/>
            <a:ext cx="2234183" cy="2234183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0590364">
            <a:off x="-1079983" y="4589662"/>
            <a:ext cx="3247789" cy="324778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0682407">
            <a:off x="6059158" y="1479754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369473">
            <a:off x="6015332" y="1476407"/>
            <a:ext cx="1538210" cy="153821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0508024">
            <a:off x="6592992" y="-354866"/>
            <a:ext cx="2470802" cy="2470802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1. FIRST APP PLAN </a:t>
            </a:r>
          </a:p>
        </p:txBody>
      </p:sp>
      <p:sp>
        <p:nvSpPr>
          <p:cNvPr id="7" name="직사각형 6"/>
          <p:cNvSpPr/>
          <p:nvPr/>
        </p:nvSpPr>
        <p:spPr>
          <a:xfrm rot="20682407">
            <a:off x="6002589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633633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62678" y="1360677"/>
            <a:ext cx="721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 smtClean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휴대폰의 화면을 여러 대의 서브휴대폰과 </a:t>
            </a:r>
            <a:r>
              <a:rPr lang="en-US" altLang="ko-KR" sz="2400" spc="-300" dirty="0">
                <a:latin typeface="+mn-ea"/>
              </a:rPr>
              <a:t>PC</a:t>
            </a:r>
            <a:r>
              <a:rPr lang="ko-KR" altLang="en-US" sz="2400" spc="-300" dirty="0">
                <a:latin typeface="+mn-ea"/>
              </a:rPr>
              <a:t>로 전송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7306" y="2162473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조작은 </a:t>
            </a:r>
            <a:r>
              <a:rPr lang="en-US" altLang="ko-KR" sz="2400" spc="-300" dirty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폰 에서만 가능하고 서브휴대폰에 반영 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4464" y="2952755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휴대폰의 펜 </a:t>
            </a:r>
            <a:r>
              <a:rPr lang="ko-KR" altLang="en-US" sz="2400" spc="-300" dirty="0" smtClean="0">
                <a:latin typeface="+mn-ea"/>
              </a:rPr>
              <a:t>기능 </a:t>
            </a:r>
            <a:r>
              <a:rPr lang="en-US" altLang="ko-KR" sz="2400" spc="-300" dirty="0" smtClean="0">
                <a:latin typeface="+mn-ea"/>
              </a:rPr>
              <a:t>(</a:t>
            </a:r>
            <a:r>
              <a:rPr lang="ko-KR" altLang="en-US" sz="2400" spc="-300" dirty="0" smtClean="0">
                <a:latin typeface="+mn-ea"/>
              </a:rPr>
              <a:t>드로잉 툴 기능 도입</a:t>
            </a:r>
            <a:r>
              <a:rPr lang="en-US" altLang="ko-KR" sz="2400" spc="-300" dirty="0" smtClean="0">
                <a:latin typeface="+mn-ea"/>
              </a:rPr>
              <a:t>)</a:t>
            </a:r>
            <a:endParaRPr lang="ko-KR" altLang="en-US" sz="2400" spc="-3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8013" y="3689458"/>
            <a:ext cx="690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마스터 권한을 다른 휴대폰에 </a:t>
            </a:r>
            <a:r>
              <a:rPr lang="ko-KR" altLang="en-US" sz="2400" spc="-300" dirty="0" smtClean="0">
                <a:latin typeface="+mn-ea"/>
              </a:rPr>
              <a:t>양도가능 </a:t>
            </a:r>
            <a:r>
              <a:rPr lang="en-US" altLang="ko-KR" sz="2400" spc="-300" dirty="0" smtClean="0">
                <a:latin typeface="+mn-ea"/>
              </a:rPr>
              <a:t>(</a:t>
            </a:r>
            <a:r>
              <a:rPr lang="ko-KR" altLang="en-US" sz="2400" spc="-300" dirty="0" smtClean="0">
                <a:latin typeface="+mn-ea"/>
              </a:rPr>
              <a:t>서버는 </a:t>
            </a:r>
            <a:r>
              <a:rPr lang="en-US" altLang="ko-KR" sz="2400" spc="-300" dirty="0" smtClean="0">
                <a:latin typeface="+mn-ea"/>
              </a:rPr>
              <a:t>JAVA </a:t>
            </a:r>
            <a:r>
              <a:rPr lang="ko-KR" altLang="en-US" sz="2400" spc="-300" dirty="0" smtClean="0">
                <a:latin typeface="+mn-ea"/>
              </a:rPr>
              <a:t>서버</a:t>
            </a:r>
            <a:r>
              <a:rPr lang="en-US" altLang="ko-KR" sz="2400" spc="-300" dirty="0" smtClean="0">
                <a:latin typeface="+mn-ea"/>
              </a:rPr>
              <a:t>)</a:t>
            </a:r>
            <a:endParaRPr lang="ko-KR" altLang="en-US" sz="2400" spc="-3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922" y="4510156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서브 휴대폰은 화면 확대 및 축소 조작만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86" y="5297994"/>
            <a:ext cx="766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서브 휴대폰에서 매크로 메시지를 </a:t>
            </a:r>
            <a:r>
              <a:rPr lang="en-US" altLang="ko-KR" sz="2400" spc="-300" dirty="0">
                <a:latin typeface="+mn-ea"/>
              </a:rPr>
              <a:t>MASTER</a:t>
            </a:r>
            <a:r>
              <a:rPr lang="ko-KR" altLang="en-US" sz="2400" spc="-300" dirty="0">
                <a:latin typeface="+mn-ea"/>
              </a:rPr>
              <a:t>휴대폰으로 전송가능</a:t>
            </a:r>
          </a:p>
        </p:txBody>
      </p:sp>
    </p:spTree>
    <p:extLst>
      <p:ext uri="{BB962C8B-B14F-4D97-AF65-F5344CB8AC3E}">
        <p14:creationId xmlns:p14="http://schemas.microsoft.com/office/powerpoint/2010/main" val="26068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95250"/>
            <a:ext cx="8928992" cy="664611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191"/>
            <a:ext cx="9144000" cy="7920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79" y="188640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나무L" pitchFamily="18" charset="-127"/>
                <a:ea typeface="HY나무L" pitchFamily="18" charset="-127"/>
              </a:rPr>
              <a:t>1. APP COMPARE (SETTING) </a:t>
            </a:r>
          </a:p>
        </p:txBody>
      </p:sp>
      <p:sp>
        <p:nvSpPr>
          <p:cNvPr id="7" name="직사각형 6"/>
          <p:cNvSpPr/>
          <p:nvPr/>
        </p:nvSpPr>
        <p:spPr>
          <a:xfrm rot="20682407">
            <a:off x="5836192" y="1444383"/>
            <a:ext cx="1538210" cy="1538210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8861">
            <a:off x="903930" y="3962807"/>
            <a:ext cx="2234183" cy="2234183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739353">
            <a:off x="2467236" y="1849484"/>
            <a:ext cx="798751" cy="798751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0682407">
            <a:off x="6582293" y="-393355"/>
            <a:ext cx="2470802" cy="2470802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0700000">
            <a:off x="-1111710" y="4625265"/>
            <a:ext cx="3247789" cy="3247789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73355" y="1840794"/>
            <a:ext cx="527327" cy="527327"/>
          </a:xfrm>
          <a:prstGeom prst="rect">
            <a:avLst/>
          </a:prstGeom>
          <a:solidFill>
            <a:schemeClr val="bg1">
              <a:lumMod val="6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93" y="1217903"/>
            <a:ext cx="1647517" cy="214503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75" y="1212295"/>
            <a:ext cx="1651825" cy="21506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75" y="4044425"/>
            <a:ext cx="1651825" cy="21506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02" y="3973064"/>
            <a:ext cx="1706634" cy="2222004"/>
          </a:xfrm>
          <a:prstGeom prst="rect">
            <a:avLst/>
          </a:prstGeom>
        </p:spPr>
      </p:pic>
      <p:pic>
        <p:nvPicPr>
          <p:cNvPr id="37" name="그림 36" descr="icon_화살표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3428" y="2045914"/>
            <a:ext cx="619125" cy="533400"/>
          </a:xfrm>
          <a:prstGeom prst="rect">
            <a:avLst/>
          </a:prstGeom>
        </p:spPr>
      </p:pic>
      <p:pic>
        <p:nvPicPr>
          <p:cNvPr id="38" name="그림 37" descr="icon_화살표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5804424" y="3429885"/>
            <a:ext cx="619125" cy="533400"/>
          </a:xfrm>
          <a:prstGeom prst="rect">
            <a:avLst/>
          </a:prstGeom>
        </p:spPr>
      </p:pic>
      <p:pic>
        <p:nvPicPr>
          <p:cNvPr id="39" name="그림 38" descr="icon_화살표좌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0096" y="4853046"/>
            <a:ext cx="619125" cy="53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73" y="1009977"/>
            <a:ext cx="3022434" cy="5373216"/>
          </a:xfrm>
          <a:prstGeom prst="rect">
            <a:avLst/>
          </a:prstGeom>
        </p:spPr>
      </p:pic>
      <p:pic>
        <p:nvPicPr>
          <p:cNvPr id="40" name="그림 39" descr="icon_화살표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1867" y="3362938"/>
            <a:ext cx="6191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65" y="998690"/>
            <a:ext cx="3035131" cy="5395789"/>
          </a:xfrm>
          <a:prstGeom prst="rect">
            <a:avLst/>
          </a:prstGeom>
        </p:spPr>
      </p:pic>
      <p:pic>
        <p:nvPicPr>
          <p:cNvPr id="41" name="그림 40" descr="icon_돋보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171" y="4725144"/>
            <a:ext cx="504746" cy="4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211</Words>
  <Application>Microsoft Office PowerPoint</Application>
  <PresentationFormat>화면 슬라이드 쇼(4:3)</PresentationFormat>
  <Paragraphs>33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08서울남산체 EB</vt:lpstr>
      <vt:lpstr>HY나무L</vt:lpstr>
      <vt:lpstr>맑은 고딕</vt:lpstr>
      <vt:lpstr>헤움아빠와크레파스B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다비치</cp:lastModifiedBy>
  <cp:revision>37</cp:revision>
  <dcterms:created xsi:type="dcterms:W3CDTF">2006-10-05T04:04:58Z</dcterms:created>
  <dcterms:modified xsi:type="dcterms:W3CDTF">2014-08-22T00:55:11Z</dcterms:modified>
</cp:coreProperties>
</file>