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60" r:id="rId14"/>
    <p:sldId id="380" r:id="rId15"/>
    <p:sldId id="293" r:id="rId16"/>
    <p:sldId id="327" r:id="rId17"/>
    <p:sldId id="382" r:id="rId18"/>
    <p:sldId id="383" r:id="rId19"/>
    <p:sldId id="278" r:id="rId20"/>
    <p:sldId id="384" r:id="rId21"/>
    <p:sldId id="322" r:id="rId22"/>
  </p:sldIdLst>
  <p:sldSz cx="9144000" cy="6858000" type="screen4x3"/>
  <p:notesSz cx="9939338" cy="6805613"/>
  <p:embeddedFontLst>
    <p:embeddedFont>
      <p:font typeface="맑은 고딕" panose="020B0503020000020004" pitchFamily="50" charset="-127"/>
      <p:regular r:id="rId25"/>
      <p:bold r:id="rId26"/>
    </p:embeddedFont>
    <p:embeddedFont>
      <p:font typeface="나눔고딕" panose="020D0604000000000000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  <p15:guide id="17" orient="horz" pos="1658">
          <p15:clr>
            <a:srgbClr val="A4A3A4"/>
          </p15:clr>
        </p15:guide>
        <p15:guide id="18" pos="5534">
          <p15:clr>
            <a:srgbClr val="A4A3A4"/>
          </p15:clr>
        </p15:guide>
        <p15:guide id="19" pos="4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2144">
          <p15:clr>
            <a:srgbClr val="A4A3A4"/>
          </p15:clr>
        </p15:guide>
        <p15:guide id="4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FF"/>
    <a:srgbClr val="8DBDF7"/>
    <a:srgbClr val="1D314E"/>
    <a:srgbClr val="3D3C3E"/>
    <a:srgbClr val="063656"/>
    <a:srgbClr val="08456E"/>
    <a:srgbClr val="569CF0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1" autoAdjust="0"/>
    <p:restoredTop sz="88829" autoAdjust="0"/>
  </p:normalViewPr>
  <p:slideViewPr>
    <p:cSldViewPr snapToGrid="0">
      <p:cViewPr>
        <p:scale>
          <a:sx n="100" d="100"/>
          <a:sy n="100" d="100"/>
        </p:scale>
        <p:origin x="-2214" y="-44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119" d="100"/>
          <a:sy n="119" d="100"/>
        </p:scale>
        <p:origin x="-2046" y="-108"/>
      </p:cViewPr>
      <p:guideLst>
        <p:guide orient="horz" pos="3131"/>
        <p:guide orient="horz" pos="2144"/>
        <p:guide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3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3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3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32666"/>
            <a:ext cx="7951470" cy="3062526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3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2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91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91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9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9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91451" y="6296025"/>
            <a:ext cx="114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SWSSM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91451" y="6296025"/>
            <a:ext cx="114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SWSSM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9" y="6171925"/>
            <a:ext cx="849005" cy="5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554591"/>
            <a:ext cx="8912946" cy="2756251"/>
          </a:xfrm>
        </p:spPr>
        <p:txBody>
          <a:bodyPr anchor="t">
            <a:noAutofit/>
          </a:bodyPr>
          <a:lstStyle/>
          <a:p>
            <a:pPr algn="r"/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STT, SVM</a:t>
            </a:r>
            <a:r>
              <a:rPr lang="ko-KR" altLang="en-US" sz="4800" b="1" spc="-2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을 이용한 </a:t>
            </a:r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ko-KR" altLang="en-US" sz="4800" b="1" spc="-2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청각장애인용 통화</a:t>
            </a:r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SW</a:t>
            </a:r>
            <a:r>
              <a:rPr lang="ko-KR" altLang="en-US" sz="4800" b="1" spc="-2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개발 연계</a:t>
            </a:r>
            <a:endParaRPr lang="ko-KR" altLang="en-US" sz="2800" b="1" spc="-2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4743" y="48885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4743" y="5202851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4743" y="551718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54743" y="58315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54742" y="614584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341130" y="4848229"/>
            <a:ext cx="2160240" cy="16722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2015. 10 - 11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수원 멤버십 창의과제</a:t>
            </a:r>
            <a:endParaRPr lang="en-US" altLang="ko-KR" sz="1200" b="1" spc="-5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작성자</a:t>
            </a:r>
            <a:r>
              <a:rPr lang="en-US" altLang="ko-KR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:  25-1</a:t>
            </a:r>
            <a:r>
              <a:rPr lang="ko-KR" altLang="en-US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최환종 </a:t>
            </a:r>
            <a:r>
              <a:rPr lang="en-US" altLang="ko-KR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(PL)</a:t>
            </a:r>
            <a:endParaRPr lang="en-US" altLang="ko-KR" sz="1200" b="1" spc="-5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</a:t>
            </a:r>
            <a:r>
              <a:rPr lang="en-US" altLang="ko-KR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25-1</a:t>
            </a:r>
            <a:r>
              <a:rPr lang="ko-KR" altLang="en-US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안중환</a:t>
            </a:r>
            <a:endParaRPr lang="en-US" altLang="ko-KR" sz="1200" b="1" spc="-5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            25-1</a:t>
            </a:r>
            <a:r>
              <a:rPr lang="ko-KR" altLang="en-US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정다비치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글로벌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SW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공모대전 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47" y="1617499"/>
            <a:ext cx="5815912" cy="741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7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글로벌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SW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공모대전 일정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95" y="1508361"/>
            <a:ext cx="64579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글로벌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SW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공모대전 시상 내역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65" y="1890712"/>
            <a:ext cx="64674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203" y="1480464"/>
            <a:ext cx="8810240" cy="42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세부 개발 목표</a:t>
            </a:r>
            <a:r>
              <a:rPr lang="en-US" altLang="ko-KR" sz="2000" b="1" dirty="0" smtClean="0">
                <a:latin typeface="+mn-ea"/>
                <a:ea typeface="+mn-ea"/>
              </a:rPr>
              <a:t> – </a:t>
            </a:r>
            <a:r>
              <a:rPr lang="ko-KR" altLang="en-US" sz="2000" b="1" dirty="0" smtClean="0">
                <a:latin typeface="+mn-ea"/>
                <a:ea typeface="+mn-ea"/>
              </a:rPr>
              <a:t>감정정확도</a:t>
            </a:r>
            <a:r>
              <a:rPr lang="en-US" altLang="ko-KR" sz="2000" b="1" dirty="0" smtClean="0"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latin typeface="+mn-ea"/>
                <a:ea typeface="+mn-ea"/>
              </a:rPr>
              <a:t>처리속도 향상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ko-KR" altLang="en-US" sz="1400" b="1" dirty="0" smtClean="0">
                <a:latin typeface="+mn-ea"/>
                <a:ea typeface="+mn-ea"/>
              </a:rPr>
              <a:t>약 </a:t>
            </a:r>
            <a:r>
              <a:rPr lang="en-US" altLang="ko-KR" sz="1400" b="1" dirty="0" smtClean="0">
                <a:latin typeface="+mn-ea"/>
                <a:ea typeface="+mn-ea"/>
              </a:rPr>
              <a:t>2~3</a:t>
            </a:r>
            <a:r>
              <a:rPr lang="ko-KR" altLang="en-US" sz="1400" b="1" dirty="0" smtClean="0">
                <a:latin typeface="+mn-ea"/>
                <a:ea typeface="+mn-ea"/>
              </a:rPr>
              <a:t>주의 기간 동안 감정정확도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처리속도 향상 및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시연동영상 제작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FontTx/>
              <a:buChar char="-"/>
            </a:pPr>
            <a:endParaRPr lang="en-US" altLang="ko-KR" sz="1400" b="1" dirty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ko-KR" altLang="en-US" sz="1400" b="1" dirty="0" smtClean="0">
                <a:latin typeface="+mn-ea"/>
                <a:ea typeface="+mn-ea"/>
              </a:rPr>
              <a:t>기존 불필요한 코드 제거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코드 리팩토링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FontTx/>
              <a:buChar char="-"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1" y="3081458"/>
            <a:ext cx="6467475" cy="1562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8" y="4805361"/>
            <a:ext cx="64674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5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시스템 구성도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15" y="1663862"/>
            <a:ext cx="73437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역할 분담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팀원 별 역할 분담 및 일정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401709"/>
              </p:ext>
            </p:extLst>
          </p:nvPr>
        </p:nvGraphicFramePr>
        <p:xfrm>
          <a:off x="1331006" y="2038031"/>
          <a:ext cx="6654603" cy="306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3874"/>
                <a:gridCol w="2502833"/>
                <a:gridCol w="380987"/>
                <a:gridCol w="380987"/>
                <a:gridCol w="380987"/>
                <a:gridCol w="380987"/>
                <a:gridCol w="380987"/>
                <a:gridCol w="380987"/>
                <a:gridCol w="380987"/>
                <a:gridCol w="380987"/>
              </a:tblGrid>
              <a:tr h="3061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팀원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역할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618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최환종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감정정확도 및 속도 향상작업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화남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ko-KR" sz="1200" kern="100" dirty="0">
                          <a:effectLst/>
                        </a:rPr>
                        <a:t>기쁨 감정분류 추가 알고리즘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18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안중환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안드로이드</a:t>
                      </a:r>
                      <a:r>
                        <a:rPr lang="ko-KR" sz="1200" kern="100" dirty="0">
                          <a:effectLst/>
                        </a:rPr>
                        <a:t> 녹음방식 안정화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Connection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 최적화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18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정다비치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STT Native </a:t>
                      </a:r>
                      <a:r>
                        <a:rPr lang="ko-KR" sz="1200" kern="100" dirty="0">
                          <a:effectLst/>
                        </a:rPr>
                        <a:t>연결 및 속도향상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UI </a:t>
                      </a:r>
                      <a:r>
                        <a:rPr lang="ko-KR" sz="1200" kern="100" dirty="0">
                          <a:effectLst/>
                        </a:rPr>
                        <a:t>보완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18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공통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최종 시연 및 </a:t>
                      </a:r>
                      <a:r>
                        <a:rPr lang="en-US" sz="1200" kern="100" dirty="0">
                          <a:effectLst/>
                        </a:rPr>
                        <a:t>PPT</a:t>
                      </a:r>
                      <a:r>
                        <a:rPr lang="ko-KR" sz="1200" kern="100" dirty="0">
                          <a:effectLst/>
                        </a:rPr>
                        <a:t>준비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통합 및 디버깅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</a:t>
                      </a:r>
                      <a:r>
                        <a:rPr lang="ko-KR" sz="1200" kern="100" dirty="0">
                          <a:effectLst/>
                        </a:rPr>
                        <a:t>차 </a:t>
                      </a:r>
                      <a:r>
                        <a:rPr lang="ko-KR" sz="1200" kern="100" dirty="0" err="1">
                          <a:effectLst/>
                        </a:rPr>
                        <a:t>훈격</a:t>
                      </a:r>
                      <a:r>
                        <a:rPr lang="ko-KR" sz="1200" kern="100" dirty="0">
                          <a:effectLst/>
                        </a:rPr>
                        <a:t> 심사 발표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60036"/>
              </p:ext>
            </p:extLst>
          </p:nvPr>
        </p:nvGraphicFramePr>
        <p:xfrm>
          <a:off x="1653031" y="2370668"/>
          <a:ext cx="5829543" cy="2033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730"/>
                <a:gridCol w="3828465"/>
                <a:gridCol w="923348"/>
              </a:tblGrid>
              <a:tr h="3174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구현목표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해당 대회 수상 등급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가중치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160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상세내용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A+ : </a:t>
                      </a:r>
                      <a:r>
                        <a:rPr lang="ko-KR" altLang="en-US" sz="1200" kern="100" dirty="0" smtClean="0">
                          <a:effectLst/>
                        </a:rPr>
                        <a:t>대통령상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국무총리상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장관상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A- : </a:t>
                      </a:r>
                      <a:r>
                        <a:rPr lang="ko-KR" altLang="en-US" sz="1200" kern="100" dirty="0" smtClean="0">
                          <a:effectLst/>
                        </a:rPr>
                        <a:t>기관장상 </a:t>
                      </a:r>
                      <a:r>
                        <a:rPr lang="en-US" altLang="ko-KR" sz="1200" kern="100" dirty="0" smtClean="0">
                          <a:effectLst/>
                        </a:rPr>
                        <a:t>[</a:t>
                      </a:r>
                      <a:r>
                        <a:rPr lang="ko-KR" altLang="en-US" sz="1200" kern="100" dirty="0" smtClean="0">
                          <a:effectLst/>
                        </a:rPr>
                        <a:t>기관장상</a:t>
                      </a:r>
                      <a:r>
                        <a:rPr lang="en-US" altLang="ko-KR" sz="1200" kern="100" dirty="0" smtClean="0">
                          <a:effectLst/>
                        </a:rPr>
                        <a:t>, 4</a:t>
                      </a:r>
                      <a:r>
                        <a:rPr lang="ko-KR" altLang="en-US" sz="1200" kern="100" dirty="0" smtClean="0">
                          <a:effectLst/>
                        </a:rPr>
                        <a:t>팀</a:t>
                      </a:r>
                      <a:r>
                        <a:rPr lang="en-US" altLang="ko-KR" sz="1200" kern="100" dirty="0" smtClean="0">
                          <a:effectLst/>
                        </a:rPr>
                        <a:t>]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B+ : </a:t>
                      </a:r>
                      <a:r>
                        <a:rPr lang="ko-KR" altLang="en-US" sz="1200" b="1" kern="1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장려상 </a:t>
                      </a:r>
                      <a:r>
                        <a:rPr lang="en-US" altLang="ko-KR" sz="1200" b="1" kern="1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b="1" kern="1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단체장상</a:t>
                      </a:r>
                      <a:r>
                        <a:rPr lang="en-US" altLang="ko-KR" sz="1200" b="1" kern="1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7</a:t>
                      </a:r>
                      <a:r>
                        <a:rPr lang="ko-KR" altLang="en-US" sz="1200" b="1" kern="1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팀</a:t>
                      </a:r>
                      <a:r>
                        <a:rPr lang="en-US" altLang="ko-KR" sz="1200" b="1" kern="1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]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C+ : </a:t>
                      </a:r>
                      <a:r>
                        <a:rPr lang="ko-KR" altLang="en-US" sz="1200" kern="100" dirty="0" smtClean="0">
                          <a:effectLst/>
                        </a:rPr>
                        <a:t>본선진출 </a:t>
                      </a:r>
                      <a:r>
                        <a:rPr lang="en-US" altLang="ko-KR" sz="1200" kern="100" dirty="0" smtClean="0">
                          <a:effectLst/>
                        </a:rPr>
                        <a:t>[32</a:t>
                      </a:r>
                      <a:r>
                        <a:rPr lang="ko-KR" altLang="en-US" sz="1200" kern="100" dirty="0" smtClean="0">
                          <a:effectLst/>
                        </a:rPr>
                        <a:t>팀</a:t>
                      </a:r>
                      <a:r>
                        <a:rPr lang="en-US" altLang="ko-KR" sz="1200" kern="100" dirty="0" smtClean="0">
                          <a:effectLst/>
                        </a:rPr>
                        <a:t>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14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463040"/>
            <a:ext cx="4257675" cy="51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8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833192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시연 </a:t>
            </a: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드라마 파일 감정 분석</a:t>
            </a: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2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833192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시연 </a:t>
            </a: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글로벌 </a:t>
            </a: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SW </a:t>
            </a:r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공모대전 시연동영상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유사 프로젝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트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공모전 소개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목표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역할 분담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목표 관리 평가서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545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14647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4467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7471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68461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2455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 smtClean="0">
                <a:solidFill>
                  <a:srgbClr val="1D314E"/>
                </a:solidFill>
                <a:latin typeface="+mj-ea"/>
                <a:ea typeface="+mj-ea"/>
              </a:rPr>
              <a:t>목차</a:t>
            </a:r>
            <a:endParaRPr lang="ko-KR" altLang="en-US" sz="2800" b="1" dirty="0">
              <a:solidFill>
                <a:srgbClr val="1D314E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66713" y="440474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66713" y="483477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833192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시연 </a:t>
            </a: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보완내용 시연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24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Q &amp; A</a:t>
            </a:r>
            <a:endParaRPr lang="ko-KR" altLang="en-US" sz="48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7" y="2419181"/>
            <a:ext cx="9075674" cy="353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67544" y="1475492"/>
            <a:ext cx="5189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- 2015</a:t>
            </a:r>
            <a:r>
              <a:rPr lang="ko-KR" altLang="en-US" sz="2000" dirty="0" smtClean="0"/>
              <a:t>년 국내 청각 장애인 현황 약 </a:t>
            </a:r>
            <a:r>
              <a:rPr lang="en-US" altLang="ko-KR" sz="2000" dirty="0" smtClean="0"/>
              <a:t>28</a:t>
            </a:r>
            <a:r>
              <a:rPr lang="ko-KR" altLang="en-US" sz="2000" dirty="0" smtClean="0"/>
              <a:t>만 명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93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75492"/>
            <a:ext cx="5155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청각장애인은 통화에 어려움을 겪고 있음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8" y="2514600"/>
            <a:ext cx="3362881" cy="254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68" y="2514600"/>
            <a:ext cx="4289410" cy="254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1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아이디어 제안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아이디어 제안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75492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음성의 시각화</a:t>
            </a:r>
            <a:endParaRPr lang="ko-KR" altLang="en-US" sz="2000" dirty="0"/>
          </a:p>
        </p:txBody>
      </p:sp>
      <p:pic>
        <p:nvPicPr>
          <p:cNvPr id="10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104074"/>
            <a:ext cx="1272187" cy="177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8427" y="2975586"/>
            <a:ext cx="1060863" cy="19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86" y="2670020"/>
            <a:ext cx="711440" cy="6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rot="20492611">
            <a:off x="7122139" y="2371796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?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463800" y="3775024"/>
            <a:ext cx="43815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56" y="4187012"/>
            <a:ext cx="1110270" cy="9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 rot="1544937">
            <a:off x="7835300" y="2262473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?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543" y="48826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발신자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99445" y="48367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청각장애인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59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유사 작품들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유사 프로젝트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53" y="2101849"/>
            <a:ext cx="6692900" cy="374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1587500"/>
            <a:ext cx="715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SK </a:t>
            </a:r>
            <a:r>
              <a:rPr lang="ko-KR" altLang="en-US" dirty="0" err="1" smtClean="0"/>
              <a:t>커뮤니케이션즈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한국정보문화진흥원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메신저 </a:t>
            </a:r>
            <a:r>
              <a:rPr lang="ko-KR" altLang="en-US" dirty="0"/>
              <a:t>음화상 서비스</a:t>
            </a:r>
          </a:p>
        </p:txBody>
      </p:sp>
    </p:spTree>
    <p:extLst>
      <p:ext uri="{BB962C8B-B14F-4D97-AF65-F5344CB8AC3E}">
        <p14:creationId xmlns:p14="http://schemas.microsoft.com/office/powerpoint/2010/main" val="424520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유사 작품들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유사 프로젝트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587500"/>
            <a:ext cx="456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청각장애인을 위한 통화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SupportEar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49" y="2312198"/>
            <a:ext cx="4621908" cy="375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유사 작품들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유사 프로젝트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587500"/>
            <a:ext cx="601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Beyond Verbal</a:t>
            </a:r>
            <a:r>
              <a:rPr lang="ko-KR" altLang="en-US" dirty="0" smtClean="0"/>
              <a:t>사의 </a:t>
            </a:r>
            <a:r>
              <a:rPr lang="en-US" altLang="ko-KR" dirty="0" err="1" smtClean="0"/>
              <a:t>Moodies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음성 감정인식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78" y="2359025"/>
            <a:ext cx="35909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swssm\Desktop\KakaoTalk_20150427_1946015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418" y="2184400"/>
            <a:ext cx="2361299" cy="419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19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목표 관리 평가서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글로벌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SW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공모대전 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7" y="1718023"/>
            <a:ext cx="6930571" cy="40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8340</TotalTime>
  <Words>377</Words>
  <Application>Microsoft Office PowerPoint</Application>
  <PresentationFormat>화면 슬라이드 쇼(4:3)</PresentationFormat>
  <Paragraphs>202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Arial</vt:lpstr>
      <vt:lpstr>맑은 고딕</vt:lpstr>
      <vt:lpstr>Wingdings</vt:lpstr>
      <vt:lpstr>Times New Roman</vt:lpstr>
      <vt:lpstr>나눔고딕</vt:lpstr>
      <vt:lpstr>Office 테마</vt:lpstr>
      <vt:lpstr> STT, SVM을 이용한  청각장애인용 통화 SW개발 연계</vt:lpstr>
      <vt:lpstr>목차</vt:lpstr>
      <vt:lpstr>아이디어 제안</vt:lpstr>
      <vt:lpstr>아이디어 제안</vt:lpstr>
      <vt:lpstr>아이디어 제안</vt:lpstr>
      <vt:lpstr>유사 프로젝트</vt:lpstr>
      <vt:lpstr>유사 프로젝트</vt:lpstr>
      <vt:lpstr>유사 프로젝트</vt:lpstr>
      <vt:lpstr>글로벌 SW 공모대전 소개</vt:lpstr>
      <vt:lpstr>글로벌 SW 공모대전 소개</vt:lpstr>
      <vt:lpstr>글로벌 SW 공모대전 일정</vt:lpstr>
      <vt:lpstr>글로벌 SW 공모대전 시상 내역</vt:lpstr>
      <vt:lpstr>개발목표</vt:lpstr>
      <vt:lpstr>시스템 구성도</vt:lpstr>
      <vt:lpstr>팀원 별 역할 분담 및 일정</vt:lpstr>
      <vt:lpstr>목표 관리 평가서</vt:lpstr>
      <vt:lpstr>목표 관리 평가서</vt:lpstr>
      <vt:lpstr>시연 1. 드라마 파일 감정 분석 </vt:lpstr>
      <vt:lpstr>시연 2. 글로벌 SW 공모대전 시연동영상</vt:lpstr>
      <vt:lpstr>시연 3. 보완내용 시연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DAVICHIAR</cp:lastModifiedBy>
  <cp:revision>391</cp:revision>
  <cp:lastPrinted>2014-11-23T08:04:44Z</cp:lastPrinted>
  <dcterms:created xsi:type="dcterms:W3CDTF">2011-08-24T01:05:33Z</dcterms:created>
  <dcterms:modified xsi:type="dcterms:W3CDTF">2015-11-30T13:43:00Z</dcterms:modified>
</cp:coreProperties>
</file>