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486" r:id="rId3"/>
    <p:sldId id="519" r:id="rId4"/>
    <p:sldId id="517" r:id="rId5"/>
    <p:sldId id="520" r:id="rId6"/>
    <p:sldId id="518" r:id="rId7"/>
    <p:sldId id="522" r:id="rId8"/>
    <p:sldId id="521" r:id="rId9"/>
    <p:sldId id="410" r:id="rId10"/>
    <p:sldId id="523" r:id="rId11"/>
    <p:sldId id="524" r:id="rId12"/>
  </p:sldIdLst>
  <p:sldSz cx="12192000" cy="6858000"/>
  <p:notesSz cx="6858000" cy="9144000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한컴 윤고딕 240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2727"/>
    <a:srgbClr val="05186B"/>
    <a:srgbClr val="F55D5D"/>
    <a:srgbClr val="041458"/>
    <a:srgbClr val="1CAFCC"/>
    <a:srgbClr val="2F558D"/>
    <a:srgbClr val="7E0000"/>
    <a:srgbClr val="3B3838"/>
    <a:srgbClr val="071F87"/>
    <a:srgbClr val="030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6429" autoAdjust="0"/>
  </p:normalViewPr>
  <p:slideViewPr>
    <p:cSldViewPr snapToGrid="0">
      <p:cViewPr varScale="1">
        <p:scale>
          <a:sx n="86" d="100"/>
          <a:sy n="86" d="100"/>
        </p:scale>
        <p:origin x="51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3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F235-6F87-4223-BE45-23C5DF64E0F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D327-5D8D-458F-B672-75E30DC40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1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987852" y="3017037"/>
            <a:ext cx="8244719" cy="1221834"/>
            <a:chOff x="2371271" y="2563695"/>
            <a:chExt cx="8244719" cy="1221834"/>
          </a:xfrm>
        </p:grpSpPr>
        <p:sp>
          <p:nvSpPr>
            <p:cNvPr id="7" name="직사각형 6"/>
            <p:cNvSpPr/>
            <p:nvPr/>
          </p:nvSpPr>
          <p:spPr>
            <a:xfrm>
              <a:off x="2400300" y="2563695"/>
              <a:ext cx="8139490" cy="799925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71271" y="2628653"/>
              <a:ext cx="8168519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7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중간 보고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31846" y="3446975"/>
              <a:ext cx="61841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016881" y="2652385"/>
            <a:ext cx="7023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한국산업기술대학교 </a:t>
            </a: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(KPU)</a:t>
            </a:r>
            <a:endParaRPr lang="ko-KR" altLang="en-US" sz="1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44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앞으로의 진행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HP 260-a104na Desktop PC &amp; 22KD Full HD 21.5&quot; LED Monitor">
            <a:extLst>
              <a:ext uri="{FF2B5EF4-FFF2-40B4-BE49-F238E27FC236}">
                <a16:creationId xmlns:a16="http://schemas.microsoft.com/office/drawing/2014/main" id="{59259422-352F-4EEB-ADA2-B23278E21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71" y="1829082"/>
            <a:ext cx="4117944" cy="36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NEW ë¼ì¦ë² ë¦¬íì´3 B+ âì¼ì´ì¤ ì¦ì , êµ­ë´ìµì ê°âë¼ì¦ë² ë¦¬íì´3B+-ìì´ì¨ë±í">
            <a:extLst>
              <a:ext uri="{FF2B5EF4-FFF2-40B4-BE49-F238E27FC236}">
                <a16:creationId xmlns:a16="http://schemas.microsoft.com/office/drawing/2014/main" id="{3F3DDF19-0203-431A-BA37-4C6540752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/>
          <a:stretch/>
        </p:blipFill>
        <p:spPr bwMode="auto">
          <a:xfrm>
            <a:off x="364160" y="2101090"/>
            <a:ext cx="4731623" cy="329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CAE2C9A-E288-407A-BBD3-2FB5B17A07C4}"/>
              </a:ext>
            </a:extLst>
          </p:cNvPr>
          <p:cNvSpPr/>
          <p:nvPr/>
        </p:nvSpPr>
        <p:spPr>
          <a:xfrm>
            <a:off x="5095783" y="3195449"/>
            <a:ext cx="2228295" cy="110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2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앞으로의 진행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D15062-2433-454C-855B-4E0CC537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0" y="1381124"/>
            <a:ext cx="7523168" cy="50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전담 부분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67E710-D6DB-42D5-843F-68001AD2E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1186543"/>
            <a:ext cx="7561943" cy="567145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232DEF4-ADC2-4CFC-A7D7-B2D8DF8DBBA2}"/>
              </a:ext>
            </a:extLst>
          </p:cNvPr>
          <p:cNvSpPr/>
          <p:nvPr/>
        </p:nvSpPr>
        <p:spPr>
          <a:xfrm>
            <a:off x="2281561" y="1381124"/>
            <a:ext cx="5060272" cy="5126853"/>
          </a:xfrm>
          <a:prstGeom prst="ellipse">
            <a:avLst/>
          </a:prstGeom>
          <a:noFill/>
          <a:ln w="57150">
            <a:solidFill>
              <a:srgbClr val="F1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8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메인보드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D205-522E-4F0D-903F-5545B0AF9DB8}"/>
              </a:ext>
            </a:extLst>
          </p:cNvPr>
          <p:cNvSpPr txBox="1"/>
          <p:nvPr/>
        </p:nvSpPr>
        <p:spPr>
          <a:xfrm>
            <a:off x="7519386" y="861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1535D-8B66-485D-B442-92465F51361D}"/>
              </a:ext>
            </a:extLst>
          </p:cNvPr>
          <p:cNvSpPr txBox="1"/>
          <p:nvPr/>
        </p:nvSpPr>
        <p:spPr>
          <a:xfrm>
            <a:off x="2758981" y="6408350"/>
            <a:ext cx="6450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http://www.elecrom.com/introduction-arduino-uno-uses-avr-atmega328/arduino-uno-pinout-pin-mapping/</a:t>
            </a:r>
            <a:endParaRPr lang="ko-KR" altLang="en-US" sz="1000" dirty="0"/>
          </a:p>
        </p:txBody>
      </p:sp>
      <p:pic>
        <p:nvPicPr>
          <p:cNvPr id="2050" name="Picture 2" descr="Arduino Uno Pinout / Pin mapping">
            <a:extLst>
              <a:ext uri="{FF2B5EF4-FFF2-40B4-BE49-F238E27FC236}">
                <a16:creationId xmlns:a16="http://schemas.microsoft.com/office/drawing/2014/main" id="{BEA6B02A-8CC8-40A9-9CA6-7E37C69D0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/>
          <a:stretch/>
        </p:blipFill>
        <p:spPr bwMode="auto">
          <a:xfrm>
            <a:off x="2982213" y="1246732"/>
            <a:ext cx="6227574" cy="510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1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통신장치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https://postfiles.pstatic.net/MjAxNzExMDNfMjQ0/MDAxNTA5NjcxMjk2ODE0.75eobhd3BU6oGtJoCwDBdnjmL92IlPgTTGu-zD-LL_sg.9qYYHQxIHLZqKv6a9j_F1cYNgKZqDwMMl-3mjUUkZ5Yg.PNG.eduino/image.png?type=w966">
            <a:extLst>
              <a:ext uri="{FF2B5EF4-FFF2-40B4-BE49-F238E27FC236}">
                <a16:creationId xmlns:a16="http://schemas.microsoft.com/office/drawing/2014/main" id="{3D5C3B3A-303A-4586-8CEE-C89176E4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27" y="3091500"/>
            <a:ext cx="4648442" cy="1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devicemart.co.kr/data/collect_img/kind_0/goods/large/1272836.jpg?1549884528392">
            <a:extLst>
              <a:ext uri="{FF2B5EF4-FFF2-40B4-BE49-F238E27FC236}">
                <a16:creationId xmlns:a16="http://schemas.microsoft.com/office/drawing/2014/main" id="{1B41D282-C1B5-49F2-ABF9-157E64976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" t="24594" r="5347" b="30046"/>
          <a:stretch/>
        </p:blipFill>
        <p:spPr bwMode="auto">
          <a:xfrm>
            <a:off x="6019061" y="3028804"/>
            <a:ext cx="4882718" cy="194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DEAD3-22CD-4EE9-95BE-2612DDF8D670}"/>
              </a:ext>
            </a:extLst>
          </p:cNvPr>
          <p:cNvSpPr txBox="1"/>
          <p:nvPr/>
        </p:nvSpPr>
        <p:spPr>
          <a:xfrm>
            <a:off x="918236" y="280020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ESP 8266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FD62A-0F72-4376-9445-A123F43D38A2}"/>
              </a:ext>
            </a:extLst>
          </p:cNvPr>
          <p:cNvSpPr txBox="1"/>
          <p:nvPr/>
        </p:nvSpPr>
        <p:spPr>
          <a:xfrm>
            <a:off x="6133828" y="280020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HC-06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40C87-AC67-4375-AC9F-9322D87C4E61}"/>
              </a:ext>
            </a:extLst>
          </p:cNvPr>
          <p:cNvSpPr txBox="1"/>
          <p:nvPr/>
        </p:nvSpPr>
        <p:spPr>
          <a:xfrm>
            <a:off x="6133828" y="555457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https://www.devicemart.co.kr/goods/view?no=1272836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D74CF8-45DB-4A02-95F7-D341E3624FCF}"/>
              </a:ext>
            </a:extLst>
          </p:cNvPr>
          <p:cNvSpPr txBox="1"/>
          <p:nvPr/>
        </p:nvSpPr>
        <p:spPr>
          <a:xfrm>
            <a:off x="918236" y="5554577"/>
            <a:ext cx="4658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https://blog.naver.com/PostView.nhn?blogId=eduino&amp;logNo=221152914869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672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열상카메라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 descr="FLiR Dev Kit">
            <a:extLst>
              <a:ext uri="{FF2B5EF4-FFF2-40B4-BE49-F238E27FC236}">
                <a16:creationId xmlns:a16="http://schemas.microsoft.com/office/drawing/2014/main" id="{E6022900-2C2D-4346-A9FA-AF9A12BA3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8" b="13938"/>
          <a:stretch/>
        </p:blipFill>
        <p:spPr bwMode="auto">
          <a:xfrm>
            <a:off x="604838" y="1726407"/>
            <a:ext cx="5715000" cy="436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5425D5-9892-4096-9BCE-FAEF6D0D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27" y="2046090"/>
            <a:ext cx="4000500" cy="372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6A657-6D13-469A-93EF-611CD77B19B8}"/>
              </a:ext>
            </a:extLst>
          </p:cNvPr>
          <p:cNvSpPr txBox="1"/>
          <p:nvPr/>
        </p:nvSpPr>
        <p:spPr>
          <a:xfrm>
            <a:off x="6847827" y="6205491"/>
            <a:ext cx="3066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https://www.youtube.com/watch?v=O1fJ3UuSFaU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FC613-A683-464E-8E24-82DB1B49901D}"/>
              </a:ext>
            </a:extLst>
          </p:cNvPr>
          <p:cNvSpPr txBox="1"/>
          <p:nvPr/>
        </p:nvSpPr>
        <p:spPr>
          <a:xfrm>
            <a:off x="602509" y="6205491"/>
            <a:ext cx="2667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https://www.sparkfun.com/products/13233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CDA0E-0369-48F8-B0E4-4D0CA0CE2122}"/>
              </a:ext>
            </a:extLst>
          </p:cNvPr>
          <p:cNvSpPr txBox="1"/>
          <p:nvPr/>
        </p:nvSpPr>
        <p:spPr>
          <a:xfrm>
            <a:off x="602509" y="1628776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Kit-13233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9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과정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https://07893401153086034864.googlegroups.com/attach/a9d1c7f92b0e9/Captura%20de%20pantalla%202016-05-07%20a%20les%2018.58.15.png?part=0.1&amp;view=1&amp;vt=ANaJVrHYVZuhQML96ec_4SwKaAzeEEJmTFYcTry0EkJ4RCAiei6AKS1XX3GxkgrT4i-1WOQ2j1ACbQlMB8bQPHB4aUZfHz2D_pt8KQ3PDcLRpff8s1I-cus">
            <a:extLst>
              <a:ext uri="{FF2B5EF4-FFF2-40B4-BE49-F238E27FC236}">
                <a16:creationId xmlns:a16="http://schemas.microsoft.com/office/drawing/2014/main" id="{D6C2E38E-C949-43C7-9EAC-D983F239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0" y="1265962"/>
            <a:ext cx="6233658" cy="54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FD205-522E-4F0D-903F-5545B0AF9DB8}"/>
              </a:ext>
            </a:extLst>
          </p:cNvPr>
          <p:cNvSpPr txBox="1"/>
          <p:nvPr/>
        </p:nvSpPr>
        <p:spPr>
          <a:xfrm>
            <a:off x="7519386" y="861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A46E65-B389-4E10-826A-A595FC2D1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56"/>
          <a:stretch/>
        </p:blipFill>
        <p:spPr>
          <a:xfrm>
            <a:off x="7127800" y="1852863"/>
            <a:ext cx="4182352" cy="4499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7C95A-E673-4D1F-BE52-AC5CB803F6DD}"/>
              </a:ext>
            </a:extLst>
          </p:cNvPr>
          <p:cNvSpPr txBox="1"/>
          <p:nvPr/>
        </p:nvSpPr>
        <p:spPr>
          <a:xfrm>
            <a:off x="790113" y="6542843"/>
            <a:ext cx="4020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https://groups.google.com/forum/#!topic/flir-lepton/0qISROEI0Ak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1535D-8B66-485D-B442-92465F51361D}"/>
              </a:ext>
            </a:extLst>
          </p:cNvPr>
          <p:cNvSpPr txBox="1"/>
          <p:nvPr/>
        </p:nvSpPr>
        <p:spPr>
          <a:xfrm>
            <a:off x="7127800" y="6542843"/>
            <a:ext cx="2986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https://github.com/josepbordesjove/FLiR-lepton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E300E-DAC9-4869-8B09-EA1CF0895D9D}"/>
              </a:ext>
            </a:extLst>
          </p:cNvPr>
          <p:cNvSpPr txBox="1"/>
          <p:nvPr/>
        </p:nvSpPr>
        <p:spPr>
          <a:xfrm>
            <a:off x="671111" y="1081296"/>
            <a:ext cx="119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설계도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68DA5-5F53-4523-A62E-7542C5B83618}"/>
              </a:ext>
            </a:extLst>
          </p:cNvPr>
          <p:cNvSpPr txBox="1"/>
          <p:nvPr/>
        </p:nvSpPr>
        <p:spPr>
          <a:xfrm>
            <a:off x="7127800" y="1081296"/>
            <a:ext cx="119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357448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변경된 메인보드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D205-522E-4F0D-903F-5545B0AF9DB8}"/>
              </a:ext>
            </a:extLst>
          </p:cNvPr>
          <p:cNvSpPr txBox="1"/>
          <p:nvPr/>
        </p:nvSpPr>
        <p:spPr>
          <a:xfrm>
            <a:off x="7519386" y="8611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1535D-8B66-485D-B442-92465F51361D}"/>
              </a:ext>
            </a:extLst>
          </p:cNvPr>
          <p:cNvSpPr txBox="1"/>
          <p:nvPr/>
        </p:nvSpPr>
        <p:spPr>
          <a:xfrm>
            <a:off x="2758981" y="6408350"/>
            <a:ext cx="22958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http://www.icbanq.com/P008271082</a:t>
            </a:r>
            <a:endParaRPr lang="ko-KR" altLang="en-US" sz="1000" dirty="0"/>
          </a:p>
        </p:txBody>
      </p:sp>
      <p:pic>
        <p:nvPicPr>
          <p:cNvPr id="5122" name="Picture 2" descr="NEW ë¼ì¦ë² ë¦¬íì´3 B+ âì¼ì´ì¤ ì¦ì , êµ­ë´ìµì ê°âë¼ì¦ë² ë¦¬íì´3B+-ìì´ì¨ë±í">
            <a:extLst>
              <a:ext uri="{FF2B5EF4-FFF2-40B4-BE49-F238E27FC236}">
                <a16:creationId xmlns:a16="http://schemas.microsoft.com/office/drawing/2014/main" id="{D2815ED4-8DE8-47C4-B03B-3E08AE45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/>
          <a:stretch/>
        </p:blipFill>
        <p:spPr bwMode="auto">
          <a:xfrm>
            <a:off x="2672354" y="1519237"/>
            <a:ext cx="6537432" cy="454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3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진행 과정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13526D-3506-4696-B1D5-9F7291A8B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5" r="4451"/>
          <a:stretch/>
        </p:blipFill>
        <p:spPr>
          <a:xfrm rot="5400000">
            <a:off x="598661" y="1764782"/>
            <a:ext cx="4656517" cy="4648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CF953C-7521-4F16-913A-07735EC9C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0" r="15531"/>
          <a:stretch/>
        </p:blipFill>
        <p:spPr>
          <a:xfrm rot="5400000">
            <a:off x="6411981" y="1157756"/>
            <a:ext cx="4656515" cy="58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6790" y="352425"/>
            <a:ext cx="676275" cy="676275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6790" y="352425"/>
            <a:ext cx="45719" cy="6762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56790" y="1057275"/>
            <a:ext cx="2974604" cy="69056"/>
            <a:chOff x="556790" y="1057275"/>
            <a:chExt cx="2974604" cy="69056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56790" y="1091803"/>
              <a:ext cx="29388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62338" y="1057275"/>
              <a:ext cx="69056" cy="69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86594" y="428952"/>
            <a:ext cx="4053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05186B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진행 과정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EBC0D9-C56E-422A-8F19-29EE0F41C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8" r="15538"/>
          <a:stretch/>
        </p:blipFill>
        <p:spPr>
          <a:xfrm rot="5400000">
            <a:off x="1107634" y="929667"/>
            <a:ext cx="5232614" cy="62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9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133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나눔고딕</vt:lpstr>
      <vt:lpstr>한컴 윤고딕 240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eo</cp:lastModifiedBy>
  <cp:revision>750</cp:revision>
  <dcterms:created xsi:type="dcterms:W3CDTF">2015-08-19T02:56:30Z</dcterms:created>
  <dcterms:modified xsi:type="dcterms:W3CDTF">2019-02-11T11:45:05Z</dcterms:modified>
</cp:coreProperties>
</file>